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E13289-BD84-4DED-9D9A-E20BD4C2D504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479BE-D01A-4CFA-9961-A98A6CEDF9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BA20FE7-6CAD-43A8-81C1-6B76BAF732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Elevation Mapping</a:t>
          </a:r>
          <a:endParaRPr lang="en-US"/>
        </a:p>
      </dgm:t>
    </dgm:pt>
    <dgm:pt modelId="{87AE7FD5-E97F-4B58-9960-FF1E5F047B58}" type="parTrans" cxnId="{9ED133CB-B3CF-4A67-9CB6-63DF79C66033}">
      <dgm:prSet/>
      <dgm:spPr/>
      <dgm:t>
        <a:bodyPr/>
        <a:lstStyle/>
        <a:p>
          <a:endParaRPr lang="en-US"/>
        </a:p>
      </dgm:t>
    </dgm:pt>
    <dgm:pt modelId="{FCC229EB-F5E0-461B-98E2-A8DCFA6B8465}" type="sibTrans" cxnId="{9ED133CB-B3CF-4A67-9CB6-63DF79C66033}">
      <dgm:prSet/>
      <dgm:spPr/>
      <dgm:t>
        <a:bodyPr/>
        <a:lstStyle/>
        <a:p>
          <a:endParaRPr lang="en-US"/>
        </a:p>
      </dgm:t>
    </dgm:pt>
    <dgm:pt modelId="{944E4E16-62F8-42D1-948D-B836F4262B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Slope Analysis</a:t>
          </a:r>
          <a:endParaRPr lang="en-US"/>
        </a:p>
      </dgm:t>
    </dgm:pt>
    <dgm:pt modelId="{08AB7440-8231-4FC2-B534-79DFF03A6A41}" type="parTrans" cxnId="{FA31A0BF-B492-4099-991F-B8F5B351FE6D}">
      <dgm:prSet/>
      <dgm:spPr/>
      <dgm:t>
        <a:bodyPr/>
        <a:lstStyle/>
        <a:p>
          <a:endParaRPr lang="en-US"/>
        </a:p>
      </dgm:t>
    </dgm:pt>
    <dgm:pt modelId="{A9CAC487-0D0B-4B9B-93FC-05ECDF5AEB83}" type="sibTrans" cxnId="{FA31A0BF-B492-4099-991F-B8F5B351FE6D}">
      <dgm:prSet/>
      <dgm:spPr/>
      <dgm:t>
        <a:bodyPr/>
        <a:lstStyle/>
        <a:p>
          <a:endParaRPr lang="en-US"/>
        </a:p>
      </dgm:t>
    </dgm:pt>
    <dgm:pt modelId="{96148284-342B-40F3-9161-AD1A300222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Aspect Analysis</a:t>
          </a:r>
          <a:endParaRPr lang="en-US"/>
        </a:p>
      </dgm:t>
    </dgm:pt>
    <dgm:pt modelId="{2AF11844-90F3-4D24-B784-9C9821EE97FF}" type="parTrans" cxnId="{B553281F-9F0C-4EBD-A315-7C827CE06F7F}">
      <dgm:prSet/>
      <dgm:spPr/>
      <dgm:t>
        <a:bodyPr/>
        <a:lstStyle/>
        <a:p>
          <a:endParaRPr lang="en-US"/>
        </a:p>
      </dgm:t>
    </dgm:pt>
    <dgm:pt modelId="{8506FB71-0AED-4483-A499-3CF640FEB482}" type="sibTrans" cxnId="{B553281F-9F0C-4EBD-A315-7C827CE06F7F}">
      <dgm:prSet/>
      <dgm:spPr/>
      <dgm:t>
        <a:bodyPr/>
        <a:lstStyle/>
        <a:p>
          <a:endParaRPr lang="en-US"/>
        </a:p>
      </dgm:t>
    </dgm:pt>
    <dgm:pt modelId="{D96EF79A-9A17-4A3B-BCEE-BC71E80F9C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Contour Mapping</a:t>
          </a:r>
          <a:r>
            <a:rPr lang="en-US" b="0" i="0" baseline="0"/>
            <a:t> </a:t>
          </a:r>
          <a:endParaRPr lang="en-US"/>
        </a:p>
      </dgm:t>
    </dgm:pt>
    <dgm:pt modelId="{F9E4922A-B0C2-4BAB-8A7F-CCCDB5478C3C}" type="parTrans" cxnId="{4657B873-2310-4BE5-9989-5B071A02C4A2}">
      <dgm:prSet/>
      <dgm:spPr/>
      <dgm:t>
        <a:bodyPr/>
        <a:lstStyle/>
        <a:p>
          <a:endParaRPr lang="en-US"/>
        </a:p>
      </dgm:t>
    </dgm:pt>
    <dgm:pt modelId="{9BB70FD0-19E5-4B67-82E6-943728B5E404}" type="sibTrans" cxnId="{4657B873-2310-4BE5-9989-5B071A02C4A2}">
      <dgm:prSet/>
      <dgm:spPr/>
      <dgm:t>
        <a:bodyPr/>
        <a:lstStyle/>
        <a:p>
          <a:endParaRPr lang="en-US"/>
        </a:p>
      </dgm:t>
    </dgm:pt>
    <dgm:pt modelId="{A747DE5F-0D87-4097-8821-C296228EA551}" type="pres">
      <dgm:prSet presAssocID="{B6E479BE-D01A-4CFA-9961-A98A6CEDF950}" presName="root" presStyleCnt="0">
        <dgm:presLayoutVars>
          <dgm:dir/>
          <dgm:resizeHandles val="exact"/>
        </dgm:presLayoutVars>
      </dgm:prSet>
      <dgm:spPr/>
    </dgm:pt>
    <dgm:pt modelId="{9CA53A36-90F6-4934-8E74-D7FCC8FEA354}" type="pres">
      <dgm:prSet presAssocID="{EBA20FE7-6CAD-43A8-81C1-6B76BAF73239}" presName="compNode" presStyleCnt="0"/>
      <dgm:spPr/>
    </dgm:pt>
    <dgm:pt modelId="{55E7BCB3-89B4-4F5C-9C08-05E080EA9AB9}" type="pres">
      <dgm:prSet presAssocID="{EBA20FE7-6CAD-43A8-81C1-6B76BAF7323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CD3ED11-12E0-4E9B-A182-35A5452550BA}" type="pres">
      <dgm:prSet presAssocID="{EBA20FE7-6CAD-43A8-81C1-6B76BAF732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3A535723-E5D5-485A-9450-4A6DAA6945FD}" type="pres">
      <dgm:prSet presAssocID="{EBA20FE7-6CAD-43A8-81C1-6B76BAF73239}" presName="spaceRect" presStyleCnt="0"/>
      <dgm:spPr/>
    </dgm:pt>
    <dgm:pt modelId="{B768E6A3-2FA4-4EC1-ABF1-3BA802BE81AA}" type="pres">
      <dgm:prSet presAssocID="{EBA20FE7-6CAD-43A8-81C1-6B76BAF73239}" presName="textRect" presStyleLbl="revTx" presStyleIdx="0" presStyleCnt="4">
        <dgm:presLayoutVars>
          <dgm:chMax val="1"/>
          <dgm:chPref val="1"/>
        </dgm:presLayoutVars>
      </dgm:prSet>
      <dgm:spPr/>
    </dgm:pt>
    <dgm:pt modelId="{B6A297CF-B53D-4E81-9573-48F27A1B104F}" type="pres">
      <dgm:prSet presAssocID="{FCC229EB-F5E0-461B-98E2-A8DCFA6B8465}" presName="sibTrans" presStyleCnt="0"/>
      <dgm:spPr/>
    </dgm:pt>
    <dgm:pt modelId="{C62A588A-236C-4C48-ACFD-FD22DB8DD924}" type="pres">
      <dgm:prSet presAssocID="{944E4E16-62F8-42D1-948D-B836F4262BC3}" presName="compNode" presStyleCnt="0"/>
      <dgm:spPr/>
    </dgm:pt>
    <dgm:pt modelId="{BDA078DE-7693-45A0-BE83-9135980CBCD0}" type="pres">
      <dgm:prSet presAssocID="{944E4E16-62F8-42D1-948D-B836F4262BC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B535A1F-D493-4834-BE1C-68AF8AD0BEEE}" type="pres">
      <dgm:prSet presAssocID="{944E4E16-62F8-42D1-948D-B836F426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FABA3C5-37FF-4929-883B-AB530966BECD}" type="pres">
      <dgm:prSet presAssocID="{944E4E16-62F8-42D1-948D-B836F4262BC3}" presName="spaceRect" presStyleCnt="0"/>
      <dgm:spPr/>
    </dgm:pt>
    <dgm:pt modelId="{857FB95B-6FFB-4469-9E44-0E3355FA9314}" type="pres">
      <dgm:prSet presAssocID="{944E4E16-62F8-42D1-948D-B836F4262BC3}" presName="textRect" presStyleLbl="revTx" presStyleIdx="1" presStyleCnt="4">
        <dgm:presLayoutVars>
          <dgm:chMax val="1"/>
          <dgm:chPref val="1"/>
        </dgm:presLayoutVars>
      </dgm:prSet>
      <dgm:spPr/>
    </dgm:pt>
    <dgm:pt modelId="{0DA9601D-D88D-4C3B-ADF4-25D49F4EBDB5}" type="pres">
      <dgm:prSet presAssocID="{A9CAC487-0D0B-4B9B-93FC-05ECDF5AEB83}" presName="sibTrans" presStyleCnt="0"/>
      <dgm:spPr/>
    </dgm:pt>
    <dgm:pt modelId="{5E05B707-09CA-487D-B4A5-F772BF4D3374}" type="pres">
      <dgm:prSet presAssocID="{96148284-342B-40F3-9161-AD1A300222D4}" presName="compNode" presStyleCnt="0"/>
      <dgm:spPr/>
    </dgm:pt>
    <dgm:pt modelId="{57013F56-0B23-4BDD-AF42-D986735D1EC9}" type="pres">
      <dgm:prSet presAssocID="{96148284-342B-40F3-9161-AD1A300222D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834609-DCA0-4A5E-8368-B33FC6BAA5C1}" type="pres">
      <dgm:prSet presAssocID="{96148284-342B-40F3-9161-AD1A300222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62D793-446C-4E36-B082-6FCB38828763}" type="pres">
      <dgm:prSet presAssocID="{96148284-342B-40F3-9161-AD1A300222D4}" presName="spaceRect" presStyleCnt="0"/>
      <dgm:spPr/>
    </dgm:pt>
    <dgm:pt modelId="{9FF32299-2B43-48B3-9684-A3FD916E664C}" type="pres">
      <dgm:prSet presAssocID="{96148284-342B-40F3-9161-AD1A300222D4}" presName="textRect" presStyleLbl="revTx" presStyleIdx="2" presStyleCnt="4">
        <dgm:presLayoutVars>
          <dgm:chMax val="1"/>
          <dgm:chPref val="1"/>
        </dgm:presLayoutVars>
      </dgm:prSet>
      <dgm:spPr/>
    </dgm:pt>
    <dgm:pt modelId="{79E604DF-AA21-474A-82DC-9C11CA584027}" type="pres">
      <dgm:prSet presAssocID="{8506FB71-0AED-4483-A499-3CF640FEB482}" presName="sibTrans" presStyleCnt="0"/>
      <dgm:spPr/>
    </dgm:pt>
    <dgm:pt modelId="{0026001F-50D4-4579-9BB7-0FA5C5669A3A}" type="pres">
      <dgm:prSet presAssocID="{D96EF79A-9A17-4A3B-BCEE-BC71E80F9C60}" presName="compNode" presStyleCnt="0"/>
      <dgm:spPr/>
    </dgm:pt>
    <dgm:pt modelId="{2A476F04-6690-4943-8D3E-D84615FCFF6F}" type="pres">
      <dgm:prSet presAssocID="{D96EF79A-9A17-4A3B-BCEE-BC71E80F9C6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D0A55AA-898A-4CBB-9918-BC05EAEFC7E7}" type="pres">
      <dgm:prSet presAssocID="{D96EF79A-9A17-4A3B-BCEE-BC71E80F9C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CADF6436-E395-45AD-8A5E-F50361D4206F}" type="pres">
      <dgm:prSet presAssocID="{D96EF79A-9A17-4A3B-BCEE-BC71E80F9C60}" presName="spaceRect" presStyleCnt="0"/>
      <dgm:spPr/>
    </dgm:pt>
    <dgm:pt modelId="{7D9281A8-36C2-4713-B34B-BAF467D2B389}" type="pres">
      <dgm:prSet presAssocID="{D96EF79A-9A17-4A3B-BCEE-BC71E80F9C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53281F-9F0C-4EBD-A315-7C827CE06F7F}" srcId="{B6E479BE-D01A-4CFA-9961-A98A6CEDF950}" destId="{96148284-342B-40F3-9161-AD1A300222D4}" srcOrd="2" destOrd="0" parTransId="{2AF11844-90F3-4D24-B784-9C9821EE97FF}" sibTransId="{8506FB71-0AED-4483-A499-3CF640FEB482}"/>
    <dgm:cxn modelId="{C8087843-FDDD-4714-9125-7F7F0E5CBFCC}" type="presOf" srcId="{96148284-342B-40F3-9161-AD1A300222D4}" destId="{9FF32299-2B43-48B3-9684-A3FD916E664C}" srcOrd="0" destOrd="0" presId="urn:microsoft.com/office/officeart/2018/5/layout/IconLeafLabelList"/>
    <dgm:cxn modelId="{4657B873-2310-4BE5-9989-5B071A02C4A2}" srcId="{B6E479BE-D01A-4CFA-9961-A98A6CEDF950}" destId="{D96EF79A-9A17-4A3B-BCEE-BC71E80F9C60}" srcOrd="3" destOrd="0" parTransId="{F9E4922A-B0C2-4BAB-8A7F-CCCDB5478C3C}" sibTransId="{9BB70FD0-19E5-4B67-82E6-943728B5E404}"/>
    <dgm:cxn modelId="{32FAC95A-24E8-4E64-8ED1-82AA4F50668C}" type="presOf" srcId="{EBA20FE7-6CAD-43A8-81C1-6B76BAF73239}" destId="{B768E6A3-2FA4-4EC1-ABF1-3BA802BE81AA}" srcOrd="0" destOrd="0" presId="urn:microsoft.com/office/officeart/2018/5/layout/IconLeafLabelList"/>
    <dgm:cxn modelId="{E752B283-AB99-41E3-901D-08B189FFE9D2}" type="presOf" srcId="{D96EF79A-9A17-4A3B-BCEE-BC71E80F9C60}" destId="{7D9281A8-36C2-4713-B34B-BAF467D2B389}" srcOrd="0" destOrd="0" presId="urn:microsoft.com/office/officeart/2018/5/layout/IconLeafLabelList"/>
    <dgm:cxn modelId="{1409E19A-0897-4A2D-ABE9-777669FD56A1}" type="presOf" srcId="{944E4E16-62F8-42D1-948D-B836F4262BC3}" destId="{857FB95B-6FFB-4469-9E44-0E3355FA9314}" srcOrd="0" destOrd="0" presId="urn:microsoft.com/office/officeart/2018/5/layout/IconLeafLabelList"/>
    <dgm:cxn modelId="{FA31A0BF-B492-4099-991F-B8F5B351FE6D}" srcId="{B6E479BE-D01A-4CFA-9961-A98A6CEDF950}" destId="{944E4E16-62F8-42D1-948D-B836F4262BC3}" srcOrd="1" destOrd="0" parTransId="{08AB7440-8231-4FC2-B534-79DFF03A6A41}" sibTransId="{A9CAC487-0D0B-4B9B-93FC-05ECDF5AEB83}"/>
    <dgm:cxn modelId="{9ED133CB-B3CF-4A67-9CB6-63DF79C66033}" srcId="{B6E479BE-D01A-4CFA-9961-A98A6CEDF950}" destId="{EBA20FE7-6CAD-43A8-81C1-6B76BAF73239}" srcOrd="0" destOrd="0" parTransId="{87AE7FD5-E97F-4B58-9960-FF1E5F047B58}" sibTransId="{FCC229EB-F5E0-461B-98E2-A8DCFA6B8465}"/>
    <dgm:cxn modelId="{1EBBF1D3-C21B-4395-9AC8-0BC3684940B2}" type="presOf" srcId="{B6E479BE-D01A-4CFA-9961-A98A6CEDF950}" destId="{A747DE5F-0D87-4097-8821-C296228EA551}" srcOrd="0" destOrd="0" presId="urn:microsoft.com/office/officeart/2018/5/layout/IconLeafLabelList"/>
    <dgm:cxn modelId="{F9D3911E-83FB-45D4-8A59-9F8E9A43EBC9}" type="presParOf" srcId="{A747DE5F-0D87-4097-8821-C296228EA551}" destId="{9CA53A36-90F6-4934-8E74-D7FCC8FEA354}" srcOrd="0" destOrd="0" presId="urn:microsoft.com/office/officeart/2018/5/layout/IconLeafLabelList"/>
    <dgm:cxn modelId="{555A3F63-1E2F-4666-913C-E766ECFDB350}" type="presParOf" srcId="{9CA53A36-90F6-4934-8E74-D7FCC8FEA354}" destId="{55E7BCB3-89B4-4F5C-9C08-05E080EA9AB9}" srcOrd="0" destOrd="0" presId="urn:microsoft.com/office/officeart/2018/5/layout/IconLeafLabelList"/>
    <dgm:cxn modelId="{E0FEE8CD-17AE-45D0-B38B-E1205D6A8403}" type="presParOf" srcId="{9CA53A36-90F6-4934-8E74-D7FCC8FEA354}" destId="{BCD3ED11-12E0-4E9B-A182-35A5452550BA}" srcOrd="1" destOrd="0" presId="urn:microsoft.com/office/officeart/2018/5/layout/IconLeafLabelList"/>
    <dgm:cxn modelId="{8A15D079-414B-40C6-A4D6-8880B122CFA0}" type="presParOf" srcId="{9CA53A36-90F6-4934-8E74-D7FCC8FEA354}" destId="{3A535723-E5D5-485A-9450-4A6DAA6945FD}" srcOrd="2" destOrd="0" presId="urn:microsoft.com/office/officeart/2018/5/layout/IconLeafLabelList"/>
    <dgm:cxn modelId="{7348AF11-28B2-412D-A31A-606E45F3E0F5}" type="presParOf" srcId="{9CA53A36-90F6-4934-8E74-D7FCC8FEA354}" destId="{B768E6A3-2FA4-4EC1-ABF1-3BA802BE81AA}" srcOrd="3" destOrd="0" presId="urn:microsoft.com/office/officeart/2018/5/layout/IconLeafLabelList"/>
    <dgm:cxn modelId="{2D770908-A3FF-45A1-84AC-B8D4F0EAECFC}" type="presParOf" srcId="{A747DE5F-0D87-4097-8821-C296228EA551}" destId="{B6A297CF-B53D-4E81-9573-48F27A1B104F}" srcOrd="1" destOrd="0" presId="urn:microsoft.com/office/officeart/2018/5/layout/IconLeafLabelList"/>
    <dgm:cxn modelId="{754F637E-2E17-4F19-97FD-C4446E33AA35}" type="presParOf" srcId="{A747DE5F-0D87-4097-8821-C296228EA551}" destId="{C62A588A-236C-4C48-ACFD-FD22DB8DD924}" srcOrd="2" destOrd="0" presId="urn:microsoft.com/office/officeart/2018/5/layout/IconLeafLabelList"/>
    <dgm:cxn modelId="{85B65B30-5AEB-4572-ABE5-8DF2C7EDBF7A}" type="presParOf" srcId="{C62A588A-236C-4C48-ACFD-FD22DB8DD924}" destId="{BDA078DE-7693-45A0-BE83-9135980CBCD0}" srcOrd="0" destOrd="0" presId="urn:microsoft.com/office/officeart/2018/5/layout/IconLeafLabelList"/>
    <dgm:cxn modelId="{762D84FB-E70F-4363-AC88-5C2095CC70CD}" type="presParOf" srcId="{C62A588A-236C-4C48-ACFD-FD22DB8DD924}" destId="{EB535A1F-D493-4834-BE1C-68AF8AD0BEEE}" srcOrd="1" destOrd="0" presId="urn:microsoft.com/office/officeart/2018/5/layout/IconLeafLabelList"/>
    <dgm:cxn modelId="{D43535E8-94CA-471F-8031-74A2FB8DA720}" type="presParOf" srcId="{C62A588A-236C-4C48-ACFD-FD22DB8DD924}" destId="{0FABA3C5-37FF-4929-883B-AB530966BECD}" srcOrd="2" destOrd="0" presId="urn:microsoft.com/office/officeart/2018/5/layout/IconLeafLabelList"/>
    <dgm:cxn modelId="{3CBD5ACD-E4BB-47A6-9212-CBD3C73EECE1}" type="presParOf" srcId="{C62A588A-236C-4C48-ACFD-FD22DB8DD924}" destId="{857FB95B-6FFB-4469-9E44-0E3355FA9314}" srcOrd="3" destOrd="0" presId="urn:microsoft.com/office/officeart/2018/5/layout/IconLeafLabelList"/>
    <dgm:cxn modelId="{1295E166-472D-4E0F-8D30-BE4B68B85699}" type="presParOf" srcId="{A747DE5F-0D87-4097-8821-C296228EA551}" destId="{0DA9601D-D88D-4C3B-ADF4-25D49F4EBDB5}" srcOrd="3" destOrd="0" presId="urn:microsoft.com/office/officeart/2018/5/layout/IconLeafLabelList"/>
    <dgm:cxn modelId="{A346590A-CEFD-484D-B134-7F11ED888473}" type="presParOf" srcId="{A747DE5F-0D87-4097-8821-C296228EA551}" destId="{5E05B707-09CA-487D-B4A5-F772BF4D3374}" srcOrd="4" destOrd="0" presId="urn:microsoft.com/office/officeart/2018/5/layout/IconLeafLabelList"/>
    <dgm:cxn modelId="{1E29681E-A1EA-4D08-B240-14A006C7B67E}" type="presParOf" srcId="{5E05B707-09CA-487D-B4A5-F772BF4D3374}" destId="{57013F56-0B23-4BDD-AF42-D986735D1EC9}" srcOrd="0" destOrd="0" presId="urn:microsoft.com/office/officeart/2018/5/layout/IconLeafLabelList"/>
    <dgm:cxn modelId="{C0D97869-C151-4849-8A9A-4311C0812344}" type="presParOf" srcId="{5E05B707-09CA-487D-B4A5-F772BF4D3374}" destId="{70834609-DCA0-4A5E-8368-B33FC6BAA5C1}" srcOrd="1" destOrd="0" presId="urn:microsoft.com/office/officeart/2018/5/layout/IconLeafLabelList"/>
    <dgm:cxn modelId="{BDDEAA00-3225-4896-84BF-EB0184710635}" type="presParOf" srcId="{5E05B707-09CA-487D-B4A5-F772BF4D3374}" destId="{E762D793-446C-4E36-B082-6FCB38828763}" srcOrd="2" destOrd="0" presId="urn:microsoft.com/office/officeart/2018/5/layout/IconLeafLabelList"/>
    <dgm:cxn modelId="{58E6E90F-DA46-469C-A363-EAD6D53875DD}" type="presParOf" srcId="{5E05B707-09CA-487D-B4A5-F772BF4D3374}" destId="{9FF32299-2B43-48B3-9684-A3FD916E664C}" srcOrd="3" destOrd="0" presId="urn:microsoft.com/office/officeart/2018/5/layout/IconLeafLabelList"/>
    <dgm:cxn modelId="{325DC49C-3278-4E55-AE5B-84D0CAD7C3FA}" type="presParOf" srcId="{A747DE5F-0D87-4097-8821-C296228EA551}" destId="{79E604DF-AA21-474A-82DC-9C11CA584027}" srcOrd="5" destOrd="0" presId="urn:microsoft.com/office/officeart/2018/5/layout/IconLeafLabelList"/>
    <dgm:cxn modelId="{1229A0A2-DCE4-4EC4-9828-2E53BE94BE1C}" type="presParOf" srcId="{A747DE5F-0D87-4097-8821-C296228EA551}" destId="{0026001F-50D4-4579-9BB7-0FA5C5669A3A}" srcOrd="6" destOrd="0" presId="urn:microsoft.com/office/officeart/2018/5/layout/IconLeafLabelList"/>
    <dgm:cxn modelId="{84F52194-F989-44AB-B4B9-FD6A58293550}" type="presParOf" srcId="{0026001F-50D4-4579-9BB7-0FA5C5669A3A}" destId="{2A476F04-6690-4943-8D3E-D84615FCFF6F}" srcOrd="0" destOrd="0" presId="urn:microsoft.com/office/officeart/2018/5/layout/IconLeafLabelList"/>
    <dgm:cxn modelId="{EEF851ED-7E44-4C38-A74B-62F6F2DC79A6}" type="presParOf" srcId="{0026001F-50D4-4579-9BB7-0FA5C5669A3A}" destId="{8D0A55AA-898A-4CBB-9918-BC05EAEFC7E7}" srcOrd="1" destOrd="0" presId="urn:microsoft.com/office/officeart/2018/5/layout/IconLeafLabelList"/>
    <dgm:cxn modelId="{F5B2F3F0-2A16-4F11-809F-477E0D4B59C4}" type="presParOf" srcId="{0026001F-50D4-4579-9BB7-0FA5C5669A3A}" destId="{CADF6436-E395-45AD-8A5E-F50361D4206F}" srcOrd="2" destOrd="0" presId="urn:microsoft.com/office/officeart/2018/5/layout/IconLeafLabelList"/>
    <dgm:cxn modelId="{5678CF5D-9BB7-4CD2-A628-FCE54C5CC4F4}" type="presParOf" srcId="{0026001F-50D4-4579-9BB7-0FA5C5669A3A}" destId="{7D9281A8-36C2-4713-B34B-BAF467D2B3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D0D70-FC09-4627-9248-2834EB0651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C7F243B-079D-4D9F-AC3A-2A765969D1D7}">
      <dgm:prSet phldrT="[Text]"/>
      <dgm:spPr/>
      <dgm:t>
        <a:bodyPr/>
        <a:lstStyle/>
        <a:p>
          <a:r>
            <a:rPr lang="en-US" dirty="0"/>
            <a:t>USGS</a:t>
          </a:r>
        </a:p>
      </dgm:t>
    </dgm:pt>
    <dgm:pt modelId="{71459676-A068-46E8-9A88-635620B10E5D}" type="parTrans" cxnId="{DD981E91-A7DD-4903-BDE8-5AEA325735D1}">
      <dgm:prSet/>
      <dgm:spPr/>
      <dgm:t>
        <a:bodyPr/>
        <a:lstStyle/>
        <a:p>
          <a:endParaRPr lang="en-US"/>
        </a:p>
      </dgm:t>
    </dgm:pt>
    <dgm:pt modelId="{A2C0EBF4-6EB1-44C4-BAA1-3F5BE3DC9AB8}" type="sibTrans" cxnId="{DD981E91-A7DD-4903-BDE8-5AEA325735D1}">
      <dgm:prSet/>
      <dgm:spPr/>
      <dgm:t>
        <a:bodyPr/>
        <a:lstStyle/>
        <a:p>
          <a:endParaRPr lang="en-US"/>
        </a:p>
      </dgm:t>
    </dgm:pt>
    <dgm:pt modelId="{35E62160-BBA2-4587-9ECF-CFE58DCE4F54}">
      <dgm:prSet phldrT="[Text]"/>
      <dgm:spPr/>
      <dgm:t>
        <a:bodyPr/>
        <a:lstStyle/>
        <a:p>
          <a:r>
            <a:rPr lang="en-US" dirty="0"/>
            <a:t>Dem Model</a:t>
          </a:r>
        </a:p>
      </dgm:t>
    </dgm:pt>
    <dgm:pt modelId="{DF2ECB7D-7DAE-4F7C-9173-EF1000CC4108}" type="parTrans" cxnId="{AAE4666E-350D-4075-AD97-CDD4B722AD86}">
      <dgm:prSet/>
      <dgm:spPr/>
      <dgm:t>
        <a:bodyPr/>
        <a:lstStyle/>
        <a:p>
          <a:endParaRPr lang="en-US"/>
        </a:p>
      </dgm:t>
    </dgm:pt>
    <dgm:pt modelId="{7F77E6C3-22E8-429D-93C2-1D96DC0E467B}" type="sibTrans" cxnId="{AAE4666E-350D-4075-AD97-CDD4B722AD86}">
      <dgm:prSet/>
      <dgm:spPr/>
      <dgm:t>
        <a:bodyPr/>
        <a:lstStyle/>
        <a:p>
          <a:endParaRPr lang="en-US"/>
        </a:p>
      </dgm:t>
    </dgm:pt>
    <dgm:pt modelId="{9BE942AE-02CE-4F42-891A-A41D88B2F7A1}">
      <dgm:prSet phldrT="[Text]"/>
      <dgm:spPr/>
      <dgm:t>
        <a:bodyPr/>
        <a:lstStyle/>
        <a:p>
          <a:r>
            <a:rPr lang="en-US" dirty="0"/>
            <a:t>Slope map</a:t>
          </a:r>
        </a:p>
      </dgm:t>
    </dgm:pt>
    <dgm:pt modelId="{C663AD47-6483-4CFD-B104-ECAC1ED9A65A}" type="parTrans" cxnId="{F418672E-6987-4B6F-B864-2421F84911D2}">
      <dgm:prSet/>
      <dgm:spPr/>
      <dgm:t>
        <a:bodyPr/>
        <a:lstStyle/>
        <a:p>
          <a:endParaRPr lang="en-US"/>
        </a:p>
      </dgm:t>
    </dgm:pt>
    <dgm:pt modelId="{F20C5D7C-EB53-4E53-BA4B-B09008D771C1}" type="sibTrans" cxnId="{F418672E-6987-4B6F-B864-2421F84911D2}">
      <dgm:prSet/>
      <dgm:spPr/>
      <dgm:t>
        <a:bodyPr/>
        <a:lstStyle/>
        <a:p>
          <a:endParaRPr lang="en-US"/>
        </a:p>
      </dgm:t>
    </dgm:pt>
    <dgm:pt modelId="{05C0A51F-9A66-4CD4-BE0F-8CD4869A7D13}">
      <dgm:prSet phldrT="[Text]"/>
      <dgm:spPr/>
      <dgm:t>
        <a:bodyPr/>
        <a:lstStyle/>
        <a:p>
          <a:r>
            <a:rPr lang="en-US" dirty="0"/>
            <a:t>Aspect map</a:t>
          </a:r>
        </a:p>
      </dgm:t>
    </dgm:pt>
    <dgm:pt modelId="{76414ECC-8ED2-499E-805C-29B7BA12564B}" type="parTrans" cxnId="{B50778D6-20F9-47EA-8A45-E90437BBA3A3}">
      <dgm:prSet/>
      <dgm:spPr/>
      <dgm:t>
        <a:bodyPr/>
        <a:lstStyle/>
        <a:p>
          <a:endParaRPr lang="en-US"/>
        </a:p>
      </dgm:t>
    </dgm:pt>
    <dgm:pt modelId="{8F6691F8-3EA8-4A0A-93D4-8A88A63D6ECE}" type="sibTrans" cxnId="{B50778D6-20F9-47EA-8A45-E90437BBA3A3}">
      <dgm:prSet/>
      <dgm:spPr/>
      <dgm:t>
        <a:bodyPr/>
        <a:lstStyle/>
        <a:p>
          <a:endParaRPr lang="en-US"/>
        </a:p>
      </dgm:t>
    </dgm:pt>
    <dgm:pt modelId="{D44BC236-60C5-41BA-A98A-409C42E01201}">
      <dgm:prSet phldrT="[Text]"/>
      <dgm:spPr/>
      <dgm:t>
        <a:bodyPr/>
        <a:lstStyle/>
        <a:p>
          <a:r>
            <a:rPr lang="en-US" dirty="0"/>
            <a:t>Diva-GIS</a:t>
          </a:r>
        </a:p>
      </dgm:t>
    </dgm:pt>
    <dgm:pt modelId="{91453A97-5990-4883-BB44-5C062ED690E0}" type="parTrans" cxnId="{1A4FDDFD-6851-42BC-885F-2626278926A1}">
      <dgm:prSet/>
      <dgm:spPr/>
      <dgm:t>
        <a:bodyPr/>
        <a:lstStyle/>
        <a:p>
          <a:endParaRPr lang="en-US"/>
        </a:p>
      </dgm:t>
    </dgm:pt>
    <dgm:pt modelId="{554BE4A2-AC4B-4AC3-A23D-5A432AE1B3B5}" type="sibTrans" cxnId="{1A4FDDFD-6851-42BC-885F-2626278926A1}">
      <dgm:prSet/>
      <dgm:spPr/>
      <dgm:t>
        <a:bodyPr/>
        <a:lstStyle/>
        <a:p>
          <a:endParaRPr lang="en-US"/>
        </a:p>
      </dgm:t>
    </dgm:pt>
    <dgm:pt modelId="{52832688-03D2-44C6-93A2-CA8E7D604219}">
      <dgm:prSet/>
      <dgm:spPr/>
      <dgm:t>
        <a:bodyPr/>
        <a:lstStyle/>
        <a:p>
          <a:r>
            <a:rPr lang="en-US" dirty="0"/>
            <a:t>Pak_adm boundary</a:t>
          </a:r>
        </a:p>
      </dgm:t>
    </dgm:pt>
    <dgm:pt modelId="{737025B6-CA05-4771-9761-6C65BF1E6973}" type="parTrans" cxnId="{2190BC10-12AB-42E7-8041-2EB0CB1DD933}">
      <dgm:prSet/>
      <dgm:spPr/>
      <dgm:t>
        <a:bodyPr/>
        <a:lstStyle/>
        <a:p>
          <a:endParaRPr lang="en-US"/>
        </a:p>
      </dgm:t>
    </dgm:pt>
    <dgm:pt modelId="{13CF2FD4-4674-4472-8560-9F356A31A2E4}" type="sibTrans" cxnId="{2190BC10-12AB-42E7-8041-2EB0CB1DD933}">
      <dgm:prSet/>
      <dgm:spPr/>
      <dgm:t>
        <a:bodyPr/>
        <a:lstStyle/>
        <a:p>
          <a:endParaRPr lang="en-US"/>
        </a:p>
      </dgm:t>
    </dgm:pt>
    <dgm:pt modelId="{BA9AE75A-B7A2-49FE-8ECE-D7048831A458}">
      <dgm:prSet/>
      <dgm:spPr/>
      <dgm:t>
        <a:bodyPr/>
        <a:lstStyle/>
        <a:p>
          <a:r>
            <a:rPr lang="en-US" dirty="0"/>
            <a:t>Clip tool</a:t>
          </a:r>
        </a:p>
      </dgm:t>
    </dgm:pt>
    <dgm:pt modelId="{1E9D2D8E-9EF8-4DB0-8D0D-C5080886E3AA}" type="parTrans" cxnId="{77465ED6-6061-48BA-B4F9-5FA4A1A76A2B}">
      <dgm:prSet/>
      <dgm:spPr/>
      <dgm:t>
        <a:bodyPr/>
        <a:lstStyle/>
        <a:p>
          <a:endParaRPr lang="en-US"/>
        </a:p>
      </dgm:t>
    </dgm:pt>
    <dgm:pt modelId="{5B924637-AE5E-4D78-909D-866AEE1E1CCB}" type="sibTrans" cxnId="{77465ED6-6061-48BA-B4F9-5FA4A1A76A2B}">
      <dgm:prSet/>
      <dgm:spPr/>
      <dgm:t>
        <a:bodyPr/>
        <a:lstStyle/>
        <a:p>
          <a:endParaRPr lang="en-US"/>
        </a:p>
      </dgm:t>
    </dgm:pt>
    <dgm:pt modelId="{073B6897-645A-41EC-92CE-C4F99E0B40A9}">
      <dgm:prSet/>
      <dgm:spPr/>
      <dgm:t>
        <a:bodyPr/>
        <a:lstStyle/>
        <a:p>
          <a:r>
            <a:rPr lang="en-US" dirty="0"/>
            <a:t>Study Area Map</a:t>
          </a:r>
        </a:p>
      </dgm:t>
    </dgm:pt>
    <dgm:pt modelId="{D9C76566-EFC3-4DAF-8F85-A2C858C87513}" type="parTrans" cxnId="{3B556018-A618-4688-96FC-2380CA7A94C5}">
      <dgm:prSet/>
      <dgm:spPr/>
      <dgm:t>
        <a:bodyPr/>
        <a:lstStyle/>
        <a:p>
          <a:endParaRPr lang="en-US"/>
        </a:p>
      </dgm:t>
    </dgm:pt>
    <dgm:pt modelId="{A5B0187E-57C0-4F9A-9C1B-1BA0A762CFAE}" type="sibTrans" cxnId="{3B556018-A618-4688-96FC-2380CA7A94C5}">
      <dgm:prSet/>
      <dgm:spPr/>
      <dgm:t>
        <a:bodyPr/>
        <a:lstStyle/>
        <a:p>
          <a:endParaRPr lang="en-US"/>
        </a:p>
      </dgm:t>
    </dgm:pt>
    <dgm:pt modelId="{3ABB41D0-E419-432F-95CE-D3F2F287C6BA}">
      <dgm:prSet/>
      <dgm:spPr/>
      <dgm:t>
        <a:bodyPr/>
        <a:lstStyle/>
        <a:p>
          <a:r>
            <a:rPr lang="en-US" dirty="0"/>
            <a:t>Contour map</a:t>
          </a:r>
        </a:p>
      </dgm:t>
    </dgm:pt>
    <dgm:pt modelId="{2EC83145-C9D8-49AC-9364-B01FED45D2C7}" type="parTrans" cxnId="{211211A3-6E49-4F60-93B9-813752DDFD67}">
      <dgm:prSet/>
      <dgm:spPr/>
      <dgm:t>
        <a:bodyPr/>
        <a:lstStyle/>
        <a:p>
          <a:endParaRPr lang="en-US"/>
        </a:p>
      </dgm:t>
    </dgm:pt>
    <dgm:pt modelId="{DA48F71C-29DF-4168-90F5-E8713C6B4BD2}" type="sibTrans" cxnId="{211211A3-6E49-4F60-93B9-813752DDFD67}">
      <dgm:prSet/>
      <dgm:spPr/>
      <dgm:t>
        <a:bodyPr/>
        <a:lstStyle/>
        <a:p>
          <a:endParaRPr lang="en-US"/>
        </a:p>
      </dgm:t>
    </dgm:pt>
    <dgm:pt modelId="{F97080A5-E4CC-4EF7-A6C4-5165FBDC520E}">
      <dgm:prSet/>
      <dgm:spPr/>
      <dgm:t>
        <a:bodyPr/>
        <a:lstStyle/>
        <a:p>
          <a:r>
            <a:rPr lang="en-US" dirty="0"/>
            <a:t>TIN map</a:t>
          </a:r>
        </a:p>
      </dgm:t>
    </dgm:pt>
    <dgm:pt modelId="{BD4A5219-7800-4F7B-BE08-DDF7B59ACDF9}" type="parTrans" cxnId="{AC868589-9FA3-4005-9116-5950F81AF9DF}">
      <dgm:prSet/>
      <dgm:spPr/>
      <dgm:t>
        <a:bodyPr/>
        <a:lstStyle/>
        <a:p>
          <a:endParaRPr lang="en-US"/>
        </a:p>
      </dgm:t>
    </dgm:pt>
    <dgm:pt modelId="{A659EFD7-457C-47D9-ADBD-09EA03A922B7}" type="sibTrans" cxnId="{AC868589-9FA3-4005-9116-5950F81AF9DF}">
      <dgm:prSet/>
      <dgm:spPr/>
      <dgm:t>
        <a:bodyPr/>
        <a:lstStyle/>
        <a:p>
          <a:endParaRPr lang="en-US"/>
        </a:p>
      </dgm:t>
    </dgm:pt>
    <dgm:pt modelId="{E9DD7946-A400-4237-9147-FEF64F27DDD2}">
      <dgm:prSet/>
      <dgm:spPr/>
      <dgm:t>
        <a:bodyPr/>
        <a:lstStyle/>
        <a:p>
          <a:r>
            <a:rPr lang="en-US" dirty="0"/>
            <a:t>ArcMap</a:t>
          </a:r>
        </a:p>
      </dgm:t>
    </dgm:pt>
    <dgm:pt modelId="{E1A1D909-A4C7-4B0D-B199-07C9DB697D80}" type="parTrans" cxnId="{8F5C446D-7E64-49D5-A2D9-B716FD4E6B5C}">
      <dgm:prSet/>
      <dgm:spPr/>
      <dgm:t>
        <a:bodyPr/>
        <a:lstStyle/>
        <a:p>
          <a:endParaRPr lang="en-US"/>
        </a:p>
      </dgm:t>
    </dgm:pt>
    <dgm:pt modelId="{8D357305-7EEB-42A0-8516-E2A27437D37C}" type="sibTrans" cxnId="{8F5C446D-7E64-49D5-A2D9-B716FD4E6B5C}">
      <dgm:prSet/>
      <dgm:spPr/>
      <dgm:t>
        <a:bodyPr/>
        <a:lstStyle/>
        <a:p>
          <a:endParaRPr lang="en-US"/>
        </a:p>
      </dgm:t>
    </dgm:pt>
    <dgm:pt modelId="{DC501577-840A-4285-A0C1-A2B407A1D103}" type="pres">
      <dgm:prSet presAssocID="{019D0D70-FC09-4627-9248-2834EB0651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2ABFAD-0F13-4E7B-825D-9D104BCE022F}" type="pres">
      <dgm:prSet presAssocID="{D44BC236-60C5-41BA-A98A-409C42E01201}" presName="hierRoot1" presStyleCnt="0"/>
      <dgm:spPr/>
    </dgm:pt>
    <dgm:pt modelId="{2FC43131-757D-4AC8-AD8A-F3C8298C7B86}" type="pres">
      <dgm:prSet presAssocID="{D44BC236-60C5-41BA-A98A-409C42E01201}" presName="composite" presStyleCnt="0"/>
      <dgm:spPr/>
    </dgm:pt>
    <dgm:pt modelId="{BA2166FB-951B-4290-B1F4-BC52406E62A9}" type="pres">
      <dgm:prSet presAssocID="{D44BC236-60C5-41BA-A98A-409C42E01201}" presName="background" presStyleLbl="node0" presStyleIdx="0" presStyleCnt="2"/>
      <dgm:spPr/>
    </dgm:pt>
    <dgm:pt modelId="{64C45BA3-FEF9-4D4A-8CBC-8F17AE5D8711}" type="pres">
      <dgm:prSet presAssocID="{D44BC236-60C5-41BA-A98A-409C42E01201}" presName="text" presStyleLbl="fgAcc0" presStyleIdx="0" presStyleCnt="2">
        <dgm:presLayoutVars>
          <dgm:chPref val="3"/>
        </dgm:presLayoutVars>
      </dgm:prSet>
      <dgm:spPr/>
    </dgm:pt>
    <dgm:pt modelId="{9BC61750-8C94-4FF6-893F-1A723093F649}" type="pres">
      <dgm:prSet presAssocID="{D44BC236-60C5-41BA-A98A-409C42E01201}" presName="hierChild2" presStyleCnt="0"/>
      <dgm:spPr/>
    </dgm:pt>
    <dgm:pt modelId="{B1B2E3BA-0FE1-4494-A00C-D8E772F2AD12}" type="pres">
      <dgm:prSet presAssocID="{737025B6-CA05-4771-9761-6C65BF1E6973}" presName="Name10" presStyleLbl="parChTrans1D2" presStyleIdx="0" presStyleCnt="3"/>
      <dgm:spPr/>
    </dgm:pt>
    <dgm:pt modelId="{D1BBED69-14BB-4ADD-B9CF-A896E6DDDC4E}" type="pres">
      <dgm:prSet presAssocID="{52832688-03D2-44C6-93A2-CA8E7D604219}" presName="hierRoot2" presStyleCnt="0"/>
      <dgm:spPr/>
    </dgm:pt>
    <dgm:pt modelId="{CA101CD1-BD8B-44D0-9DCC-447899BE84DA}" type="pres">
      <dgm:prSet presAssocID="{52832688-03D2-44C6-93A2-CA8E7D604219}" presName="composite2" presStyleCnt="0"/>
      <dgm:spPr/>
    </dgm:pt>
    <dgm:pt modelId="{CEA0D440-CF87-4570-B86C-6B8496E3E853}" type="pres">
      <dgm:prSet presAssocID="{52832688-03D2-44C6-93A2-CA8E7D604219}" presName="background2" presStyleLbl="node2" presStyleIdx="0" presStyleCnt="3"/>
      <dgm:spPr/>
    </dgm:pt>
    <dgm:pt modelId="{0365329D-6DAB-466B-BBB7-1A15C19E42D2}" type="pres">
      <dgm:prSet presAssocID="{52832688-03D2-44C6-93A2-CA8E7D604219}" presName="text2" presStyleLbl="fgAcc2" presStyleIdx="0" presStyleCnt="3">
        <dgm:presLayoutVars>
          <dgm:chPref val="3"/>
        </dgm:presLayoutVars>
      </dgm:prSet>
      <dgm:spPr/>
    </dgm:pt>
    <dgm:pt modelId="{40B97AC4-0E17-4347-9421-B40A6578CFDE}" type="pres">
      <dgm:prSet presAssocID="{52832688-03D2-44C6-93A2-CA8E7D604219}" presName="hierChild3" presStyleCnt="0"/>
      <dgm:spPr/>
    </dgm:pt>
    <dgm:pt modelId="{6B0D36E6-418B-46F9-B94B-000E711D0C02}" type="pres">
      <dgm:prSet presAssocID="{1E9D2D8E-9EF8-4DB0-8D0D-C5080886E3AA}" presName="Name17" presStyleLbl="parChTrans1D3" presStyleIdx="0" presStyleCnt="4"/>
      <dgm:spPr/>
    </dgm:pt>
    <dgm:pt modelId="{2DA10C62-F0B2-425D-BA48-B5597CC64F7B}" type="pres">
      <dgm:prSet presAssocID="{BA9AE75A-B7A2-49FE-8ECE-D7048831A458}" presName="hierRoot3" presStyleCnt="0"/>
      <dgm:spPr/>
    </dgm:pt>
    <dgm:pt modelId="{7AE6FE86-9A0C-49A2-BF08-E1116672B4C3}" type="pres">
      <dgm:prSet presAssocID="{BA9AE75A-B7A2-49FE-8ECE-D7048831A458}" presName="composite3" presStyleCnt="0"/>
      <dgm:spPr/>
    </dgm:pt>
    <dgm:pt modelId="{4E846145-2AA8-4EB3-8A1E-BF1FAB41C150}" type="pres">
      <dgm:prSet presAssocID="{BA9AE75A-B7A2-49FE-8ECE-D7048831A458}" presName="background3" presStyleLbl="node3" presStyleIdx="0" presStyleCnt="4"/>
      <dgm:spPr/>
    </dgm:pt>
    <dgm:pt modelId="{71731756-74E2-445A-AE18-EDC61D4C9732}" type="pres">
      <dgm:prSet presAssocID="{BA9AE75A-B7A2-49FE-8ECE-D7048831A458}" presName="text3" presStyleLbl="fgAcc3" presStyleIdx="0" presStyleCnt="4">
        <dgm:presLayoutVars>
          <dgm:chPref val="3"/>
        </dgm:presLayoutVars>
      </dgm:prSet>
      <dgm:spPr/>
    </dgm:pt>
    <dgm:pt modelId="{51E4A1F4-BA8C-4677-9BF6-E9357ADE3CF9}" type="pres">
      <dgm:prSet presAssocID="{BA9AE75A-B7A2-49FE-8ECE-D7048831A458}" presName="hierChild4" presStyleCnt="0"/>
      <dgm:spPr/>
    </dgm:pt>
    <dgm:pt modelId="{78FAFBD9-E3C0-404E-A9C2-D76F376F0AFC}" type="pres">
      <dgm:prSet presAssocID="{D9C76566-EFC3-4DAF-8F85-A2C858C87513}" presName="Name23" presStyleLbl="parChTrans1D4" presStyleIdx="0" presStyleCnt="2"/>
      <dgm:spPr/>
    </dgm:pt>
    <dgm:pt modelId="{92454F6B-7AB2-4ECF-AF2C-D1BF80D26B0E}" type="pres">
      <dgm:prSet presAssocID="{073B6897-645A-41EC-92CE-C4F99E0B40A9}" presName="hierRoot4" presStyleCnt="0"/>
      <dgm:spPr/>
    </dgm:pt>
    <dgm:pt modelId="{52C1C4CD-EBD8-4DB8-B119-5A95AEA5A286}" type="pres">
      <dgm:prSet presAssocID="{073B6897-645A-41EC-92CE-C4F99E0B40A9}" presName="composite4" presStyleCnt="0"/>
      <dgm:spPr/>
    </dgm:pt>
    <dgm:pt modelId="{6E936F21-42DD-465E-B54F-23B0120A3476}" type="pres">
      <dgm:prSet presAssocID="{073B6897-645A-41EC-92CE-C4F99E0B40A9}" presName="background4" presStyleLbl="node4" presStyleIdx="0" presStyleCnt="2"/>
      <dgm:spPr/>
    </dgm:pt>
    <dgm:pt modelId="{D26C1252-B715-4E4A-8FEC-55DB58C67BC5}" type="pres">
      <dgm:prSet presAssocID="{073B6897-645A-41EC-92CE-C4F99E0B40A9}" presName="text4" presStyleLbl="fgAcc4" presStyleIdx="0" presStyleCnt="2">
        <dgm:presLayoutVars>
          <dgm:chPref val="3"/>
        </dgm:presLayoutVars>
      </dgm:prSet>
      <dgm:spPr/>
    </dgm:pt>
    <dgm:pt modelId="{F3CCEDDB-6FED-4C1D-A17B-2C59820C8129}" type="pres">
      <dgm:prSet presAssocID="{073B6897-645A-41EC-92CE-C4F99E0B40A9}" presName="hierChild5" presStyleCnt="0"/>
      <dgm:spPr/>
    </dgm:pt>
    <dgm:pt modelId="{1F282430-3A40-48B4-8327-4657FAAFC503}" type="pres">
      <dgm:prSet presAssocID="{4C7F243B-079D-4D9F-AC3A-2A765969D1D7}" presName="hierRoot1" presStyleCnt="0"/>
      <dgm:spPr/>
    </dgm:pt>
    <dgm:pt modelId="{D2DD094F-C595-46A8-AF89-2681BDDCA7C7}" type="pres">
      <dgm:prSet presAssocID="{4C7F243B-079D-4D9F-AC3A-2A765969D1D7}" presName="composite" presStyleCnt="0"/>
      <dgm:spPr/>
    </dgm:pt>
    <dgm:pt modelId="{8D093B50-1E29-4B24-94FB-BFA0773A3A83}" type="pres">
      <dgm:prSet presAssocID="{4C7F243B-079D-4D9F-AC3A-2A765969D1D7}" presName="background" presStyleLbl="node0" presStyleIdx="1" presStyleCnt="2"/>
      <dgm:spPr/>
    </dgm:pt>
    <dgm:pt modelId="{8A791980-CAA9-4802-A875-C4E15F0317DA}" type="pres">
      <dgm:prSet presAssocID="{4C7F243B-079D-4D9F-AC3A-2A765969D1D7}" presName="text" presStyleLbl="fgAcc0" presStyleIdx="1" presStyleCnt="2">
        <dgm:presLayoutVars>
          <dgm:chPref val="3"/>
        </dgm:presLayoutVars>
      </dgm:prSet>
      <dgm:spPr/>
    </dgm:pt>
    <dgm:pt modelId="{22DE41F8-E6FE-4672-BDEC-C34FC3C2BCA7}" type="pres">
      <dgm:prSet presAssocID="{4C7F243B-079D-4D9F-AC3A-2A765969D1D7}" presName="hierChild2" presStyleCnt="0"/>
      <dgm:spPr/>
    </dgm:pt>
    <dgm:pt modelId="{E860D866-8636-4F80-B0AB-D8C29205967C}" type="pres">
      <dgm:prSet presAssocID="{E1A1D909-A4C7-4B0D-B199-07C9DB697D80}" presName="Name10" presStyleLbl="parChTrans1D2" presStyleIdx="1" presStyleCnt="3"/>
      <dgm:spPr/>
    </dgm:pt>
    <dgm:pt modelId="{05EBD871-8EB5-4941-A78C-271165E193EB}" type="pres">
      <dgm:prSet presAssocID="{E9DD7946-A400-4237-9147-FEF64F27DDD2}" presName="hierRoot2" presStyleCnt="0"/>
      <dgm:spPr/>
    </dgm:pt>
    <dgm:pt modelId="{94F9572F-7351-4C0E-A90A-428320C061A1}" type="pres">
      <dgm:prSet presAssocID="{E9DD7946-A400-4237-9147-FEF64F27DDD2}" presName="composite2" presStyleCnt="0"/>
      <dgm:spPr/>
    </dgm:pt>
    <dgm:pt modelId="{3AC4674F-BCA3-4DDB-9EC6-F7D945FA645D}" type="pres">
      <dgm:prSet presAssocID="{E9DD7946-A400-4237-9147-FEF64F27DDD2}" presName="background2" presStyleLbl="node2" presStyleIdx="1" presStyleCnt="3"/>
      <dgm:spPr/>
    </dgm:pt>
    <dgm:pt modelId="{C6B3E2FF-B127-40BB-9C5A-78FB121C0987}" type="pres">
      <dgm:prSet presAssocID="{E9DD7946-A400-4237-9147-FEF64F27DDD2}" presName="text2" presStyleLbl="fgAcc2" presStyleIdx="1" presStyleCnt="3">
        <dgm:presLayoutVars>
          <dgm:chPref val="3"/>
        </dgm:presLayoutVars>
      </dgm:prSet>
      <dgm:spPr/>
    </dgm:pt>
    <dgm:pt modelId="{EDB5BC8C-8299-4AE7-9C76-D7E2C8653FC9}" type="pres">
      <dgm:prSet presAssocID="{E9DD7946-A400-4237-9147-FEF64F27DDD2}" presName="hierChild3" presStyleCnt="0"/>
      <dgm:spPr/>
    </dgm:pt>
    <dgm:pt modelId="{05E9C64C-2E49-4C59-A686-0CEED9C8806E}" type="pres">
      <dgm:prSet presAssocID="{DF2ECB7D-7DAE-4F7C-9173-EF1000CC4108}" presName="Name10" presStyleLbl="parChTrans1D2" presStyleIdx="2" presStyleCnt="3"/>
      <dgm:spPr/>
    </dgm:pt>
    <dgm:pt modelId="{87765604-611A-414C-A6C3-C1956DBB585B}" type="pres">
      <dgm:prSet presAssocID="{35E62160-BBA2-4587-9ECF-CFE58DCE4F54}" presName="hierRoot2" presStyleCnt="0"/>
      <dgm:spPr/>
    </dgm:pt>
    <dgm:pt modelId="{1598A868-BD9E-4358-9242-3960FC2D089F}" type="pres">
      <dgm:prSet presAssocID="{35E62160-BBA2-4587-9ECF-CFE58DCE4F54}" presName="composite2" presStyleCnt="0"/>
      <dgm:spPr/>
    </dgm:pt>
    <dgm:pt modelId="{E521F2E8-502F-48E4-8303-4E579447DCD9}" type="pres">
      <dgm:prSet presAssocID="{35E62160-BBA2-4587-9ECF-CFE58DCE4F54}" presName="background2" presStyleLbl="node2" presStyleIdx="2" presStyleCnt="3"/>
      <dgm:spPr/>
    </dgm:pt>
    <dgm:pt modelId="{A9939738-9F02-426A-ACC2-9BD93FCE93A1}" type="pres">
      <dgm:prSet presAssocID="{35E62160-BBA2-4587-9ECF-CFE58DCE4F54}" presName="text2" presStyleLbl="fgAcc2" presStyleIdx="2" presStyleCnt="3">
        <dgm:presLayoutVars>
          <dgm:chPref val="3"/>
        </dgm:presLayoutVars>
      </dgm:prSet>
      <dgm:spPr/>
    </dgm:pt>
    <dgm:pt modelId="{7CF97620-CEFE-4F3D-B5B8-CABA892F6218}" type="pres">
      <dgm:prSet presAssocID="{35E62160-BBA2-4587-9ECF-CFE58DCE4F54}" presName="hierChild3" presStyleCnt="0"/>
      <dgm:spPr/>
    </dgm:pt>
    <dgm:pt modelId="{CB481185-972C-48A0-8099-27C8D9A3AA7A}" type="pres">
      <dgm:prSet presAssocID="{C663AD47-6483-4CFD-B104-ECAC1ED9A65A}" presName="Name17" presStyleLbl="parChTrans1D3" presStyleIdx="1" presStyleCnt="4"/>
      <dgm:spPr/>
    </dgm:pt>
    <dgm:pt modelId="{B6D9F2D2-9368-4E32-9E9C-197B1DDFE716}" type="pres">
      <dgm:prSet presAssocID="{9BE942AE-02CE-4F42-891A-A41D88B2F7A1}" presName="hierRoot3" presStyleCnt="0"/>
      <dgm:spPr/>
    </dgm:pt>
    <dgm:pt modelId="{DCEAB413-EC0C-4435-9563-75436C994D62}" type="pres">
      <dgm:prSet presAssocID="{9BE942AE-02CE-4F42-891A-A41D88B2F7A1}" presName="composite3" presStyleCnt="0"/>
      <dgm:spPr/>
    </dgm:pt>
    <dgm:pt modelId="{EB2EE66E-D120-41EB-BF74-C1463B970B88}" type="pres">
      <dgm:prSet presAssocID="{9BE942AE-02CE-4F42-891A-A41D88B2F7A1}" presName="background3" presStyleLbl="node3" presStyleIdx="1" presStyleCnt="4"/>
      <dgm:spPr/>
    </dgm:pt>
    <dgm:pt modelId="{53F17FC8-55F9-4BBC-98AB-429A9E1DC941}" type="pres">
      <dgm:prSet presAssocID="{9BE942AE-02CE-4F42-891A-A41D88B2F7A1}" presName="text3" presStyleLbl="fgAcc3" presStyleIdx="1" presStyleCnt="4">
        <dgm:presLayoutVars>
          <dgm:chPref val="3"/>
        </dgm:presLayoutVars>
      </dgm:prSet>
      <dgm:spPr/>
    </dgm:pt>
    <dgm:pt modelId="{B10697C7-9BEA-4762-B343-BBB412080998}" type="pres">
      <dgm:prSet presAssocID="{9BE942AE-02CE-4F42-891A-A41D88B2F7A1}" presName="hierChild4" presStyleCnt="0"/>
      <dgm:spPr/>
    </dgm:pt>
    <dgm:pt modelId="{1F9EFBC0-0368-46ED-9021-631B5E35D7BC}" type="pres">
      <dgm:prSet presAssocID="{76414ECC-8ED2-499E-805C-29B7BA12564B}" presName="Name17" presStyleLbl="parChTrans1D3" presStyleIdx="2" presStyleCnt="4"/>
      <dgm:spPr/>
    </dgm:pt>
    <dgm:pt modelId="{4C462DD2-D953-4713-BB9F-1966B4DC6E9E}" type="pres">
      <dgm:prSet presAssocID="{05C0A51F-9A66-4CD4-BE0F-8CD4869A7D13}" presName="hierRoot3" presStyleCnt="0"/>
      <dgm:spPr/>
    </dgm:pt>
    <dgm:pt modelId="{5607BF23-0008-443F-AA88-38B5E372FC22}" type="pres">
      <dgm:prSet presAssocID="{05C0A51F-9A66-4CD4-BE0F-8CD4869A7D13}" presName="composite3" presStyleCnt="0"/>
      <dgm:spPr/>
    </dgm:pt>
    <dgm:pt modelId="{77AAECA6-BB19-4CD0-BCAA-D989AC6B00C3}" type="pres">
      <dgm:prSet presAssocID="{05C0A51F-9A66-4CD4-BE0F-8CD4869A7D13}" presName="background3" presStyleLbl="node3" presStyleIdx="2" presStyleCnt="4"/>
      <dgm:spPr/>
    </dgm:pt>
    <dgm:pt modelId="{7E6FEED4-A317-4744-B039-E71C67D45836}" type="pres">
      <dgm:prSet presAssocID="{05C0A51F-9A66-4CD4-BE0F-8CD4869A7D13}" presName="text3" presStyleLbl="fgAcc3" presStyleIdx="2" presStyleCnt="4">
        <dgm:presLayoutVars>
          <dgm:chPref val="3"/>
        </dgm:presLayoutVars>
      </dgm:prSet>
      <dgm:spPr/>
    </dgm:pt>
    <dgm:pt modelId="{8B19F24A-9A01-49C8-8C6E-9E2B93C39969}" type="pres">
      <dgm:prSet presAssocID="{05C0A51F-9A66-4CD4-BE0F-8CD4869A7D13}" presName="hierChild4" presStyleCnt="0"/>
      <dgm:spPr/>
    </dgm:pt>
    <dgm:pt modelId="{19D34A52-C730-4538-9C84-78FAA77A30B8}" type="pres">
      <dgm:prSet presAssocID="{2EC83145-C9D8-49AC-9364-B01FED45D2C7}" presName="Name17" presStyleLbl="parChTrans1D3" presStyleIdx="3" presStyleCnt="4"/>
      <dgm:spPr/>
    </dgm:pt>
    <dgm:pt modelId="{B2BF6B64-05A8-4A51-8E0E-A8F4E63239ED}" type="pres">
      <dgm:prSet presAssocID="{3ABB41D0-E419-432F-95CE-D3F2F287C6BA}" presName="hierRoot3" presStyleCnt="0"/>
      <dgm:spPr/>
    </dgm:pt>
    <dgm:pt modelId="{BE0C8D0D-3120-4C15-88D3-AE50AB549BB4}" type="pres">
      <dgm:prSet presAssocID="{3ABB41D0-E419-432F-95CE-D3F2F287C6BA}" presName="composite3" presStyleCnt="0"/>
      <dgm:spPr/>
    </dgm:pt>
    <dgm:pt modelId="{5386AEBD-B39D-457B-9600-CC3B11115F51}" type="pres">
      <dgm:prSet presAssocID="{3ABB41D0-E419-432F-95CE-D3F2F287C6BA}" presName="background3" presStyleLbl="node3" presStyleIdx="3" presStyleCnt="4"/>
      <dgm:spPr/>
    </dgm:pt>
    <dgm:pt modelId="{8A436201-0BA4-43C0-BE51-943F18495EE1}" type="pres">
      <dgm:prSet presAssocID="{3ABB41D0-E419-432F-95CE-D3F2F287C6BA}" presName="text3" presStyleLbl="fgAcc3" presStyleIdx="3" presStyleCnt="4">
        <dgm:presLayoutVars>
          <dgm:chPref val="3"/>
        </dgm:presLayoutVars>
      </dgm:prSet>
      <dgm:spPr/>
    </dgm:pt>
    <dgm:pt modelId="{D293F6CD-D1F8-42EE-BA57-AE53CAA12163}" type="pres">
      <dgm:prSet presAssocID="{3ABB41D0-E419-432F-95CE-D3F2F287C6BA}" presName="hierChild4" presStyleCnt="0"/>
      <dgm:spPr/>
    </dgm:pt>
    <dgm:pt modelId="{C05C928F-2779-4439-979D-87C51F766784}" type="pres">
      <dgm:prSet presAssocID="{BD4A5219-7800-4F7B-BE08-DDF7B59ACDF9}" presName="Name23" presStyleLbl="parChTrans1D4" presStyleIdx="1" presStyleCnt="2"/>
      <dgm:spPr/>
    </dgm:pt>
    <dgm:pt modelId="{F05408DE-83DE-45BA-960C-9CBCC7CC4255}" type="pres">
      <dgm:prSet presAssocID="{F97080A5-E4CC-4EF7-A6C4-5165FBDC520E}" presName="hierRoot4" presStyleCnt="0"/>
      <dgm:spPr/>
    </dgm:pt>
    <dgm:pt modelId="{F4E549E9-0DD1-4A8F-9712-E3D0452E0CC3}" type="pres">
      <dgm:prSet presAssocID="{F97080A5-E4CC-4EF7-A6C4-5165FBDC520E}" presName="composite4" presStyleCnt="0"/>
      <dgm:spPr/>
    </dgm:pt>
    <dgm:pt modelId="{84BB37E2-20E1-46D1-AF14-C054AC3418C3}" type="pres">
      <dgm:prSet presAssocID="{F97080A5-E4CC-4EF7-A6C4-5165FBDC520E}" presName="background4" presStyleLbl="node4" presStyleIdx="1" presStyleCnt="2"/>
      <dgm:spPr/>
    </dgm:pt>
    <dgm:pt modelId="{EE975A48-B9AB-43E5-BE45-67E07CB53B47}" type="pres">
      <dgm:prSet presAssocID="{F97080A5-E4CC-4EF7-A6C4-5165FBDC520E}" presName="text4" presStyleLbl="fgAcc4" presStyleIdx="1" presStyleCnt="2">
        <dgm:presLayoutVars>
          <dgm:chPref val="3"/>
        </dgm:presLayoutVars>
      </dgm:prSet>
      <dgm:spPr/>
    </dgm:pt>
    <dgm:pt modelId="{19D13F04-91DA-440E-983F-8F4DD6E3A6A0}" type="pres">
      <dgm:prSet presAssocID="{F97080A5-E4CC-4EF7-A6C4-5165FBDC520E}" presName="hierChild5" presStyleCnt="0"/>
      <dgm:spPr/>
    </dgm:pt>
  </dgm:ptLst>
  <dgm:cxnLst>
    <dgm:cxn modelId="{02CBC400-6F22-4790-89A1-4CBC22E2F20E}" type="presOf" srcId="{E1A1D909-A4C7-4B0D-B199-07C9DB697D80}" destId="{E860D866-8636-4F80-B0AB-D8C29205967C}" srcOrd="0" destOrd="0" presId="urn:microsoft.com/office/officeart/2005/8/layout/hierarchy1"/>
    <dgm:cxn modelId="{C015AB05-317D-4C93-A034-7A824A8A58C5}" type="presOf" srcId="{DF2ECB7D-7DAE-4F7C-9173-EF1000CC4108}" destId="{05E9C64C-2E49-4C59-A686-0CEED9C8806E}" srcOrd="0" destOrd="0" presId="urn:microsoft.com/office/officeart/2005/8/layout/hierarchy1"/>
    <dgm:cxn modelId="{68C37C07-EEB5-4519-B0A5-59615AAD1D85}" type="presOf" srcId="{D9C76566-EFC3-4DAF-8F85-A2C858C87513}" destId="{78FAFBD9-E3C0-404E-A9C2-D76F376F0AFC}" srcOrd="0" destOrd="0" presId="urn:microsoft.com/office/officeart/2005/8/layout/hierarchy1"/>
    <dgm:cxn modelId="{9E21990A-F2B5-42EB-9F76-96A9D1C45635}" type="presOf" srcId="{BA9AE75A-B7A2-49FE-8ECE-D7048831A458}" destId="{71731756-74E2-445A-AE18-EDC61D4C9732}" srcOrd="0" destOrd="0" presId="urn:microsoft.com/office/officeart/2005/8/layout/hierarchy1"/>
    <dgm:cxn modelId="{2190BC10-12AB-42E7-8041-2EB0CB1DD933}" srcId="{D44BC236-60C5-41BA-A98A-409C42E01201}" destId="{52832688-03D2-44C6-93A2-CA8E7D604219}" srcOrd="0" destOrd="0" parTransId="{737025B6-CA05-4771-9761-6C65BF1E6973}" sibTransId="{13CF2FD4-4674-4472-8560-9F356A31A2E4}"/>
    <dgm:cxn modelId="{3B556018-A618-4688-96FC-2380CA7A94C5}" srcId="{BA9AE75A-B7A2-49FE-8ECE-D7048831A458}" destId="{073B6897-645A-41EC-92CE-C4F99E0B40A9}" srcOrd="0" destOrd="0" parTransId="{D9C76566-EFC3-4DAF-8F85-A2C858C87513}" sibTransId="{A5B0187E-57C0-4F9A-9C1B-1BA0A762CFAE}"/>
    <dgm:cxn modelId="{FDA35818-3E05-42BE-8929-EBED94E6E238}" type="presOf" srcId="{76414ECC-8ED2-499E-805C-29B7BA12564B}" destId="{1F9EFBC0-0368-46ED-9021-631B5E35D7BC}" srcOrd="0" destOrd="0" presId="urn:microsoft.com/office/officeart/2005/8/layout/hierarchy1"/>
    <dgm:cxn modelId="{ED962B1E-BF80-4CB6-984D-791B0D7FEC29}" type="presOf" srcId="{C663AD47-6483-4CFD-B104-ECAC1ED9A65A}" destId="{CB481185-972C-48A0-8099-27C8D9A3AA7A}" srcOrd="0" destOrd="0" presId="urn:microsoft.com/office/officeart/2005/8/layout/hierarchy1"/>
    <dgm:cxn modelId="{F418672E-6987-4B6F-B864-2421F84911D2}" srcId="{35E62160-BBA2-4587-9ECF-CFE58DCE4F54}" destId="{9BE942AE-02CE-4F42-891A-A41D88B2F7A1}" srcOrd="0" destOrd="0" parTransId="{C663AD47-6483-4CFD-B104-ECAC1ED9A65A}" sibTransId="{F20C5D7C-EB53-4E53-BA4B-B09008D771C1}"/>
    <dgm:cxn modelId="{C6C7FC2E-A1AB-4AF6-B064-0E498668A98D}" type="presOf" srcId="{F97080A5-E4CC-4EF7-A6C4-5165FBDC520E}" destId="{EE975A48-B9AB-43E5-BE45-67E07CB53B47}" srcOrd="0" destOrd="0" presId="urn:microsoft.com/office/officeart/2005/8/layout/hierarchy1"/>
    <dgm:cxn modelId="{142B3331-3715-478F-A646-38A901D3FDC1}" type="presOf" srcId="{1E9D2D8E-9EF8-4DB0-8D0D-C5080886E3AA}" destId="{6B0D36E6-418B-46F9-B94B-000E711D0C02}" srcOrd="0" destOrd="0" presId="urn:microsoft.com/office/officeart/2005/8/layout/hierarchy1"/>
    <dgm:cxn modelId="{452A563C-D3E9-4263-8E0F-98A8E6EA8EEE}" type="presOf" srcId="{737025B6-CA05-4771-9761-6C65BF1E6973}" destId="{B1B2E3BA-0FE1-4494-A00C-D8E772F2AD12}" srcOrd="0" destOrd="0" presId="urn:microsoft.com/office/officeart/2005/8/layout/hierarchy1"/>
    <dgm:cxn modelId="{D333003F-AF3D-4EEC-8B95-378F2E2A4FE4}" type="presOf" srcId="{05C0A51F-9A66-4CD4-BE0F-8CD4869A7D13}" destId="{7E6FEED4-A317-4744-B039-E71C67D45836}" srcOrd="0" destOrd="0" presId="urn:microsoft.com/office/officeart/2005/8/layout/hierarchy1"/>
    <dgm:cxn modelId="{79257665-4B7A-4558-90F6-FE4F899DFBDE}" type="presOf" srcId="{52832688-03D2-44C6-93A2-CA8E7D604219}" destId="{0365329D-6DAB-466B-BBB7-1A15C19E42D2}" srcOrd="0" destOrd="0" presId="urn:microsoft.com/office/officeart/2005/8/layout/hierarchy1"/>
    <dgm:cxn modelId="{8F5C446D-7E64-49D5-A2D9-B716FD4E6B5C}" srcId="{4C7F243B-079D-4D9F-AC3A-2A765969D1D7}" destId="{E9DD7946-A400-4237-9147-FEF64F27DDD2}" srcOrd="0" destOrd="0" parTransId="{E1A1D909-A4C7-4B0D-B199-07C9DB697D80}" sibTransId="{8D357305-7EEB-42A0-8516-E2A27437D37C}"/>
    <dgm:cxn modelId="{AAE4666E-350D-4075-AD97-CDD4B722AD86}" srcId="{4C7F243B-079D-4D9F-AC3A-2A765969D1D7}" destId="{35E62160-BBA2-4587-9ECF-CFE58DCE4F54}" srcOrd="1" destOrd="0" parTransId="{DF2ECB7D-7DAE-4F7C-9173-EF1000CC4108}" sibTransId="{7F77E6C3-22E8-429D-93C2-1D96DC0E467B}"/>
    <dgm:cxn modelId="{AC868589-9FA3-4005-9116-5950F81AF9DF}" srcId="{3ABB41D0-E419-432F-95CE-D3F2F287C6BA}" destId="{F97080A5-E4CC-4EF7-A6C4-5165FBDC520E}" srcOrd="0" destOrd="0" parTransId="{BD4A5219-7800-4F7B-BE08-DDF7B59ACDF9}" sibTransId="{A659EFD7-457C-47D9-ADBD-09EA03A922B7}"/>
    <dgm:cxn modelId="{DD981E91-A7DD-4903-BDE8-5AEA325735D1}" srcId="{019D0D70-FC09-4627-9248-2834EB0651B7}" destId="{4C7F243B-079D-4D9F-AC3A-2A765969D1D7}" srcOrd="1" destOrd="0" parTransId="{71459676-A068-46E8-9A88-635620B10E5D}" sibTransId="{A2C0EBF4-6EB1-44C4-BAA1-3F5BE3DC9AB8}"/>
    <dgm:cxn modelId="{DC797993-1227-40C4-8FCD-FCEDD351F604}" type="presOf" srcId="{D44BC236-60C5-41BA-A98A-409C42E01201}" destId="{64C45BA3-FEF9-4D4A-8CBC-8F17AE5D8711}" srcOrd="0" destOrd="0" presId="urn:microsoft.com/office/officeart/2005/8/layout/hierarchy1"/>
    <dgm:cxn modelId="{211211A3-6E49-4F60-93B9-813752DDFD67}" srcId="{35E62160-BBA2-4587-9ECF-CFE58DCE4F54}" destId="{3ABB41D0-E419-432F-95CE-D3F2F287C6BA}" srcOrd="2" destOrd="0" parTransId="{2EC83145-C9D8-49AC-9364-B01FED45D2C7}" sibTransId="{DA48F71C-29DF-4168-90F5-E8713C6B4BD2}"/>
    <dgm:cxn modelId="{4A1A7BAD-2A91-4EA9-A621-70F0AA2922EC}" type="presOf" srcId="{073B6897-645A-41EC-92CE-C4F99E0B40A9}" destId="{D26C1252-B715-4E4A-8FEC-55DB58C67BC5}" srcOrd="0" destOrd="0" presId="urn:microsoft.com/office/officeart/2005/8/layout/hierarchy1"/>
    <dgm:cxn modelId="{A174FDB0-00B5-4272-BD24-BB38E36DDDB2}" type="presOf" srcId="{9BE942AE-02CE-4F42-891A-A41D88B2F7A1}" destId="{53F17FC8-55F9-4BBC-98AB-429A9E1DC941}" srcOrd="0" destOrd="0" presId="urn:microsoft.com/office/officeart/2005/8/layout/hierarchy1"/>
    <dgm:cxn modelId="{E14953B4-2E1E-43D1-9EE4-8AA5DCF2497E}" type="presOf" srcId="{2EC83145-C9D8-49AC-9364-B01FED45D2C7}" destId="{19D34A52-C730-4538-9C84-78FAA77A30B8}" srcOrd="0" destOrd="0" presId="urn:microsoft.com/office/officeart/2005/8/layout/hierarchy1"/>
    <dgm:cxn modelId="{A50076B5-0DFD-4845-B4BC-2530A1EA0BB8}" type="presOf" srcId="{E9DD7946-A400-4237-9147-FEF64F27DDD2}" destId="{C6B3E2FF-B127-40BB-9C5A-78FB121C0987}" srcOrd="0" destOrd="0" presId="urn:microsoft.com/office/officeart/2005/8/layout/hierarchy1"/>
    <dgm:cxn modelId="{C9F7C9C1-0F21-4B2A-9B92-9018FF74AE25}" type="presOf" srcId="{4C7F243B-079D-4D9F-AC3A-2A765969D1D7}" destId="{8A791980-CAA9-4802-A875-C4E15F0317DA}" srcOrd="0" destOrd="0" presId="urn:microsoft.com/office/officeart/2005/8/layout/hierarchy1"/>
    <dgm:cxn modelId="{59D824CA-D9C5-4215-BC59-2AADC956D4A6}" type="presOf" srcId="{3ABB41D0-E419-432F-95CE-D3F2F287C6BA}" destId="{8A436201-0BA4-43C0-BE51-943F18495EE1}" srcOrd="0" destOrd="0" presId="urn:microsoft.com/office/officeart/2005/8/layout/hierarchy1"/>
    <dgm:cxn modelId="{08869CD3-076E-4037-8E99-793F32F7492F}" type="presOf" srcId="{35E62160-BBA2-4587-9ECF-CFE58DCE4F54}" destId="{A9939738-9F02-426A-ACC2-9BD93FCE93A1}" srcOrd="0" destOrd="0" presId="urn:microsoft.com/office/officeart/2005/8/layout/hierarchy1"/>
    <dgm:cxn modelId="{77465ED6-6061-48BA-B4F9-5FA4A1A76A2B}" srcId="{52832688-03D2-44C6-93A2-CA8E7D604219}" destId="{BA9AE75A-B7A2-49FE-8ECE-D7048831A458}" srcOrd="0" destOrd="0" parTransId="{1E9D2D8E-9EF8-4DB0-8D0D-C5080886E3AA}" sibTransId="{5B924637-AE5E-4D78-909D-866AEE1E1CCB}"/>
    <dgm:cxn modelId="{B50778D6-20F9-47EA-8A45-E90437BBA3A3}" srcId="{35E62160-BBA2-4587-9ECF-CFE58DCE4F54}" destId="{05C0A51F-9A66-4CD4-BE0F-8CD4869A7D13}" srcOrd="1" destOrd="0" parTransId="{76414ECC-8ED2-499E-805C-29B7BA12564B}" sibTransId="{8F6691F8-3EA8-4A0A-93D4-8A88A63D6ECE}"/>
    <dgm:cxn modelId="{51276DF3-3C94-4E9C-A77D-9F9EF80C46AE}" type="presOf" srcId="{BD4A5219-7800-4F7B-BE08-DDF7B59ACDF9}" destId="{C05C928F-2779-4439-979D-87C51F766784}" srcOrd="0" destOrd="0" presId="urn:microsoft.com/office/officeart/2005/8/layout/hierarchy1"/>
    <dgm:cxn modelId="{90A3BAF7-8435-435C-826C-604F4C3247BC}" type="presOf" srcId="{019D0D70-FC09-4627-9248-2834EB0651B7}" destId="{DC501577-840A-4285-A0C1-A2B407A1D103}" srcOrd="0" destOrd="0" presId="urn:microsoft.com/office/officeart/2005/8/layout/hierarchy1"/>
    <dgm:cxn modelId="{1A4FDDFD-6851-42BC-885F-2626278926A1}" srcId="{019D0D70-FC09-4627-9248-2834EB0651B7}" destId="{D44BC236-60C5-41BA-A98A-409C42E01201}" srcOrd="0" destOrd="0" parTransId="{91453A97-5990-4883-BB44-5C062ED690E0}" sibTransId="{554BE4A2-AC4B-4AC3-A23D-5A432AE1B3B5}"/>
    <dgm:cxn modelId="{919B9BD4-BB8A-480D-9DB3-F427F96A72A7}" type="presParOf" srcId="{DC501577-840A-4285-A0C1-A2B407A1D103}" destId="{6B2ABFAD-0F13-4E7B-825D-9D104BCE022F}" srcOrd="0" destOrd="0" presId="urn:microsoft.com/office/officeart/2005/8/layout/hierarchy1"/>
    <dgm:cxn modelId="{1476841E-F6F8-4738-A9FA-A27FB489254D}" type="presParOf" srcId="{6B2ABFAD-0F13-4E7B-825D-9D104BCE022F}" destId="{2FC43131-757D-4AC8-AD8A-F3C8298C7B86}" srcOrd="0" destOrd="0" presId="urn:microsoft.com/office/officeart/2005/8/layout/hierarchy1"/>
    <dgm:cxn modelId="{98B0D776-A1CC-4943-B0AB-755B6D0D0366}" type="presParOf" srcId="{2FC43131-757D-4AC8-AD8A-F3C8298C7B86}" destId="{BA2166FB-951B-4290-B1F4-BC52406E62A9}" srcOrd="0" destOrd="0" presId="urn:microsoft.com/office/officeart/2005/8/layout/hierarchy1"/>
    <dgm:cxn modelId="{9CFA4C9C-8B55-4E66-9C5F-073AEE1A8334}" type="presParOf" srcId="{2FC43131-757D-4AC8-AD8A-F3C8298C7B86}" destId="{64C45BA3-FEF9-4D4A-8CBC-8F17AE5D8711}" srcOrd="1" destOrd="0" presId="urn:microsoft.com/office/officeart/2005/8/layout/hierarchy1"/>
    <dgm:cxn modelId="{17F28E2D-BBBB-4447-940D-7B7B4A008A6C}" type="presParOf" srcId="{6B2ABFAD-0F13-4E7B-825D-9D104BCE022F}" destId="{9BC61750-8C94-4FF6-893F-1A723093F649}" srcOrd="1" destOrd="0" presId="urn:microsoft.com/office/officeart/2005/8/layout/hierarchy1"/>
    <dgm:cxn modelId="{0B133776-8CC3-4024-B41F-F0BD9822F7B7}" type="presParOf" srcId="{9BC61750-8C94-4FF6-893F-1A723093F649}" destId="{B1B2E3BA-0FE1-4494-A00C-D8E772F2AD12}" srcOrd="0" destOrd="0" presId="urn:microsoft.com/office/officeart/2005/8/layout/hierarchy1"/>
    <dgm:cxn modelId="{B949E483-4D52-433C-9FEB-24B916461195}" type="presParOf" srcId="{9BC61750-8C94-4FF6-893F-1A723093F649}" destId="{D1BBED69-14BB-4ADD-B9CF-A896E6DDDC4E}" srcOrd="1" destOrd="0" presId="urn:microsoft.com/office/officeart/2005/8/layout/hierarchy1"/>
    <dgm:cxn modelId="{A314CCF4-8A9C-4501-B90D-E5E21DE3E434}" type="presParOf" srcId="{D1BBED69-14BB-4ADD-B9CF-A896E6DDDC4E}" destId="{CA101CD1-BD8B-44D0-9DCC-447899BE84DA}" srcOrd="0" destOrd="0" presId="urn:microsoft.com/office/officeart/2005/8/layout/hierarchy1"/>
    <dgm:cxn modelId="{A85199F4-ABA7-44E4-92E1-BB13723F94CC}" type="presParOf" srcId="{CA101CD1-BD8B-44D0-9DCC-447899BE84DA}" destId="{CEA0D440-CF87-4570-B86C-6B8496E3E853}" srcOrd="0" destOrd="0" presId="urn:microsoft.com/office/officeart/2005/8/layout/hierarchy1"/>
    <dgm:cxn modelId="{47AC66F2-B1B9-4927-8EAE-8054391183C3}" type="presParOf" srcId="{CA101CD1-BD8B-44D0-9DCC-447899BE84DA}" destId="{0365329D-6DAB-466B-BBB7-1A15C19E42D2}" srcOrd="1" destOrd="0" presId="urn:microsoft.com/office/officeart/2005/8/layout/hierarchy1"/>
    <dgm:cxn modelId="{278839DC-415C-4975-996E-025654957934}" type="presParOf" srcId="{D1BBED69-14BB-4ADD-B9CF-A896E6DDDC4E}" destId="{40B97AC4-0E17-4347-9421-B40A6578CFDE}" srcOrd="1" destOrd="0" presId="urn:microsoft.com/office/officeart/2005/8/layout/hierarchy1"/>
    <dgm:cxn modelId="{1B94CE8E-099E-465D-A625-BB928B811F6A}" type="presParOf" srcId="{40B97AC4-0E17-4347-9421-B40A6578CFDE}" destId="{6B0D36E6-418B-46F9-B94B-000E711D0C02}" srcOrd="0" destOrd="0" presId="urn:microsoft.com/office/officeart/2005/8/layout/hierarchy1"/>
    <dgm:cxn modelId="{307931B9-3C9B-4F34-AD87-98EA7637ABA4}" type="presParOf" srcId="{40B97AC4-0E17-4347-9421-B40A6578CFDE}" destId="{2DA10C62-F0B2-425D-BA48-B5597CC64F7B}" srcOrd="1" destOrd="0" presId="urn:microsoft.com/office/officeart/2005/8/layout/hierarchy1"/>
    <dgm:cxn modelId="{2EE6EA80-5255-4DFF-90C1-3B6087EE53F6}" type="presParOf" srcId="{2DA10C62-F0B2-425D-BA48-B5597CC64F7B}" destId="{7AE6FE86-9A0C-49A2-BF08-E1116672B4C3}" srcOrd="0" destOrd="0" presId="urn:microsoft.com/office/officeart/2005/8/layout/hierarchy1"/>
    <dgm:cxn modelId="{5447E149-D26E-4135-9100-A06D9362C42C}" type="presParOf" srcId="{7AE6FE86-9A0C-49A2-BF08-E1116672B4C3}" destId="{4E846145-2AA8-4EB3-8A1E-BF1FAB41C150}" srcOrd="0" destOrd="0" presId="urn:microsoft.com/office/officeart/2005/8/layout/hierarchy1"/>
    <dgm:cxn modelId="{14771757-49DF-4355-B344-28D9815141AE}" type="presParOf" srcId="{7AE6FE86-9A0C-49A2-BF08-E1116672B4C3}" destId="{71731756-74E2-445A-AE18-EDC61D4C9732}" srcOrd="1" destOrd="0" presId="urn:microsoft.com/office/officeart/2005/8/layout/hierarchy1"/>
    <dgm:cxn modelId="{904ABDF6-28D6-494F-9C31-E4C28CFDCFD4}" type="presParOf" srcId="{2DA10C62-F0B2-425D-BA48-B5597CC64F7B}" destId="{51E4A1F4-BA8C-4677-9BF6-E9357ADE3CF9}" srcOrd="1" destOrd="0" presId="urn:microsoft.com/office/officeart/2005/8/layout/hierarchy1"/>
    <dgm:cxn modelId="{FE1E3334-EBD5-4FE6-ADE2-5F3B2F381707}" type="presParOf" srcId="{51E4A1F4-BA8C-4677-9BF6-E9357ADE3CF9}" destId="{78FAFBD9-E3C0-404E-A9C2-D76F376F0AFC}" srcOrd="0" destOrd="0" presId="urn:microsoft.com/office/officeart/2005/8/layout/hierarchy1"/>
    <dgm:cxn modelId="{381AAC08-9E84-4A76-9C81-D7A4D1CD0F4C}" type="presParOf" srcId="{51E4A1F4-BA8C-4677-9BF6-E9357ADE3CF9}" destId="{92454F6B-7AB2-4ECF-AF2C-D1BF80D26B0E}" srcOrd="1" destOrd="0" presId="urn:microsoft.com/office/officeart/2005/8/layout/hierarchy1"/>
    <dgm:cxn modelId="{4E769B25-F708-413D-BC8A-1E66A328078E}" type="presParOf" srcId="{92454F6B-7AB2-4ECF-AF2C-D1BF80D26B0E}" destId="{52C1C4CD-EBD8-4DB8-B119-5A95AEA5A286}" srcOrd="0" destOrd="0" presId="urn:microsoft.com/office/officeart/2005/8/layout/hierarchy1"/>
    <dgm:cxn modelId="{9CA233A3-6B48-4762-9210-DA3988734015}" type="presParOf" srcId="{52C1C4CD-EBD8-4DB8-B119-5A95AEA5A286}" destId="{6E936F21-42DD-465E-B54F-23B0120A3476}" srcOrd="0" destOrd="0" presId="urn:microsoft.com/office/officeart/2005/8/layout/hierarchy1"/>
    <dgm:cxn modelId="{77EF8D19-3FD8-4580-B274-12F05E9ED182}" type="presParOf" srcId="{52C1C4CD-EBD8-4DB8-B119-5A95AEA5A286}" destId="{D26C1252-B715-4E4A-8FEC-55DB58C67BC5}" srcOrd="1" destOrd="0" presId="urn:microsoft.com/office/officeart/2005/8/layout/hierarchy1"/>
    <dgm:cxn modelId="{799FF3EF-007E-4195-955F-C2DF75B41F60}" type="presParOf" srcId="{92454F6B-7AB2-4ECF-AF2C-D1BF80D26B0E}" destId="{F3CCEDDB-6FED-4C1D-A17B-2C59820C8129}" srcOrd="1" destOrd="0" presId="urn:microsoft.com/office/officeart/2005/8/layout/hierarchy1"/>
    <dgm:cxn modelId="{D20DF498-852E-4BA2-8666-637881896103}" type="presParOf" srcId="{DC501577-840A-4285-A0C1-A2B407A1D103}" destId="{1F282430-3A40-48B4-8327-4657FAAFC503}" srcOrd="1" destOrd="0" presId="urn:microsoft.com/office/officeart/2005/8/layout/hierarchy1"/>
    <dgm:cxn modelId="{71270EDC-BAFB-4538-B48F-39EA4E37B097}" type="presParOf" srcId="{1F282430-3A40-48B4-8327-4657FAAFC503}" destId="{D2DD094F-C595-46A8-AF89-2681BDDCA7C7}" srcOrd="0" destOrd="0" presId="urn:microsoft.com/office/officeart/2005/8/layout/hierarchy1"/>
    <dgm:cxn modelId="{2E29A9EE-0799-4633-A7EC-8B27DC536C80}" type="presParOf" srcId="{D2DD094F-C595-46A8-AF89-2681BDDCA7C7}" destId="{8D093B50-1E29-4B24-94FB-BFA0773A3A83}" srcOrd="0" destOrd="0" presId="urn:microsoft.com/office/officeart/2005/8/layout/hierarchy1"/>
    <dgm:cxn modelId="{1535C70A-EAA0-457C-B224-05BD214B084B}" type="presParOf" srcId="{D2DD094F-C595-46A8-AF89-2681BDDCA7C7}" destId="{8A791980-CAA9-4802-A875-C4E15F0317DA}" srcOrd="1" destOrd="0" presId="urn:microsoft.com/office/officeart/2005/8/layout/hierarchy1"/>
    <dgm:cxn modelId="{D017D58C-6AF0-4E1F-A521-12874F0BD2CD}" type="presParOf" srcId="{1F282430-3A40-48B4-8327-4657FAAFC503}" destId="{22DE41F8-E6FE-4672-BDEC-C34FC3C2BCA7}" srcOrd="1" destOrd="0" presId="urn:microsoft.com/office/officeart/2005/8/layout/hierarchy1"/>
    <dgm:cxn modelId="{F35C352E-2A1F-4712-9CF1-183CB8AD9DC5}" type="presParOf" srcId="{22DE41F8-E6FE-4672-BDEC-C34FC3C2BCA7}" destId="{E860D866-8636-4F80-B0AB-D8C29205967C}" srcOrd="0" destOrd="0" presId="urn:microsoft.com/office/officeart/2005/8/layout/hierarchy1"/>
    <dgm:cxn modelId="{A6973E50-BC30-4A80-882D-EA7C26F5DA2C}" type="presParOf" srcId="{22DE41F8-E6FE-4672-BDEC-C34FC3C2BCA7}" destId="{05EBD871-8EB5-4941-A78C-271165E193EB}" srcOrd="1" destOrd="0" presId="urn:microsoft.com/office/officeart/2005/8/layout/hierarchy1"/>
    <dgm:cxn modelId="{EEEF6544-48EC-4252-B49E-162E5AD7800B}" type="presParOf" srcId="{05EBD871-8EB5-4941-A78C-271165E193EB}" destId="{94F9572F-7351-4C0E-A90A-428320C061A1}" srcOrd="0" destOrd="0" presId="urn:microsoft.com/office/officeart/2005/8/layout/hierarchy1"/>
    <dgm:cxn modelId="{AF6E7BE5-5E09-4989-9010-A7CFEE3ACA9E}" type="presParOf" srcId="{94F9572F-7351-4C0E-A90A-428320C061A1}" destId="{3AC4674F-BCA3-4DDB-9EC6-F7D945FA645D}" srcOrd="0" destOrd="0" presId="urn:microsoft.com/office/officeart/2005/8/layout/hierarchy1"/>
    <dgm:cxn modelId="{5ED48147-A687-4CF5-AF3B-0A578811D42C}" type="presParOf" srcId="{94F9572F-7351-4C0E-A90A-428320C061A1}" destId="{C6B3E2FF-B127-40BB-9C5A-78FB121C0987}" srcOrd="1" destOrd="0" presId="urn:microsoft.com/office/officeart/2005/8/layout/hierarchy1"/>
    <dgm:cxn modelId="{28D41554-B146-4E76-B617-E9C8F689B734}" type="presParOf" srcId="{05EBD871-8EB5-4941-A78C-271165E193EB}" destId="{EDB5BC8C-8299-4AE7-9C76-D7E2C8653FC9}" srcOrd="1" destOrd="0" presId="urn:microsoft.com/office/officeart/2005/8/layout/hierarchy1"/>
    <dgm:cxn modelId="{D1D1122E-B142-49F6-B995-196474710DEA}" type="presParOf" srcId="{22DE41F8-E6FE-4672-BDEC-C34FC3C2BCA7}" destId="{05E9C64C-2E49-4C59-A686-0CEED9C8806E}" srcOrd="2" destOrd="0" presId="urn:microsoft.com/office/officeart/2005/8/layout/hierarchy1"/>
    <dgm:cxn modelId="{C92C4929-3E47-4578-A306-A8C6E584563E}" type="presParOf" srcId="{22DE41F8-E6FE-4672-BDEC-C34FC3C2BCA7}" destId="{87765604-611A-414C-A6C3-C1956DBB585B}" srcOrd="3" destOrd="0" presId="urn:microsoft.com/office/officeart/2005/8/layout/hierarchy1"/>
    <dgm:cxn modelId="{8DE187E3-C3A2-4AA9-A218-2BF4C467CE05}" type="presParOf" srcId="{87765604-611A-414C-A6C3-C1956DBB585B}" destId="{1598A868-BD9E-4358-9242-3960FC2D089F}" srcOrd="0" destOrd="0" presId="urn:microsoft.com/office/officeart/2005/8/layout/hierarchy1"/>
    <dgm:cxn modelId="{2DAEAAE9-1FAE-404C-B9D9-0105EBD98B20}" type="presParOf" srcId="{1598A868-BD9E-4358-9242-3960FC2D089F}" destId="{E521F2E8-502F-48E4-8303-4E579447DCD9}" srcOrd="0" destOrd="0" presId="urn:microsoft.com/office/officeart/2005/8/layout/hierarchy1"/>
    <dgm:cxn modelId="{4A3F1569-8D8C-41D2-BB11-1422838B73DE}" type="presParOf" srcId="{1598A868-BD9E-4358-9242-3960FC2D089F}" destId="{A9939738-9F02-426A-ACC2-9BD93FCE93A1}" srcOrd="1" destOrd="0" presId="urn:microsoft.com/office/officeart/2005/8/layout/hierarchy1"/>
    <dgm:cxn modelId="{035395B9-80A5-4A45-AA93-87634E90C5CE}" type="presParOf" srcId="{87765604-611A-414C-A6C3-C1956DBB585B}" destId="{7CF97620-CEFE-4F3D-B5B8-CABA892F6218}" srcOrd="1" destOrd="0" presId="urn:microsoft.com/office/officeart/2005/8/layout/hierarchy1"/>
    <dgm:cxn modelId="{E684EB08-4B5A-418B-8E4B-3FBDB2615582}" type="presParOf" srcId="{7CF97620-CEFE-4F3D-B5B8-CABA892F6218}" destId="{CB481185-972C-48A0-8099-27C8D9A3AA7A}" srcOrd="0" destOrd="0" presId="urn:microsoft.com/office/officeart/2005/8/layout/hierarchy1"/>
    <dgm:cxn modelId="{A7DBB4A2-3CD0-4BF0-8DAA-3E53EA781703}" type="presParOf" srcId="{7CF97620-CEFE-4F3D-B5B8-CABA892F6218}" destId="{B6D9F2D2-9368-4E32-9E9C-197B1DDFE716}" srcOrd="1" destOrd="0" presId="urn:microsoft.com/office/officeart/2005/8/layout/hierarchy1"/>
    <dgm:cxn modelId="{3BF9BC0C-59C8-4EBD-973E-4202F988611A}" type="presParOf" srcId="{B6D9F2D2-9368-4E32-9E9C-197B1DDFE716}" destId="{DCEAB413-EC0C-4435-9563-75436C994D62}" srcOrd="0" destOrd="0" presId="urn:microsoft.com/office/officeart/2005/8/layout/hierarchy1"/>
    <dgm:cxn modelId="{79F6BED2-4616-43CB-A1DE-95FDA65AD696}" type="presParOf" srcId="{DCEAB413-EC0C-4435-9563-75436C994D62}" destId="{EB2EE66E-D120-41EB-BF74-C1463B970B88}" srcOrd="0" destOrd="0" presId="urn:microsoft.com/office/officeart/2005/8/layout/hierarchy1"/>
    <dgm:cxn modelId="{58D16692-A69B-4DD9-BB8D-3072B6201C6A}" type="presParOf" srcId="{DCEAB413-EC0C-4435-9563-75436C994D62}" destId="{53F17FC8-55F9-4BBC-98AB-429A9E1DC941}" srcOrd="1" destOrd="0" presId="urn:microsoft.com/office/officeart/2005/8/layout/hierarchy1"/>
    <dgm:cxn modelId="{0304D95D-3C61-457D-A746-9C1EE552EAF8}" type="presParOf" srcId="{B6D9F2D2-9368-4E32-9E9C-197B1DDFE716}" destId="{B10697C7-9BEA-4762-B343-BBB412080998}" srcOrd="1" destOrd="0" presId="urn:microsoft.com/office/officeart/2005/8/layout/hierarchy1"/>
    <dgm:cxn modelId="{37D8CD29-FF22-4C69-B8EC-1AE2D16B09F1}" type="presParOf" srcId="{7CF97620-CEFE-4F3D-B5B8-CABA892F6218}" destId="{1F9EFBC0-0368-46ED-9021-631B5E35D7BC}" srcOrd="2" destOrd="0" presId="urn:microsoft.com/office/officeart/2005/8/layout/hierarchy1"/>
    <dgm:cxn modelId="{154DEB07-0834-415D-8DF5-04B43D4CBE2C}" type="presParOf" srcId="{7CF97620-CEFE-4F3D-B5B8-CABA892F6218}" destId="{4C462DD2-D953-4713-BB9F-1966B4DC6E9E}" srcOrd="3" destOrd="0" presId="urn:microsoft.com/office/officeart/2005/8/layout/hierarchy1"/>
    <dgm:cxn modelId="{DAC89287-E38E-44A9-8CB2-14D3C22C6D1C}" type="presParOf" srcId="{4C462DD2-D953-4713-BB9F-1966B4DC6E9E}" destId="{5607BF23-0008-443F-AA88-38B5E372FC22}" srcOrd="0" destOrd="0" presId="urn:microsoft.com/office/officeart/2005/8/layout/hierarchy1"/>
    <dgm:cxn modelId="{8EC562A6-7C79-40B5-9975-3A68AD284975}" type="presParOf" srcId="{5607BF23-0008-443F-AA88-38B5E372FC22}" destId="{77AAECA6-BB19-4CD0-BCAA-D989AC6B00C3}" srcOrd="0" destOrd="0" presId="urn:microsoft.com/office/officeart/2005/8/layout/hierarchy1"/>
    <dgm:cxn modelId="{817D43BB-0B01-464C-938D-E36DFC6729CD}" type="presParOf" srcId="{5607BF23-0008-443F-AA88-38B5E372FC22}" destId="{7E6FEED4-A317-4744-B039-E71C67D45836}" srcOrd="1" destOrd="0" presId="urn:microsoft.com/office/officeart/2005/8/layout/hierarchy1"/>
    <dgm:cxn modelId="{266F1E5B-07ED-4E9D-ACEE-F5EB90C0F76E}" type="presParOf" srcId="{4C462DD2-D953-4713-BB9F-1966B4DC6E9E}" destId="{8B19F24A-9A01-49C8-8C6E-9E2B93C39969}" srcOrd="1" destOrd="0" presId="urn:microsoft.com/office/officeart/2005/8/layout/hierarchy1"/>
    <dgm:cxn modelId="{E98EA0D7-B9C2-455C-82A2-A79B65ED8AFA}" type="presParOf" srcId="{7CF97620-CEFE-4F3D-B5B8-CABA892F6218}" destId="{19D34A52-C730-4538-9C84-78FAA77A30B8}" srcOrd="4" destOrd="0" presId="urn:microsoft.com/office/officeart/2005/8/layout/hierarchy1"/>
    <dgm:cxn modelId="{B3652A1A-130E-4C60-860B-CFB41AC81778}" type="presParOf" srcId="{7CF97620-CEFE-4F3D-B5B8-CABA892F6218}" destId="{B2BF6B64-05A8-4A51-8E0E-A8F4E63239ED}" srcOrd="5" destOrd="0" presId="urn:microsoft.com/office/officeart/2005/8/layout/hierarchy1"/>
    <dgm:cxn modelId="{5165A430-13BF-4AD2-91E6-816E65C05013}" type="presParOf" srcId="{B2BF6B64-05A8-4A51-8E0E-A8F4E63239ED}" destId="{BE0C8D0D-3120-4C15-88D3-AE50AB549BB4}" srcOrd="0" destOrd="0" presId="urn:microsoft.com/office/officeart/2005/8/layout/hierarchy1"/>
    <dgm:cxn modelId="{658C70FD-5082-459F-8F31-0E43CBB98708}" type="presParOf" srcId="{BE0C8D0D-3120-4C15-88D3-AE50AB549BB4}" destId="{5386AEBD-B39D-457B-9600-CC3B11115F51}" srcOrd="0" destOrd="0" presId="urn:microsoft.com/office/officeart/2005/8/layout/hierarchy1"/>
    <dgm:cxn modelId="{FE10C0CE-D546-4413-8975-ADE497ED42EC}" type="presParOf" srcId="{BE0C8D0D-3120-4C15-88D3-AE50AB549BB4}" destId="{8A436201-0BA4-43C0-BE51-943F18495EE1}" srcOrd="1" destOrd="0" presId="urn:microsoft.com/office/officeart/2005/8/layout/hierarchy1"/>
    <dgm:cxn modelId="{D6B24011-A374-4A99-B56F-CA27F95DE041}" type="presParOf" srcId="{B2BF6B64-05A8-4A51-8E0E-A8F4E63239ED}" destId="{D293F6CD-D1F8-42EE-BA57-AE53CAA12163}" srcOrd="1" destOrd="0" presId="urn:microsoft.com/office/officeart/2005/8/layout/hierarchy1"/>
    <dgm:cxn modelId="{5EF54E24-8503-426C-80AC-628906359A9B}" type="presParOf" srcId="{D293F6CD-D1F8-42EE-BA57-AE53CAA12163}" destId="{C05C928F-2779-4439-979D-87C51F766784}" srcOrd="0" destOrd="0" presId="urn:microsoft.com/office/officeart/2005/8/layout/hierarchy1"/>
    <dgm:cxn modelId="{53D81570-761F-4458-A9BC-05840D73BB56}" type="presParOf" srcId="{D293F6CD-D1F8-42EE-BA57-AE53CAA12163}" destId="{F05408DE-83DE-45BA-960C-9CBCC7CC4255}" srcOrd="1" destOrd="0" presId="urn:microsoft.com/office/officeart/2005/8/layout/hierarchy1"/>
    <dgm:cxn modelId="{CD2BA6D4-1D61-4C08-81E2-426E62D132F2}" type="presParOf" srcId="{F05408DE-83DE-45BA-960C-9CBCC7CC4255}" destId="{F4E549E9-0DD1-4A8F-9712-E3D0452E0CC3}" srcOrd="0" destOrd="0" presId="urn:microsoft.com/office/officeart/2005/8/layout/hierarchy1"/>
    <dgm:cxn modelId="{551E438E-7213-4B8F-8ACC-3B0358ABA27F}" type="presParOf" srcId="{F4E549E9-0DD1-4A8F-9712-E3D0452E0CC3}" destId="{84BB37E2-20E1-46D1-AF14-C054AC3418C3}" srcOrd="0" destOrd="0" presId="urn:microsoft.com/office/officeart/2005/8/layout/hierarchy1"/>
    <dgm:cxn modelId="{3BC270E0-32FA-45C4-A5C0-92AD13838158}" type="presParOf" srcId="{F4E549E9-0DD1-4A8F-9712-E3D0452E0CC3}" destId="{EE975A48-B9AB-43E5-BE45-67E07CB53B47}" srcOrd="1" destOrd="0" presId="urn:microsoft.com/office/officeart/2005/8/layout/hierarchy1"/>
    <dgm:cxn modelId="{66C80E57-9FDC-43D3-8D2F-3D1B67ED838C}" type="presParOf" srcId="{F05408DE-83DE-45BA-960C-9CBCC7CC4255}" destId="{19D13F04-91DA-440E-983F-8F4DD6E3A6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7BCB3-89B4-4F5C-9C08-05E080EA9AB9}">
      <dsp:nvSpPr>
        <dsp:cNvPr id="0" name=""/>
        <dsp:cNvSpPr/>
      </dsp:nvSpPr>
      <dsp:spPr>
        <a:xfrm>
          <a:off x="626907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3ED11-12E0-4E9B-A182-35A5452550BA}">
      <dsp:nvSpPr>
        <dsp:cNvPr id="0" name=""/>
        <dsp:cNvSpPr/>
      </dsp:nvSpPr>
      <dsp:spPr>
        <a:xfrm>
          <a:off x="893083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8E6A3-2FA4-4EC1-ABF1-3BA802BE81AA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kern="1200" baseline="0"/>
            <a:t>Elevation Mapping</a:t>
          </a:r>
          <a:endParaRPr lang="en-US" sz="2600" kern="1200"/>
        </a:p>
      </dsp:txBody>
      <dsp:txXfrm>
        <a:off x="227643" y="2470365"/>
        <a:ext cx="2047508" cy="720000"/>
      </dsp:txXfrm>
    </dsp:sp>
    <dsp:sp modelId="{BDA078DE-7693-45A0-BE83-9135980CBCD0}">
      <dsp:nvSpPr>
        <dsp:cNvPr id="0" name=""/>
        <dsp:cNvSpPr/>
      </dsp:nvSpPr>
      <dsp:spPr>
        <a:xfrm>
          <a:off x="3032729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35A1F-D493-4834-BE1C-68AF8AD0BEEE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FB95B-6FFB-4469-9E44-0E3355FA9314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kern="1200" baseline="0"/>
            <a:t>Slope Analysis</a:t>
          </a:r>
          <a:endParaRPr lang="en-US" sz="2600" kern="1200"/>
        </a:p>
      </dsp:txBody>
      <dsp:txXfrm>
        <a:off x="2633465" y="2470365"/>
        <a:ext cx="2047508" cy="720000"/>
      </dsp:txXfrm>
    </dsp:sp>
    <dsp:sp modelId="{57013F56-0B23-4BDD-AF42-D986735D1EC9}">
      <dsp:nvSpPr>
        <dsp:cNvPr id="0" name=""/>
        <dsp:cNvSpPr/>
      </dsp:nvSpPr>
      <dsp:spPr>
        <a:xfrm>
          <a:off x="5438552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34609-DCA0-4A5E-8368-B33FC6BAA5C1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32299-2B43-48B3-9684-A3FD916E664C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kern="1200" baseline="0"/>
            <a:t>Aspect Analysis</a:t>
          </a:r>
          <a:endParaRPr lang="en-US" sz="2600" kern="1200"/>
        </a:p>
      </dsp:txBody>
      <dsp:txXfrm>
        <a:off x="5039287" y="2470365"/>
        <a:ext cx="2047508" cy="720000"/>
      </dsp:txXfrm>
    </dsp:sp>
    <dsp:sp modelId="{2A476F04-6690-4943-8D3E-D84615FCFF6F}">
      <dsp:nvSpPr>
        <dsp:cNvPr id="0" name=""/>
        <dsp:cNvSpPr/>
      </dsp:nvSpPr>
      <dsp:spPr>
        <a:xfrm>
          <a:off x="7844374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A55AA-898A-4CBB-9918-BC05EAEFC7E7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281A8-36C2-4713-B34B-BAF467D2B389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0" kern="1200" baseline="0"/>
            <a:t>Contour Mapping</a:t>
          </a:r>
          <a:r>
            <a:rPr lang="en-US" sz="2600" b="0" i="0" kern="1200" baseline="0"/>
            <a:t> </a:t>
          </a:r>
          <a:endParaRPr lang="en-US" sz="2600" kern="1200"/>
        </a:p>
      </dsp:txBody>
      <dsp:txXfrm>
        <a:off x="7445110" y="2470365"/>
        <a:ext cx="204750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C928F-2779-4439-979D-87C51F766784}">
      <dsp:nvSpPr>
        <dsp:cNvPr id="0" name=""/>
        <dsp:cNvSpPr/>
      </dsp:nvSpPr>
      <dsp:spPr>
        <a:xfrm>
          <a:off x="6755129" y="38295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34A52-C730-4538-9C84-78FAA77A30B8}">
      <dsp:nvSpPr>
        <dsp:cNvPr id="0" name=""/>
        <dsp:cNvSpPr/>
      </dsp:nvSpPr>
      <dsp:spPr>
        <a:xfrm>
          <a:off x="4919265" y="2404217"/>
          <a:ext cx="1881584" cy="447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16"/>
              </a:lnTo>
              <a:lnTo>
                <a:pt x="1881584" y="305116"/>
              </a:lnTo>
              <a:lnTo>
                <a:pt x="1881584" y="44773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EFBC0-0368-46ED-9021-631B5E35D7BC}">
      <dsp:nvSpPr>
        <dsp:cNvPr id="0" name=""/>
        <dsp:cNvSpPr/>
      </dsp:nvSpPr>
      <dsp:spPr>
        <a:xfrm>
          <a:off x="4873545" y="24042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81185-972C-48A0-8099-27C8D9A3AA7A}">
      <dsp:nvSpPr>
        <dsp:cNvPr id="0" name=""/>
        <dsp:cNvSpPr/>
      </dsp:nvSpPr>
      <dsp:spPr>
        <a:xfrm>
          <a:off x="3037681" y="2404217"/>
          <a:ext cx="1881584" cy="447731"/>
        </a:xfrm>
        <a:custGeom>
          <a:avLst/>
          <a:gdLst/>
          <a:ahLst/>
          <a:cxnLst/>
          <a:rect l="0" t="0" r="0" b="0"/>
          <a:pathLst>
            <a:path>
              <a:moveTo>
                <a:pt x="1881584" y="0"/>
              </a:moveTo>
              <a:lnTo>
                <a:pt x="1881584" y="305116"/>
              </a:lnTo>
              <a:lnTo>
                <a:pt x="0" y="305116"/>
              </a:lnTo>
              <a:lnTo>
                <a:pt x="0" y="44773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9C64C-2E49-4C59-A686-0CEED9C8806E}">
      <dsp:nvSpPr>
        <dsp:cNvPr id="0" name=""/>
        <dsp:cNvSpPr/>
      </dsp:nvSpPr>
      <dsp:spPr>
        <a:xfrm>
          <a:off x="3978473" y="978917"/>
          <a:ext cx="940792" cy="447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16"/>
              </a:lnTo>
              <a:lnTo>
                <a:pt x="940792" y="305116"/>
              </a:lnTo>
              <a:lnTo>
                <a:pt x="940792" y="44773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0D866-8636-4F80-B0AB-D8C29205967C}">
      <dsp:nvSpPr>
        <dsp:cNvPr id="0" name=""/>
        <dsp:cNvSpPr/>
      </dsp:nvSpPr>
      <dsp:spPr>
        <a:xfrm>
          <a:off x="3037681" y="978917"/>
          <a:ext cx="940792" cy="447731"/>
        </a:xfrm>
        <a:custGeom>
          <a:avLst/>
          <a:gdLst/>
          <a:ahLst/>
          <a:cxnLst/>
          <a:rect l="0" t="0" r="0" b="0"/>
          <a:pathLst>
            <a:path>
              <a:moveTo>
                <a:pt x="940792" y="0"/>
              </a:moveTo>
              <a:lnTo>
                <a:pt x="940792" y="305116"/>
              </a:lnTo>
              <a:lnTo>
                <a:pt x="0" y="305116"/>
              </a:lnTo>
              <a:lnTo>
                <a:pt x="0" y="44773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AFBD9-E3C0-404E-A9C2-D76F376F0AFC}">
      <dsp:nvSpPr>
        <dsp:cNvPr id="0" name=""/>
        <dsp:cNvSpPr/>
      </dsp:nvSpPr>
      <dsp:spPr>
        <a:xfrm>
          <a:off x="1110376" y="38295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D36E6-418B-46F9-B94B-000E711D0C02}">
      <dsp:nvSpPr>
        <dsp:cNvPr id="0" name=""/>
        <dsp:cNvSpPr/>
      </dsp:nvSpPr>
      <dsp:spPr>
        <a:xfrm>
          <a:off x="1110376" y="24042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2E3BA-0FE1-4494-A00C-D8E772F2AD12}">
      <dsp:nvSpPr>
        <dsp:cNvPr id="0" name=""/>
        <dsp:cNvSpPr/>
      </dsp:nvSpPr>
      <dsp:spPr>
        <a:xfrm>
          <a:off x="1110376" y="978917"/>
          <a:ext cx="91440" cy="447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73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166FB-951B-4290-B1F4-BC52406E62A9}">
      <dsp:nvSpPr>
        <dsp:cNvPr id="0" name=""/>
        <dsp:cNvSpPr/>
      </dsp:nvSpPr>
      <dsp:spPr>
        <a:xfrm>
          <a:off x="386357" y="1348"/>
          <a:ext cx="1539478" cy="977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45BA3-FEF9-4D4A-8CBC-8F17AE5D8711}">
      <dsp:nvSpPr>
        <dsp:cNvPr id="0" name=""/>
        <dsp:cNvSpPr/>
      </dsp:nvSpPr>
      <dsp:spPr>
        <a:xfrm>
          <a:off x="557410" y="1638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Diva-GIS</a:t>
          </a:r>
        </a:p>
      </dsp:txBody>
      <dsp:txXfrm>
        <a:off x="586042" y="192481"/>
        <a:ext cx="1482214" cy="920304"/>
      </dsp:txXfrm>
    </dsp:sp>
    <dsp:sp modelId="{CEA0D440-CF87-4570-B86C-6B8496E3E853}">
      <dsp:nvSpPr>
        <dsp:cNvPr id="0" name=""/>
        <dsp:cNvSpPr/>
      </dsp:nvSpPr>
      <dsp:spPr>
        <a:xfrm>
          <a:off x="386357" y="1426648"/>
          <a:ext cx="1539478" cy="977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5329D-6DAB-466B-BBB7-1A15C19E42D2}">
      <dsp:nvSpPr>
        <dsp:cNvPr id="0" name=""/>
        <dsp:cNvSpPr/>
      </dsp:nvSpPr>
      <dsp:spPr>
        <a:xfrm>
          <a:off x="557410" y="15891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Pak_adm boundary</a:t>
          </a:r>
        </a:p>
      </dsp:txBody>
      <dsp:txXfrm>
        <a:off x="586042" y="1617781"/>
        <a:ext cx="1482214" cy="920304"/>
      </dsp:txXfrm>
    </dsp:sp>
    <dsp:sp modelId="{4E846145-2AA8-4EB3-8A1E-BF1FAB41C150}">
      <dsp:nvSpPr>
        <dsp:cNvPr id="0" name=""/>
        <dsp:cNvSpPr/>
      </dsp:nvSpPr>
      <dsp:spPr>
        <a:xfrm>
          <a:off x="386357" y="2851949"/>
          <a:ext cx="1539478" cy="9775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31756-74E2-445A-AE18-EDC61D4C9732}">
      <dsp:nvSpPr>
        <dsp:cNvPr id="0" name=""/>
        <dsp:cNvSpPr/>
      </dsp:nvSpPr>
      <dsp:spPr>
        <a:xfrm>
          <a:off x="557410" y="30144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Clip tool</a:t>
          </a:r>
        </a:p>
      </dsp:txBody>
      <dsp:txXfrm>
        <a:off x="586042" y="3043081"/>
        <a:ext cx="1482214" cy="920304"/>
      </dsp:txXfrm>
    </dsp:sp>
    <dsp:sp modelId="{6E936F21-42DD-465E-B54F-23B0120A3476}">
      <dsp:nvSpPr>
        <dsp:cNvPr id="0" name=""/>
        <dsp:cNvSpPr/>
      </dsp:nvSpPr>
      <dsp:spPr>
        <a:xfrm>
          <a:off x="386357" y="4277249"/>
          <a:ext cx="1539478" cy="977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C1252-B715-4E4A-8FEC-55DB58C67BC5}">
      <dsp:nvSpPr>
        <dsp:cNvPr id="0" name=""/>
        <dsp:cNvSpPr/>
      </dsp:nvSpPr>
      <dsp:spPr>
        <a:xfrm>
          <a:off x="557410" y="44397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Study Area Map</a:t>
          </a:r>
        </a:p>
      </dsp:txBody>
      <dsp:txXfrm>
        <a:off x="586042" y="4468381"/>
        <a:ext cx="1482214" cy="920304"/>
      </dsp:txXfrm>
    </dsp:sp>
    <dsp:sp modelId="{8D093B50-1E29-4B24-94FB-BFA0773A3A83}">
      <dsp:nvSpPr>
        <dsp:cNvPr id="0" name=""/>
        <dsp:cNvSpPr/>
      </dsp:nvSpPr>
      <dsp:spPr>
        <a:xfrm>
          <a:off x="3208734" y="1348"/>
          <a:ext cx="1539478" cy="977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1980-CAA9-4802-A875-C4E15F0317DA}">
      <dsp:nvSpPr>
        <dsp:cNvPr id="0" name=""/>
        <dsp:cNvSpPr/>
      </dsp:nvSpPr>
      <dsp:spPr>
        <a:xfrm>
          <a:off x="3379787" y="1638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USGS</a:t>
          </a:r>
        </a:p>
      </dsp:txBody>
      <dsp:txXfrm>
        <a:off x="3408419" y="192481"/>
        <a:ext cx="1482214" cy="920304"/>
      </dsp:txXfrm>
    </dsp:sp>
    <dsp:sp modelId="{3AC4674F-BCA3-4DDB-9EC6-F7D945FA645D}">
      <dsp:nvSpPr>
        <dsp:cNvPr id="0" name=""/>
        <dsp:cNvSpPr/>
      </dsp:nvSpPr>
      <dsp:spPr>
        <a:xfrm>
          <a:off x="2267942" y="1426648"/>
          <a:ext cx="1539478" cy="977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3E2FF-B127-40BB-9C5A-78FB121C0987}">
      <dsp:nvSpPr>
        <dsp:cNvPr id="0" name=""/>
        <dsp:cNvSpPr/>
      </dsp:nvSpPr>
      <dsp:spPr>
        <a:xfrm>
          <a:off x="2438995" y="15891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ArcMap</a:t>
          </a:r>
        </a:p>
      </dsp:txBody>
      <dsp:txXfrm>
        <a:off x="2467627" y="1617781"/>
        <a:ext cx="1482214" cy="920304"/>
      </dsp:txXfrm>
    </dsp:sp>
    <dsp:sp modelId="{E521F2E8-502F-48E4-8303-4E579447DCD9}">
      <dsp:nvSpPr>
        <dsp:cNvPr id="0" name=""/>
        <dsp:cNvSpPr/>
      </dsp:nvSpPr>
      <dsp:spPr>
        <a:xfrm>
          <a:off x="4149526" y="1426648"/>
          <a:ext cx="1539478" cy="977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39738-9F02-426A-ACC2-9BD93FCE93A1}">
      <dsp:nvSpPr>
        <dsp:cNvPr id="0" name=""/>
        <dsp:cNvSpPr/>
      </dsp:nvSpPr>
      <dsp:spPr>
        <a:xfrm>
          <a:off x="4320579" y="15891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Dem Model</a:t>
          </a:r>
        </a:p>
      </dsp:txBody>
      <dsp:txXfrm>
        <a:off x="4349211" y="1617781"/>
        <a:ext cx="1482214" cy="920304"/>
      </dsp:txXfrm>
    </dsp:sp>
    <dsp:sp modelId="{EB2EE66E-D120-41EB-BF74-C1463B970B88}">
      <dsp:nvSpPr>
        <dsp:cNvPr id="0" name=""/>
        <dsp:cNvSpPr/>
      </dsp:nvSpPr>
      <dsp:spPr>
        <a:xfrm>
          <a:off x="2267942" y="2851949"/>
          <a:ext cx="1539478" cy="9775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17FC8-55F9-4BBC-98AB-429A9E1DC941}">
      <dsp:nvSpPr>
        <dsp:cNvPr id="0" name=""/>
        <dsp:cNvSpPr/>
      </dsp:nvSpPr>
      <dsp:spPr>
        <a:xfrm>
          <a:off x="2438995" y="30144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Slope map</a:t>
          </a:r>
        </a:p>
      </dsp:txBody>
      <dsp:txXfrm>
        <a:off x="2467627" y="3043081"/>
        <a:ext cx="1482214" cy="920304"/>
      </dsp:txXfrm>
    </dsp:sp>
    <dsp:sp modelId="{77AAECA6-BB19-4CD0-BCAA-D989AC6B00C3}">
      <dsp:nvSpPr>
        <dsp:cNvPr id="0" name=""/>
        <dsp:cNvSpPr/>
      </dsp:nvSpPr>
      <dsp:spPr>
        <a:xfrm>
          <a:off x="4149526" y="2851949"/>
          <a:ext cx="1539478" cy="9775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ED4-A317-4744-B039-E71C67D45836}">
      <dsp:nvSpPr>
        <dsp:cNvPr id="0" name=""/>
        <dsp:cNvSpPr/>
      </dsp:nvSpPr>
      <dsp:spPr>
        <a:xfrm>
          <a:off x="4320579" y="30144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Aspect map</a:t>
          </a:r>
        </a:p>
      </dsp:txBody>
      <dsp:txXfrm>
        <a:off x="4349211" y="3043081"/>
        <a:ext cx="1482214" cy="920304"/>
      </dsp:txXfrm>
    </dsp:sp>
    <dsp:sp modelId="{5386AEBD-B39D-457B-9600-CC3B11115F51}">
      <dsp:nvSpPr>
        <dsp:cNvPr id="0" name=""/>
        <dsp:cNvSpPr/>
      </dsp:nvSpPr>
      <dsp:spPr>
        <a:xfrm>
          <a:off x="6031110" y="2851949"/>
          <a:ext cx="1539478" cy="9775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36201-0BA4-43C0-BE51-943F18495EE1}">
      <dsp:nvSpPr>
        <dsp:cNvPr id="0" name=""/>
        <dsp:cNvSpPr/>
      </dsp:nvSpPr>
      <dsp:spPr>
        <a:xfrm>
          <a:off x="6202164" y="30144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Contour map</a:t>
          </a:r>
        </a:p>
      </dsp:txBody>
      <dsp:txXfrm>
        <a:off x="6230796" y="3043081"/>
        <a:ext cx="1482214" cy="920304"/>
      </dsp:txXfrm>
    </dsp:sp>
    <dsp:sp modelId="{84BB37E2-20E1-46D1-AF14-C054AC3418C3}">
      <dsp:nvSpPr>
        <dsp:cNvPr id="0" name=""/>
        <dsp:cNvSpPr/>
      </dsp:nvSpPr>
      <dsp:spPr>
        <a:xfrm>
          <a:off x="6031110" y="4277249"/>
          <a:ext cx="1539478" cy="977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75A48-B9AB-43E5-BE45-67E07CB53B47}">
      <dsp:nvSpPr>
        <dsp:cNvPr id="0" name=""/>
        <dsp:cNvSpPr/>
      </dsp:nvSpPr>
      <dsp:spPr>
        <a:xfrm>
          <a:off x="6202164" y="4439749"/>
          <a:ext cx="1539478" cy="977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TIN map</a:t>
          </a:r>
        </a:p>
      </dsp:txBody>
      <dsp:txXfrm>
        <a:off x="6230796" y="4468381"/>
        <a:ext cx="1482214" cy="920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10:47:20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3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8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7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6D55958A-560B-65E3-CC16-1AD1AEF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14634" r="-1" b="107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B54C3-E28F-E6A5-BCE4-1683387C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Surface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37C1B-16BC-F350-7AD5-9A5ABEEA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By Muhammad Akhlad</a:t>
            </a:r>
          </a:p>
          <a:p>
            <a:r>
              <a:rPr lang="en-US" sz="2000">
                <a:solidFill>
                  <a:schemeClr val="tx1"/>
                </a:solidFill>
              </a:rPr>
              <a:t>508132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ED3B73-CF89-479C-B15F-F30CF2E10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044" y="745236"/>
            <a:ext cx="10725912" cy="5367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contours of the united states&#10;&#10;Description automatically generated">
            <a:extLst>
              <a:ext uri="{FF2B5EF4-FFF2-40B4-BE49-F238E27FC236}">
                <a16:creationId xmlns:a16="http://schemas.microsoft.com/office/drawing/2014/main" id="{7796A4FE-E53B-34D4-F39D-3BB42547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76" y="745237"/>
            <a:ext cx="5577136" cy="5367528"/>
          </a:xfrm>
          <a:prstGeom prst="rect">
            <a:avLst/>
          </a:prstGeom>
        </p:spPr>
      </p:pic>
      <p:pic>
        <p:nvPicPr>
          <p:cNvPr id="7" name="Picture 6" descr="A black and yellow background&#10;&#10;Description automatically generated">
            <a:extLst>
              <a:ext uri="{FF2B5EF4-FFF2-40B4-BE49-F238E27FC236}">
                <a16:creationId xmlns:a16="http://schemas.microsoft.com/office/drawing/2014/main" id="{FCC5CEDF-542D-8337-FF0D-A7B1CEDC9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963899"/>
            <a:ext cx="4876632" cy="29381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2C978B-0A14-7371-E324-A5BFF1CADC1F}"/>
                  </a:ext>
                </a:extLst>
              </p14:cNvPr>
              <p14:cNvContentPartPr/>
              <p14:nvPr/>
            </p14:nvContentPartPr>
            <p14:xfrm>
              <a:off x="5633617" y="122890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2C978B-0A14-7371-E324-A5BFF1CAD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7497" y="122278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26F1308-8C95-5EFE-12FD-853B24BB346E}"/>
              </a:ext>
            </a:extLst>
          </p:cNvPr>
          <p:cNvSpPr/>
          <p:nvPr/>
        </p:nvSpPr>
        <p:spPr>
          <a:xfrm>
            <a:off x="2792361" y="4355690"/>
            <a:ext cx="412955" cy="2163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812A02-1E3F-BE7D-6043-2D10342B4602}"/>
              </a:ext>
            </a:extLst>
          </p:cNvPr>
          <p:cNvCxnSpPr>
            <a:cxnSpLocks/>
          </p:cNvCxnSpPr>
          <p:nvPr/>
        </p:nvCxnSpPr>
        <p:spPr>
          <a:xfrm>
            <a:off x="3205316" y="4572000"/>
            <a:ext cx="3051550" cy="330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C0C1DC-BF80-D9E1-9F49-68A308DE7D79}"/>
              </a:ext>
            </a:extLst>
          </p:cNvPr>
          <p:cNvCxnSpPr>
            <a:cxnSpLocks/>
          </p:cNvCxnSpPr>
          <p:nvPr/>
        </p:nvCxnSpPr>
        <p:spPr>
          <a:xfrm flipV="1">
            <a:off x="3205316" y="2035277"/>
            <a:ext cx="3051550" cy="2320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70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rock&#10;&#10;Description automatically generated">
            <a:extLst>
              <a:ext uri="{FF2B5EF4-FFF2-40B4-BE49-F238E27FC236}">
                <a16:creationId xmlns:a16="http://schemas.microsoft.com/office/drawing/2014/main" id="{3FA1DB6D-F4E3-CBE9-A112-89F1F69AC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02" y="9832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EDB7-A499-E5CD-5392-14CBF089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792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A394E678-B629-F014-6A9C-E2761E62C5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977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2C3A-D00B-D6A6-3DAF-22C07371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is surface analysis?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4AD2-1C56-CD38-0CAB-2E24E456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In GIS, surface analysis involves examining geographic features like elevation and slope using spatial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9DB550-50B8-61F4-F3E5-07D99A81D384}"/>
              </a:ext>
            </a:extLst>
          </p:cNvPr>
          <p:cNvSpPr txBox="1">
            <a:spLocks/>
          </p:cNvSpPr>
          <p:nvPr/>
        </p:nvSpPr>
        <p:spPr>
          <a:xfrm>
            <a:off x="1112520" y="4702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1845-A384-F548-8A4C-C3630BAD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How is gis useful in surface analysis?</a:t>
            </a:r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E394BA46-23D4-18AA-B98C-A126B3057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90484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1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A8B2-E9BD-C51D-C495-4E70E0F2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Applications of surface analysis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5598C3A2-9609-2AA5-E89A-2AEDB9879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76285"/>
              </p:ext>
            </p:extLst>
          </p:nvPr>
        </p:nvGraphicFramePr>
        <p:xfrm>
          <a:off x="1702585" y="2286000"/>
          <a:ext cx="8362969" cy="4022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10">
                  <a:extLst>
                    <a:ext uri="{9D8B030D-6E8A-4147-A177-3AD203B41FA5}">
                      <a16:colId xmlns:a16="http://schemas.microsoft.com/office/drawing/2014/main" val="1934836101"/>
                    </a:ext>
                  </a:extLst>
                </a:gridCol>
                <a:gridCol w="6078359">
                  <a:extLst>
                    <a:ext uri="{9D8B030D-6E8A-4147-A177-3AD203B41FA5}">
                      <a16:colId xmlns:a16="http://schemas.microsoft.com/office/drawing/2014/main" val="2302055930"/>
                    </a:ext>
                  </a:extLst>
                </a:gridCol>
              </a:tblGrid>
              <a:tr h="481427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marL="106611" marR="106611" marT="53305" marB="53305" anchor="ctr"/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06611" marR="106611" marT="53305" marB="53305" anchor="ctr"/>
                </a:tc>
                <a:extLst>
                  <a:ext uri="{0D108BD9-81ED-4DB2-BD59-A6C34878D82A}">
                    <a16:rowId xmlns:a16="http://schemas.microsoft.com/office/drawing/2014/main" val="2449730001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Flood Risk Analysis</a:t>
                      </a:r>
                      <a:endParaRPr lang="en-US" sz="2100">
                        <a:solidFill>
                          <a:schemeClr val="tx1"/>
                        </a:solidFill>
                      </a:endParaRPr>
                    </a:p>
                  </a:txBody>
                  <a:tcPr marL="106611" marR="106611" marT="53305" marB="53305" anchor="ctr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/>
                          </a:solidFill>
                        </a:rPr>
                        <a:t>Identifies flood-prone areas based on elevation and slope.</a:t>
                      </a:r>
                    </a:p>
                  </a:txBody>
                  <a:tcPr marL="106611" marR="106611" marT="53305" marB="53305" anchor="ctr"/>
                </a:tc>
                <a:extLst>
                  <a:ext uri="{0D108BD9-81ED-4DB2-BD59-A6C34878D82A}">
                    <a16:rowId xmlns:a16="http://schemas.microsoft.com/office/drawing/2014/main" val="1464669261"/>
                  </a:ext>
                </a:extLst>
              </a:tr>
              <a:tr h="1127664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Urban Planning</a:t>
                      </a:r>
                    </a:p>
                  </a:txBody>
                  <a:tcPr marL="106611" marR="106611" marT="53305" marB="5330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/>
                          </a:solidFill>
                        </a:rPr>
                        <a:t>Assists in site selection, construction, and infrastructure development by analyzing terrain features.</a:t>
                      </a:r>
                    </a:p>
                  </a:txBody>
                  <a:tcPr marL="106611" marR="106611" marT="53305" marB="53305" anchor="ctr"/>
                </a:tc>
                <a:extLst>
                  <a:ext uri="{0D108BD9-81ED-4DB2-BD59-A6C34878D82A}">
                    <a16:rowId xmlns:a16="http://schemas.microsoft.com/office/drawing/2014/main" val="837232196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Agriculture</a:t>
                      </a:r>
                    </a:p>
                  </a:txBody>
                  <a:tcPr marL="106611" marR="106611" marT="53305" marB="53305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/>
                          </a:solidFill>
                        </a:rPr>
                        <a:t>Optimizes land use, irrigation, and crop planning based on slope, elevation, and aspect.</a:t>
                      </a:r>
                    </a:p>
                  </a:txBody>
                  <a:tcPr marL="106611" marR="106611" marT="53305" marB="53305" anchor="ctr"/>
                </a:tc>
                <a:extLst>
                  <a:ext uri="{0D108BD9-81ED-4DB2-BD59-A6C34878D82A}">
                    <a16:rowId xmlns:a16="http://schemas.microsoft.com/office/drawing/2014/main" val="2225169337"/>
                  </a:ext>
                </a:extLst>
              </a:tr>
              <a:tr h="804545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/>
                          </a:solidFill>
                        </a:rPr>
                        <a:t>Transportation Planning</a:t>
                      </a:r>
                      <a:endParaRPr lang="en-US" sz="2100">
                        <a:solidFill>
                          <a:schemeClr val="tx1"/>
                        </a:solidFill>
                      </a:endParaRPr>
                    </a:p>
                  </a:txBody>
                  <a:tcPr marL="106611" marR="106611" marT="53305" marB="53305" anchor="ctr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Evaluates terrain suitability for roads, railways, and infrastructure development.</a:t>
                      </a:r>
                    </a:p>
                  </a:txBody>
                  <a:tcPr marL="106611" marR="106611" marT="53305" marB="53305" anchor="ctr"/>
                </a:tc>
                <a:extLst>
                  <a:ext uri="{0D108BD9-81ED-4DB2-BD59-A6C34878D82A}">
                    <a16:rowId xmlns:a16="http://schemas.microsoft.com/office/drawing/2014/main" val="322847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26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80A6BB-A456-F989-C34A-0FAADD7BE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2814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53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ountry&#10;&#10;Description automatically generated">
            <a:extLst>
              <a:ext uri="{FF2B5EF4-FFF2-40B4-BE49-F238E27FC236}">
                <a16:creationId xmlns:a16="http://schemas.microsoft.com/office/drawing/2014/main" id="{0F081494-6FF0-43AE-13B0-09D0A5980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31" y="643466"/>
            <a:ext cx="72117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land elevation model&#10;&#10;Description automatically generated">
            <a:extLst>
              <a:ext uri="{FF2B5EF4-FFF2-40B4-BE49-F238E27FC236}">
                <a16:creationId xmlns:a16="http://schemas.microsoft.com/office/drawing/2014/main" id="{B0AFA47A-0A97-ABC7-B6A3-21A71A186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4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slope&#10;&#10;Description automatically generated">
            <a:extLst>
              <a:ext uri="{FF2B5EF4-FFF2-40B4-BE49-F238E27FC236}">
                <a16:creationId xmlns:a16="http://schemas.microsoft.com/office/drawing/2014/main" id="{F98229FD-82B0-A385-7BB3-C8A06362C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019FC-7517-960C-58CA-17EFC73C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6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</TotalTime>
  <Words>136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Surface Analysis</vt:lpstr>
      <vt:lpstr>What is surface analysis?</vt:lpstr>
      <vt:lpstr>How is gis useful in surface analysis?</vt:lpstr>
      <vt:lpstr>Applications of surface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Akhlad</dc:creator>
  <cp:lastModifiedBy>Muhammad Akhlad</cp:lastModifiedBy>
  <cp:revision>2</cp:revision>
  <dcterms:created xsi:type="dcterms:W3CDTF">2024-12-19T06:14:13Z</dcterms:created>
  <dcterms:modified xsi:type="dcterms:W3CDTF">2024-12-19T11:31:46Z</dcterms:modified>
</cp:coreProperties>
</file>