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4674"/>
  </p:normalViewPr>
  <p:slideViewPr>
    <p:cSldViewPr snapToGrid="0" showGuides="1">
      <p:cViewPr>
        <p:scale>
          <a:sx n="103" d="100"/>
          <a:sy n="103" d="100"/>
        </p:scale>
        <p:origin x="8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FCF-52F9-8831-6953-F69CBA32C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FB239-C526-BF9F-05DC-C0D66423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CFE2-7E32-A21F-0049-4483DE63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920C-8701-BD5E-99C1-63C96972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C39B-ADE9-093D-CFEC-C6F8CCF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326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8E6-3965-32EE-F674-8C6A9018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8D02A-BDFC-DC12-69E3-B744C303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E2EB-9DB5-6B72-15B1-C7558E42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A3FA-27A1-27EB-3E10-59C548E5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6B37-455C-36B7-7940-9BCE5785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05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A587B-9EA9-0F9F-4353-5339EEB2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6217D-ECDB-2AD2-E552-1E4F9507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5474-2CE0-FD13-7454-18369EC4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0CB7-0A37-2F8F-92A9-94802113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F4D3-30F9-16B5-5978-5F1AA6E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881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606B-3374-7C81-6711-208EC13B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CBA-0F31-12E0-66C2-6A550CC4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3123-3A02-EDDA-AB1D-000C25A3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04DA-6A1E-0657-0C97-DEBA6C6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6549-8998-A39E-D143-F80DF4C5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32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B5C9-A82A-171A-63FE-FEB0B893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D5FE-8F8F-41D5-53BA-9791F1A0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1157-6C2C-DDB6-A9D6-9E1350EB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4AA9-4619-8795-5386-123F0A1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66EE-049B-1437-879F-A5209946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84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78C2-98E6-9CFB-0975-820DFE48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27B4-E0C1-069B-DA7D-FA17D943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DE4D-D7F6-AA10-D45E-C029EBA4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9B46-324A-E798-EB55-D416567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8C90-E076-5872-CCAD-E6A4081E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90FA-D07F-CF88-20B3-5E260DBC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13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4068-6030-356C-89C0-7B79D308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75D3-A68C-4AD0-7971-F118FF14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F0C99-F185-FFF5-719F-5E259111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5B72F-B1B4-769E-D09C-791EF8D0D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EFB6C-F639-0F91-9001-B67CC07F2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7EA88-359A-DB94-2202-8DFB0EE0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98C5B-86E4-A4D9-2D60-E5109715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AF800-B7D3-E1B6-F7E5-4BF68355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09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7961-0ABA-5CF9-E36C-58072FE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1A97A-FE29-F202-B8C9-A5DAA6EF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EF43-5586-2A8D-71EC-DF1CF6A5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FBD1-F6C5-EB2C-E076-0CBE76F2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96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13048-0FA6-A983-D017-2B87EE4E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AECF1-585D-5B1C-5287-FD933B23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52332-3A3C-0DDA-4F96-91A1302D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279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E47E-8146-773B-5407-E2E149C5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F35E-036C-80E7-B91E-EC9B8DCD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178D-36B1-DAE0-4A3B-B1EEF1832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4646-137F-23BC-A0C9-B8E4587E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1C52-9613-D482-6C67-A3DC8885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D148-AC26-492F-2C57-729727A9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9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2E89-EA83-A28B-DDE5-A5C71683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AE6C2-6F9D-C7FA-F601-F86C7B9D7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679-CD26-8986-A48A-E1F03379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1A38-62A1-11F9-4D8E-F4B92AC5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242B2-C90D-BF42-C228-44CDB6C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06FD8-FD36-7474-39BB-24CD60B7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82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E73BD-1186-C8D0-88E7-08C8DF5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D0CC-B4B3-32B4-625D-0666C069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1935-2DD2-1790-3487-6196D2846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480-AA70-274F-80D7-F021C7A49C02}" type="datetimeFigureOut">
              <a:rPr lang="en-CN" smtClean="0"/>
              <a:t>2022/10/17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6F088-8F19-09C5-695D-2D2524EB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06FF-775A-F0A7-1531-DC8A9E29A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265B-09B2-0640-BF04-A46E9F6F9A7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6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9E22563-A1DB-D10D-D5E9-C8C5917D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3" y="776165"/>
            <a:ext cx="5943600" cy="30607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1172308" y="3429000"/>
            <a:ext cx="5216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1172308" y="2145323"/>
            <a:ext cx="10433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1172308" y="2145323"/>
            <a:ext cx="0" cy="128367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8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AAB90-EC48-5D73-99F3-1B76A569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9" y="1017954"/>
            <a:ext cx="5892800" cy="27178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1172308" y="34290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1172308" y="2145323"/>
            <a:ext cx="0" cy="128367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1172308" y="2145323"/>
            <a:ext cx="10433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1C650-7E57-729A-5E14-4A7AAA04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65" y="963246"/>
            <a:ext cx="5905500" cy="28448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1172308" y="34290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1172308" y="2145323"/>
            <a:ext cx="0" cy="128367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1172308" y="2145323"/>
            <a:ext cx="10433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0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90355C-E78D-7334-AFE7-E6299C0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43" y="1020884"/>
            <a:ext cx="5702300" cy="2870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835269" y="1342294"/>
            <a:ext cx="348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846992" y="2567355"/>
            <a:ext cx="123971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846992" y="1342294"/>
            <a:ext cx="0" cy="122506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E508D-5A53-D455-AFA6-47161ABA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5" y="920262"/>
            <a:ext cx="5626100" cy="2743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926124" y="3358662"/>
            <a:ext cx="4103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949571" y="2145323"/>
            <a:ext cx="0" cy="121333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926124" y="2145323"/>
            <a:ext cx="128953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53C04B-11C5-F036-61E0-2F842557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921729"/>
            <a:ext cx="5651500" cy="25527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47301-95D1-3D21-0571-8FFE4FD14274}"/>
              </a:ext>
            </a:extLst>
          </p:cNvPr>
          <p:cNvCxnSpPr>
            <a:cxnSpLocks/>
          </p:cNvCxnSpPr>
          <p:nvPr/>
        </p:nvCxnSpPr>
        <p:spPr>
          <a:xfrm>
            <a:off x="835269" y="1342294"/>
            <a:ext cx="348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A6328-FA48-60D6-B2BF-4D04A9E1D868}"/>
              </a:ext>
            </a:extLst>
          </p:cNvPr>
          <p:cNvCxnSpPr>
            <a:cxnSpLocks/>
          </p:cNvCxnSpPr>
          <p:nvPr/>
        </p:nvCxnSpPr>
        <p:spPr>
          <a:xfrm>
            <a:off x="846992" y="2303586"/>
            <a:ext cx="123971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2B6B2-842B-7DD5-EB50-F59D94F7B5BA}"/>
              </a:ext>
            </a:extLst>
          </p:cNvPr>
          <p:cNvCxnSpPr>
            <a:cxnSpLocks/>
          </p:cNvCxnSpPr>
          <p:nvPr/>
        </p:nvCxnSpPr>
        <p:spPr>
          <a:xfrm flipV="1">
            <a:off x="846992" y="1342294"/>
            <a:ext cx="0" cy="97301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E0E98B-54E9-9E9C-AEC8-760CEADABB88}"/>
              </a:ext>
            </a:extLst>
          </p:cNvPr>
          <p:cNvSpPr/>
          <p:nvPr/>
        </p:nvSpPr>
        <p:spPr>
          <a:xfrm>
            <a:off x="4337538" y="1148862"/>
            <a:ext cx="1523999" cy="398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95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MRX MR.</dc:creator>
  <cp:lastModifiedBy>MRX MR.</cp:lastModifiedBy>
  <cp:revision>8</cp:revision>
  <dcterms:created xsi:type="dcterms:W3CDTF">2022-09-26T09:39:40Z</dcterms:created>
  <dcterms:modified xsi:type="dcterms:W3CDTF">2022-10-17T02:00:31Z</dcterms:modified>
</cp:coreProperties>
</file>