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AD2004-70EF-7CD2-B6B8-504EBA9D17DF}" v="1956" dt="2025-01-22T15:34:44.2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gy, Evan" userId="S::evan.nagy@snhu.edu::f0077392-42c9-4cee-a015-ba90c750715a" providerId="AD" clId="Web-{41AD2004-70EF-7CD2-B6B8-504EBA9D17DF}"/>
    <pc:docChg chg="addSld delSld modSld">
      <pc:chgData name="Nagy, Evan" userId="S::evan.nagy@snhu.edu::f0077392-42c9-4cee-a015-ba90c750715a" providerId="AD" clId="Web-{41AD2004-70EF-7CD2-B6B8-504EBA9D17DF}" dt="2025-01-22T15:34:44.251" v="1832" actId="14100"/>
      <pc:docMkLst>
        <pc:docMk/>
      </pc:docMkLst>
      <pc:sldChg chg="addSp delSp modSp">
        <pc:chgData name="Nagy, Evan" userId="S::evan.nagy@snhu.edu::f0077392-42c9-4cee-a015-ba90c750715a" providerId="AD" clId="Web-{41AD2004-70EF-7CD2-B6B8-504EBA9D17DF}" dt="2025-01-22T11:45:33.242" v="12" actId="20577"/>
        <pc:sldMkLst>
          <pc:docMk/>
          <pc:sldMk cId="109857222" sldId="256"/>
        </pc:sldMkLst>
        <pc:spChg chg="mod">
          <ac:chgData name="Nagy, Evan" userId="S::evan.nagy@snhu.edu::f0077392-42c9-4cee-a015-ba90c750715a" providerId="AD" clId="Web-{41AD2004-70EF-7CD2-B6B8-504EBA9D17DF}" dt="2025-01-22T11:45:33.242" v="12" actId="20577"/>
          <ac:spMkLst>
            <pc:docMk/>
            <pc:sldMk cId="109857222" sldId="256"/>
            <ac:spMk id="2" creationId="{00000000-0000-0000-0000-000000000000}"/>
          </ac:spMkLst>
        </pc:spChg>
        <pc:picChg chg="add del mod">
          <ac:chgData name="Nagy, Evan" userId="S::evan.nagy@snhu.edu::f0077392-42c9-4cee-a015-ba90c750715a" providerId="AD" clId="Web-{41AD2004-70EF-7CD2-B6B8-504EBA9D17DF}" dt="2025-01-22T11:45:12.553" v="1"/>
          <ac:picMkLst>
            <pc:docMk/>
            <pc:sldMk cId="109857222" sldId="256"/>
            <ac:picMk id="4" creationId="{6B0363B1-FDD3-952A-7C9D-F5D8C69BC1B5}"/>
          </ac:picMkLst>
        </pc:picChg>
      </pc:sldChg>
      <pc:sldChg chg="addSp delSp modSp new mod setBg">
        <pc:chgData name="Nagy, Evan" userId="S::evan.nagy@snhu.edu::f0077392-42c9-4cee-a015-ba90c750715a" providerId="AD" clId="Web-{41AD2004-70EF-7CD2-B6B8-504EBA9D17DF}" dt="2025-01-22T11:54:36.052" v="200"/>
        <pc:sldMkLst>
          <pc:docMk/>
          <pc:sldMk cId="1768359179" sldId="257"/>
        </pc:sldMkLst>
        <pc:spChg chg="mod">
          <ac:chgData name="Nagy, Evan" userId="S::evan.nagy@snhu.edu::f0077392-42c9-4cee-a015-ba90c750715a" providerId="AD" clId="Web-{41AD2004-70EF-7CD2-B6B8-504EBA9D17DF}" dt="2025-01-22T11:54:36.052" v="200"/>
          <ac:spMkLst>
            <pc:docMk/>
            <pc:sldMk cId="1768359179" sldId="257"/>
            <ac:spMk id="2" creationId="{29EF5EA0-BC51-5E07-B33D-608AE2C885D0}"/>
          </ac:spMkLst>
        </pc:spChg>
        <pc:spChg chg="del">
          <ac:chgData name="Nagy, Evan" userId="S::evan.nagy@snhu.edu::f0077392-42c9-4cee-a015-ba90c750715a" providerId="AD" clId="Web-{41AD2004-70EF-7CD2-B6B8-504EBA9D17DF}" dt="2025-01-22T11:46:11.228" v="33"/>
          <ac:spMkLst>
            <pc:docMk/>
            <pc:sldMk cId="1768359179" sldId="257"/>
            <ac:spMk id="3" creationId="{BF56E316-9A34-4DA3-9AB1-0A435A25290C}"/>
          </ac:spMkLst>
        </pc:spChg>
        <pc:spChg chg="add del">
          <ac:chgData name="Nagy, Evan" userId="S::evan.nagy@snhu.edu::f0077392-42c9-4cee-a015-ba90c750715a" providerId="AD" clId="Web-{41AD2004-70EF-7CD2-B6B8-504EBA9D17DF}" dt="2025-01-22T11:46:20.588" v="35"/>
          <ac:spMkLst>
            <pc:docMk/>
            <pc:sldMk cId="1768359179" sldId="257"/>
            <ac:spMk id="5" creationId="{03C29891-469A-B61C-0505-932ACE5E81B1}"/>
          </ac:spMkLst>
        </pc:spChg>
        <pc:spChg chg="add mod">
          <ac:chgData name="Nagy, Evan" userId="S::evan.nagy@snhu.edu::f0077392-42c9-4cee-a015-ba90c750715a" providerId="AD" clId="Web-{41AD2004-70EF-7CD2-B6B8-504EBA9D17DF}" dt="2025-01-22T11:54:36.052" v="200"/>
          <ac:spMkLst>
            <pc:docMk/>
            <pc:sldMk cId="1768359179" sldId="257"/>
            <ac:spMk id="6" creationId="{18A8F8A7-B170-7846-2A20-E625238E6114}"/>
          </ac:spMkLst>
        </pc:spChg>
        <pc:spChg chg="add">
          <ac:chgData name="Nagy, Evan" userId="S::evan.nagy@snhu.edu::f0077392-42c9-4cee-a015-ba90c750715a" providerId="AD" clId="Web-{41AD2004-70EF-7CD2-B6B8-504EBA9D17DF}" dt="2025-01-22T11:54:36.052" v="200"/>
          <ac:spMkLst>
            <pc:docMk/>
            <pc:sldMk cId="1768359179" sldId="257"/>
            <ac:spMk id="11" creationId="{058A14AF-9FB5-4CC7-BA35-E8E85D3EDF0E}"/>
          </ac:spMkLst>
        </pc:spChg>
        <pc:spChg chg="add">
          <ac:chgData name="Nagy, Evan" userId="S::evan.nagy@snhu.edu::f0077392-42c9-4cee-a015-ba90c750715a" providerId="AD" clId="Web-{41AD2004-70EF-7CD2-B6B8-504EBA9D17DF}" dt="2025-01-22T11:54:36.052" v="200"/>
          <ac:spMkLst>
            <pc:docMk/>
            <pc:sldMk cId="1768359179" sldId="257"/>
            <ac:spMk id="13" creationId="{3A9A4357-BD1D-4622-A4FE-766E6AB8DE84}"/>
          </ac:spMkLst>
        </pc:spChg>
        <pc:spChg chg="add">
          <ac:chgData name="Nagy, Evan" userId="S::evan.nagy@snhu.edu::f0077392-42c9-4cee-a015-ba90c750715a" providerId="AD" clId="Web-{41AD2004-70EF-7CD2-B6B8-504EBA9D17DF}" dt="2025-01-22T11:54:36.052" v="200"/>
          <ac:spMkLst>
            <pc:docMk/>
            <pc:sldMk cId="1768359179" sldId="257"/>
            <ac:spMk id="15" creationId="{E659831F-0D9A-4C63-9EBB-8435B85A440F}"/>
          </ac:spMkLst>
        </pc:spChg>
        <pc:spChg chg="add">
          <ac:chgData name="Nagy, Evan" userId="S::evan.nagy@snhu.edu::f0077392-42c9-4cee-a015-ba90c750715a" providerId="AD" clId="Web-{41AD2004-70EF-7CD2-B6B8-504EBA9D17DF}" dt="2025-01-22T11:54:36.052" v="200"/>
          <ac:spMkLst>
            <pc:docMk/>
            <pc:sldMk cId="1768359179" sldId="257"/>
            <ac:spMk id="17" creationId="{E6995CE5-F890-4ABA-82A2-26507CE8D2A3}"/>
          </ac:spMkLst>
        </pc:spChg>
        <pc:picChg chg="add del mod ord">
          <ac:chgData name="Nagy, Evan" userId="S::evan.nagy@snhu.edu::f0077392-42c9-4cee-a015-ba90c750715a" providerId="AD" clId="Web-{41AD2004-70EF-7CD2-B6B8-504EBA9D17DF}" dt="2025-01-22T11:54:36.052" v="200"/>
          <ac:picMkLst>
            <pc:docMk/>
            <pc:sldMk cId="1768359179" sldId="257"/>
            <ac:picMk id="4" creationId="{F36A1FB4-02EC-46A5-C82C-24F20922C4FE}"/>
          </ac:picMkLst>
        </pc:picChg>
      </pc:sldChg>
      <pc:sldChg chg="addSp delSp modSp new mod setBg">
        <pc:chgData name="Nagy, Evan" userId="S::evan.nagy@snhu.edu::f0077392-42c9-4cee-a015-ba90c750715a" providerId="AD" clId="Web-{41AD2004-70EF-7CD2-B6B8-504EBA9D17DF}" dt="2025-01-22T11:58:12.391" v="325" actId="20577"/>
        <pc:sldMkLst>
          <pc:docMk/>
          <pc:sldMk cId="123612795" sldId="258"/>
        </pc:sldMkLst>
        <pc:spChg chg="mod">
          <ac:chgData name="Nagy, Evan" userId="S::evan.nagy@snhu.edu::f0077392-42c9-4cee-a015-ba90c750715a" providerId="AD" clId="Web-{41AD2004-70EF-7CD2-B6B8-504EBA9D17DF}" dt="2025-01-22T11:53:59.315" v="195"/>
          <ac:spMkLst>
            <pc:docMk/>
            <pc:sldMk cId="123612795" sldId="258"/>
            <ac:spMk id="2" creationId="{625649D4-ED1A-4B26-5EF5-D670A8E0961F}"/>
          </ac:spMkLst>
        </pc:spChg>
        <pc:spChg chg="del">
          <ac:chgData name="Nagy, Evan" userId="S::evan.nagy@snhu.edu::f0077392-42c9-4cee-a015-ba90c750715a" providerId="AD" clId="Web-{41AD2004-70EF-7CD2-B6B8-504EBA9D17DF}" dt="2025-01-22T11:53:40.017" v="194"/>
          <ac:spMkLst>
            <pc:docMk/>
            <pc:sldMk cId="123612795" sldId="258"/>
            <ac:spMk id="3" creationId="{50019479-BC5B-038E-7D28-7FF1ED99BB23}"/>
          </ac:spMkLst>
        </pc:spChg>
        <pc:spChg chg="add mod">
          <ac:chgData name="Nagy, Evan" userId="S::evan.nagy@snhu.edu::f0077392-42c9-4cee-a015-ba90c750715a" providerId="AD" clId="Web-{41AD2004-70EF-7CD2-B6B8-504EBA9D17DF}" dt="2025-01-22T11:58:12.391" v="325" actId="20577"/>
          <ac:spMkLst>
            <pc:docMk/>
            <pc:sldMk cId="123612795" sldId="258"/>
            <ac:spMk id="8" creationId="{96BBC100-3D43-0A90-C133-733E8F4A42E2}"/>
          </ac:spMkLst>
        </pc:spChg>
        <pc:spChg chg="add">
          <ac:chgData name="Nagy, Evan" userId="S::evan.nagy@snhu.edu::f0077392-42c9-4cee-a015-ba90c750715a" providerId="AD" clId="Web-{41AD2004-70EF-7CD2-B6B8-504EBA9D17DF}" dt="2025-01-22T11:53:59.315" v="195"/>
          <ac:spMkLst>
            <pc:docMk/>
            <pc:sldMk cId="123612795" sldId="258"/>
            <ac:spMk id="11" creationId="{058A14AF-9FB5-4CC7-BA35-E8E85D3EDF0E}"/>
          </ac:spMkLst>
        </pc:spChg>
        <pc:spChg chg="add">
          <ac:chgData name="Nagy, Evan" userId="S::evan.nagy@snhu.edu::f0077392-42c9-4cee-a015-ba90c750715a" providerId="AD" clId="Web-{41AD2004-70EF-7CD2-B6B8-504EBA9D17DF}" dt="2025-01-22T11:53:59.315" v="195"/>
          <ac:spMkLst>
            <pc:docMk/>
            <pc:sldMk cId="123612795" sldId="258"/>
            <ac:spMk id="13" creationId="{3A9A4357-BD1D-4622-A4FE-766E6AB8DE84}"/>
          </ac:spMkLst>
        </pc:spChg>
        <pc:spChg chg="add">
          <ac:chgData name="Nagy, Evan" userId="S::evan.nagy@snhu.edu::f0077392-42c9-4cee-a015-ba90c750715a" providerId="AD" clId="Web-{41AD2004-70EF-7CD2-B6B8-504EBA9D17DF}" dt="2025-01-22T11:53:59.315" v="195"/>
          <ac:spMkLst>
            <pc:docMk/>
            <pc:sldMk cId="123612795" sldId="258"/>
            <ac:spMk id="15" creationId="{E659831F-0D9A-4C63-9EBB-8435B85A440F}"/>
          </ac:spMkLst>
        </pc:spChg>
        <pc:spChg chg="add">
          <ac:chgData name="Nagy, Evan" userId="S::evan.nagy@snhu.edu::f0077392-42c9-4cee-a015-ba90c750715a" providerId="AD" clId="Web-{41AD2004-70EF-7CD2-B6B8-504EBA9D17DF}" dt="2025-01-22T11:53:59.315" v="195"/>
          <ac:spMkLst>
            <pc:docMk/>
            <pc:sldMk cId="123612795" sldId="258"/>
            <ac:spMk id="17" creationId="{E6995CE5-F890-4ABA-82A2-26507CE8D2A3}"/>
          </ac:spMkLst>
        </pc:spChg>
        <pc:picChg chg="add mod ord">
          <ac:chgData name="Nagy, Evan" userId="S::evan.nagy@snhu.edu::f0077392-42c9-4cee-a015-ba90c750715a" providerId="AD" clId="Web-{41AD2004-70EF-7CD2-B6B8-504EBA9D17DF}" dt="2025-01-22T11:53:59.315" v="195"/>
          <ac:picMkLst>
            <pc:docMk/>
            <pc:sldMk cId="123612795" sldId="258"/>
            <ac:picMk id="4" creationId="{640B8D38-F207-4CA1-90ED-5A4408B482A7}"/>
          </ac:picMkLst>
        </pc:picChg>
      </pc:sldChg>
      <pc:sldChg chg="addSp delSp modSp new mod setBg">
        <pc:chgData name="Nagy, Evan" userId="S::evan.nagy@snhu.edu::f0077392-42c9-4cee-a015-ba90c750715a" providerId="AD" clId="Web-{41AD2004-70EF-7CD2-B6B8-504EBA9D17DF}" dt="2025-01-22T12:12:11.965" v="531" actId="20577"/>
        <pc:sldMkLst>
          <pc:docMk/>
          <pc:sldMk cId="2810200235" sldId="259"/>
        </pc:sldMkLst>
        <pc:spChg chg="mod">
          <ac:chgData name="Nagy, Evan" userId="S::evan.nagy@snhu.edu::f0077392-42c9-4cee-a015-ba90c750715a" providerId="AD" clId="Web-{41AD2004-70EF-7CD2-B6B8-504EBA9D17DF}" dt="2025-01-22T12:05:07.115" v="337"/>
          <ac:spMkLst>
            <pc:docMk/>
            <pc:sldMk cId="2810200235" sldId="259"/>
            <ac:spMk id="2" creationId="{5A5B5A53-A517-880D-C850-DB07998588D5}"/>
          </ac:spMkLst>
        </pc:spChg>
        <pc:spChg chg="del">
          <ac:chgData name="Nagy, Evan" userId="S::evan.nagy@snhu.edu::f0077392-42c9-4cee-a015-ba90c750715a" providerId="AD" clId="Web-{41AD2004-70EF-7CD2-B6B8-504EBA9D17DF}" dt="2025-01-22T12:04:24.613" v="332"/>
          <ac:spMkLst>
            <pc:docMk/>
            <pc:sldMk cId="2810200235" sldId="259"/>
            <ac:spMk id="3" creationId="{672032C1-1159-97C8-1817-0A8763CC2E48}"/>
          </ac:spMkLst>
        </pc:spChg>
        <pc:spChg chg="add mod">
          <ac:chgData name="Nagy, Evan" userId="S::evan.nagy@snhu.edu::f0077392-42c9-4cee-a015-ba90c750715a" providerId="AD" clId="Web-{41AD2004-70EF-7CD2-B6B8-504EBA9D17DF}" dt="2025-01-22T12:12:11.965" v="531" actId="20577"/>
          <ac:spMkLst>
            <pc:docMk/>
            <pc:sldMk cId="2810200235" sldId="259"/>
            <ac:spMk id="8" creationId="{2DEB5FDF-C76E-BAD0-A92E-91E487D612AC}"/>
          </ac:spMkLst>
        </pc:spChg>
        <pc:spChg chg="add del">
          <ac:chgData name="Nagy, Evan" userId="S::evan.nagy@snhu.edu::f0077392-42c9-4cee-a015-ba90c750715a" providerId="AD" clId="Web-{41AD2004-70EF-7CD2-B6B8-504EBA9D17DF}" dt="2025-01-22T12:05:07.115" v="337"/>
          <ac:spMkLst>
            <pc:docMk/>
            <pc:sldMk cId="2810200235" sldId="259"/>
            <ac:spMk id="11" creationId="{FFB60E8C-7224-44A4-87A0-46A1711DD2ED}"/>
          </ac:spMkLst>
        </pc:spChg>
        <pc:spChg chg="add del">
          <ac:chgData name="Nagy, Evan" userId="S::evan.nagy@snhu.edu::f0077392-42c9-4cee-a015-ba90c750715a" providerId="AD" clId="Web-{41AD2004-70EF-7CD2-B6B8-504EBA9D17DF}" dt="2025-01-22T12:05:07.115" v="337"/>
          <ac:spMkLst>
            <pc:docMk/>
            <pc:sldMk cId="2810200235" sldId="259"/>
            <ac:spMk id="13" creationId="{5DA32751-37A2-45C0-BE94-63D375E27003}"/>
          </ac:spMkLst>
        </pc:spChg>
        <pc:spChg chg="add del">
          <ac:chgData name="Nagy, Evan" userId="S::evan.nagy@snhu.edu::f0077392-42c9-4cee-a015-ba90c750715a" providerId="AD" clId="Web-{41AD2004-70EF-7CD2-B6B8-504EBA9D17DF}" dt="2025-01-22T12:05:07.115" v="337"/>
          <ac:spMkLst>
            <pc:docMk/>
            <pc:sldMk cId="2810200235" sldId="259"/>
            <ac:spMk id="15" creationId="{E659831F-0D9A-4C63-9EBB-8435B85A440F}"/>
          </ac:spMkLst>
        </pc:spChg>
        <pc:spChg chg="add del">
          <ac:chgData name="Nagy, Evan" userId="S::evan.nagy@snhu.edu::f0077392-42c9-4cee-a015-ba90c750715a" providerId="AD" clId="Web-{41AD2004-70EF-7CD2-B6B8-504EBA9D17DF}" dt="2025-01-22T12:05:07.115" v="337"/>
          <ac:spMkLst>
            <pc:docMk/>
            <pc:sldMk cId="2810200235" sldId="259"/>
            <ac:spMk id="17" creationId="{5A55FBCD-CD42-40F5-8A1B-3203F9CAEEAA}"/>
          </ac:spMkLst>
        </pc:spChg>
        <pc:spChg chg="add">
          <ac:chgData name="Nagy, Evan" userId="S::evan.nagy@snhu.edu::f0077392-42c9-4cee-a015-ba90c750715a" providerId="AD" clId="Web-{41AD2004-70EF-7CD2-B6B8-504EBA9D17DF}" dt="2025-01-22T12:05:07.115" v="337"/>
          <ac:spMkLst>
            <pc:docMk/>
            <pc:sldMk cId="2810200235" sldId="259"/>
            <ac:spMk id="22" creationId="{B1595A09-E336-4D1B-9B3A-06A2287A54E2}"/>
          </ac:spMkLst>
        </pc:spChg>
        <pc:spChg chg="add">
          <ac:chgData name="Nagy, Evan" userId="S::evan.nagy@snhu.edu::f0077392-42c9-4cee-a015-ba90c750715a" providerId="AD" clId="Web-{41AD2004-70EF-7CD2-B6B8-504EBA9D17DF}" dt="2025-01-22T12:05:07.115" v="337"/>
          <ac:spMkLst>
            <pc:docMk/>
            <pc:sldMk cId="2810200235" sldId="259"/>
            <ac:spMk id="24" creationId="{3540989C-C7B8-473B-BF87-6F2DA6A90006}"/>
          </ac:spMkLst>
        </pc:spChg>
        <pc:picChg chg="add mod ord">
          <ac:chgData name="Nagy, Evan" userId="S::evan.nagy@snhu.edu::f0077392-42c9-4cee-a015-ba90c750715a" providerId="AD" clId="Web-{41AD2004-70EF-7CD2-B6B8-504EBA9D17DF}" dt="2025-01-22T12:05:07.115" v="337"/>
          <ac:picMkLst>
            <pc:docMk/>
            <pc:sldMk cId="2810200235" sldId="259"/>
            <ac:picMk id="4" creationId="{44DE1659-3E90-4D1E-589D-2032770E0C2A}"/>
          </ac:picMkLst>
        </pc:picChg>
      </pc:sldChg>
      <pc:sldChg chg="addSp delSp modSp new mod setBg">
        <pc:chgData name="Nagy, Evan" userId="S::evan.nagy@snhu.edu::f0077392-42c9-4cee-a015-ba90c750715a" providerId="AD" clId="Web-{41AD2004-70EF-7CD2-B6B8-504EBA9D17DF}" dt="2025-01-22T12:18:27.110" v="627" actId="20577"/>
        <pc:sldMkLst>
          <pc:docMk/>
          <pc:sldMk cId="2135985082" sldId="260"/>
        </pc:sldMkLst>
        <pc:spChg chg="mod ord">
          <ac:chgData name="Nagy, Evan" userId="S::evan.nagy@snhu.edu::f0077392-42c9-4cee-a015-ba90c750715a" providerId="AD" clId="Web-{41AD2004-70EF-7CD2-B6B8-504EBA9D17DF}" dt="2025-01-22T12:15:47.289" v="554"/>
          <ac:spMkLst>
            <pc:docMk/>
            <pc:sldMk cId="2135985082" sldId="260"/>
            <ac:spMk id="2" creationId="{A5785757-8AD8-7A59-BA4C-A57227E7014F}"/>
          </ac:spMkLst>
        </pc:spChg>
        <pc:spChg chg="del">
          <ac:chgData name="Nagy, Evan" userId="S::evan.nagy@snhu.edu::f0077392-42c9-4cee-a015-ba90c750715a" providerId="AD" clId="Web-{41AD2004-70EF-7CD2-B6B8-504EBA9D17DF}" dt="2025-01-22T12:14:55.942" v="549"/>
          <ac:spMkLst>
            <pc:docMk/>
            <pc:sldMk cId="2135985082" sldId="260"/>
            <ac:spMk id="3" creationId="{67B6DC94-E6F0-0FA8-F5E9-8EEB3780C81F}"/>
          </ac:spMkLst>
        </pc:spChg>
        <pc:spChg chg="add mod">
          <ac:chgData name="Nagy, Evan" userId="S::evan.nagy@snhu.edu::f0077392-42c9-4cee-a015-ba90c750715a" providerId="AD" clId="Web-{41AD2004-70EF-7CD2-B6B8-504EBA9D17DF}" dt="2025-01-22T12:18:27.110" v="627" actId="20577"/>
          <ac:spMkLst>
            <pc:docMk/>
            <pc:sldMk cId="2135985082" sldId="260"/>
            <ac:spMk id="8" creationId="{5A51FBB8-863B-9566-9638-832BD087D771}"/>
          </ac:spMkLst>
        </pc:spChg>
        <pc:spChg chg="add del">
          <ac:chgData name="Nagy, Evan" userId="S::evan.nagy@snhu.edu::f0077392-42c9-4cee-a015-ba90c750715a" providerId="AD" clId="Web-{41AD2004-70EF-7CD2-B6B8-504EBA9D17DF}" dt="2025-01-22T12:15:47.289" v="553"/>
          <ac:spMkLst>
            <pc:docMk/>
            <pc:sldMk cId="2135985082" sldId="260"/>
            <ac:spMk id="9" creationId="{37C89E4B-3C9F-44B9-8B86-D9E3D112D8EC}"/>
          </ac:spMkLst>
        </pc:spChg>
        <pc:spChg chg="add">
          <ac:chgData name="Nagy, Evan" userId="S::evan.nagy@snhu.edu::f0077392-42c9-4cee-a015-ba90c750715a" providerId="AD" clId="Web-{41AD2004-70EF-7CD2-B6B8-504EBA9D17DF}" dt="2025-01-22T12:15:47.289" v="554"/>
          <ac:spMkLst>
            <pc:docMk/>
            <pc:sldMk cId="2135985082" sldId="260"/>
            <ac:spMk id="15" creationId="{637B2035-1FCB-439A-B421-095E136C7E07}"/>
          </ac:spMkLst>
        </pc:spChg>
        <pc:spChg chg="add">
          <ac:chgData name="Nagy, Evan" userId="S::evan.nagy@snhu.edu::f0077392-42c9-4cee-a015-ba90c750715a" providerId="AD" clId="Web-{41AD2004-70EF-7CD2-B6B8-504EBA9D17DF}" dt="2025-01-22T12:15:47.289" v="554"/>
          <ac:spMkLst>
            <pc:docMk/>
            <pc:sldMk cId="2135985082" sldId="260"/>
            <ac:spMk id="16" creationId="{676D6CDF-C512-4739-B158-55EE955EFA39}"/>
          </ac:spMkLst>
        </pc:spChg>
        <pc:picChg chg="add mod ord">
          <ac:chgData name="Nagy, Evan" userId="S::evan.nagy@snhu.edu::f0077392-42c9-4cee-a015-ba90c750715a" providerId="AD" clId="Web-{41AD2004-70EF-7CD2-B6B8-504EBA9D17DF}" dt="2025-01-22T12:15:47.289" v="554"/>
          <ac:picMkLst>
            <pc:docMk/>
            <pc:sldMk cId="2135985082" sldId="260"/>
            <ac:picMk id="4" creationId="{6F1715D2-3813-DCE6-E306-A7A696090D20}"/>
          </ac:picMkLst>
        </pc:picChg>
        <pc:cxnChg chg="add del">
          <ac:chgData name="Nagy, Evan" userId="S::evan.nagy@snhu.edu::f0077392-42c9-4cee-a015-ba90c750715a" providerId="AD" clId="Web-{41AD2004-70EF-7CD2-B6B8-504EBA9D17DF}" dt="2025-01-22T12:15:47.289" v="553"/>
          <ac:cxnSpMkLst>
            <pc:docMk/>
            <pc:sldMk cId="2135985082" sldId="260"/>
            <ac:cxnSpMk id="11" creationId="{AA2EAA10-076F-46BD-8F0F-B9A2FB77A85C}"/>
          </ac:cxnSpMkLst>
        </pc:cxnChg>
        <pc:cxnChg chg="add del">
          <ac:chgData name="Nagy, Evan" userId="S::evan.nagy@snhu.edu::f0077392-42c9-4cee-a015-ba90c750715a" providerId="AD" clId="Web-{41AD2004-70EF-7CD2-B6B8-504EBA9D17DF}" dt="2025-01-22T12:15:47.289" v="553"/>
          <ac:cxnSpMkLst>
            <pc:docMk/>
            <pc:sldMk cId="2135985082" sldId="260"/>
            <ac:cxnSpMk id="13" creationId="{D891E407-403B-4764-86C9-33A56D3BCAA3}"/>
          </ac:cxnSpMkLst>
        </pc:cxnChg>
      </pc:sldChg>
      <pc:sldChg chg="addSp delSp modSp new mod setBg">
        <pc:chgData name="Nagy, Evan" userId="S::evan.nagy@snhu.edu::f0077392-42c9-4cee-a015-ba90c750715a" providerId="AD" clId="Web-{41AD2004-70EF-7CD2-B6B8-504EBA9D17DF}" dt="2025-01-22T13:59:11.773" v="812" actId="20577"/>
        <pc:sldMkLst>
          <pc:docMk/>
          <pc:sldMk cId="497171175" sldId="261"/>
        </pc:sldMkLst>
        <pc:spChg chg="mod">
          <ac:chgData name="Nagy, Evan" userId="S::evan.nagy@snhu.edu::f0077392-42c9-4cee-a015-ba90c750715a" providerId="AD" clId="Web-{41AD2004-70EF-7CD2-B6B8-504EBA9D17DF}" dt="2025-01-22T13:54:00.560" v="761"/>
          <ac:spMkLst>
            <pc:docMk/>
            <pc:sldMk cId="497171175" sldId="261"/>
            <ac:spMk id="2" creationId="{CB5A7F8D-8D96-76D2-84CF-E9678B5E48CD}"/>
          </ac:spMkLst>
        </pc:spChg>
        <pc:spChg chg="del">
          <ac:chgData name="Nagy, Evan" userId="S::evan.nagy@snhu.edu::f0077392-42c9-4cee-a015-ba90c750715a" providerId="AD" clId="Web-{41AD2004-70EF-7CD2-B6B8-504EBA9D17DF}" dt="2025-01-22T13:33:48.911" v="647"/>
          <ac:spMkLst>
            <pc:docMk/>
            <pc:sldMk cId="497171175" sldId="261"/>
            <ac:spMk id="3" creationId="{3141EEDA-E62B-5988-2E42-50C97ED6B6DC}"/>
          </ac:spMkLst>
        </pc:spChg>
        <pc:spChg chg="add del">
          <ac:chgData name="Nagy, Evan" userId="S::evan.nagy@snhu.edu::f0077392-42c9-4cee-a015-ba90c750715a" providerId="AD" clId="Web-{41AD2004-70EF-7CD2-B6B8-504EBA9D17DF}" dt="2025-01-22T13:34:55.522" v="660"/>
          <ac:spMkLst>
            <pc:docMk/>
            <pc:sldMk cId="497171175" sldId="261"/>
            <ac:spMk id="8" creationId="{75F3FCE8-814D-C3E2-8563-45C65D375D78}"/>
          </ac:spMkLst>
        </pc:spChg>
        <pc:spChg chg="add del">
          <ac:chgData name="Nagy, Evan" userId="S::evan.nagy@snhu.edu::f0077392-42c9-4cee-a015-ba90c750715a" providerId="AD" clId="Web-{41AD2004-70EF-7CD2-B6B8-504EBA9D17DF}" dt="2025-01-22T13:34:59.601" v="662"/>
          <ac:spMkLst>
            <pc:docMk/>
            <pc:sldMk cId="497171175" sldId="261"/>
            <ac:spMk id="9" creationId="{A8384FB5-9ADC-4DDC-881B-597D56F5B15D}"/>
          </ac:spMkLst>
        </pc:spChg>
        <pc:spChg chg="add del">
          <ac:chgData name="Nagy, Evan" userId="S::evan.nagy@snhu.edu::f0077392-42c9-4cee-a015-ba90c750715a" providerId="AD" clId="Web-{41AD2004-70EF-7CD2-B6B8-504EBA9D17DF}" dt="2025-01-22T13:34:55.522" v="660"/>
          <ac:spMkLst>
            <pc:docMk/>
            <pc:sldMk cId="497171175" sldId="261"/>
            <ac:spMk id="11" creationId="{A2679492-7988-4050-9056-542444452411}"/>
          </ac:spMkLst>
        </pc:spChg>
        <pc:spChg chg="add del">
          <ac:chgData name="Nagy, Evan" userId="S::evan.nagy@snhu.edu::f0077392-42c9-4cee-a015-ba90c750715a" providerId="AD" clId="Web-{41AD2004-70EF-7CD2-B6B8-504EBA9D17DF}" dt="2025-01-22T13:34:55.522" v="660"/>
          <ac:spMkLst>
            <pc:docMk/>
            <pc:sldMk cId="497171175" sldId="261"/>
            <ac:spMk id="13" creationId="{B091B163-7D61-4891-ABCF-5C13D9C418D0}"/>
          </ac:spMkLst>
        </pc:spChg>
        <pc:spChg chg="add del">
          <ac:chgData name="Nagy, Evan" userId="S::evan.nagy@snhu.edu::f0077392-42c9-4cee-a015-ba90c750715a" providerId="AD" clId="Web-{41AD2004-70EF-7CD2-B6B8-504EBA9D17DF}" dt="2025-01-22T13:34:59.601" v="662"/>
          <ac:spMkLst>
            <pc:docMk/>
            <pc:sldMk cId="497171175" sldId="261"/>
            <ac:spMk id="17" creationId="{F8260ED5-17F7-4158-B241-D51DD4CF1B7E}"/>
          </ac:spMkLst>
        </pc:spChg>
        <pc:spChg chg="add del">
          <ac:chgData name="Nagy, Evan" userId="S::evan.nagy@snhu.edu::f0077392-42c9-4cee-a015-ba90c750715a" providerId="AD" clId="Web-{41AD2004-70EF-7CD2-B6B8-504EBA9D17DF}" dt="2025-01-22T13:34:59.601" v="662"/>
          <ac:spMkLst>
            <pc:docMk/>
            <pc:sldMk cId="497171175" sldId="261"/>
            <ac:spMk id="18" creationId="{91E5A9A7-95C6-4F4F-B00E-C82E07FE62EF}"/>
          </ac:spMkLst>
        </pc:spChg>
        <pc:spChg chg="add del">
          <ac:chgData name="Nagy, Evan" userId="S::evan.nagy@snhu.edu::f0077392-42c9-4cee-a015-ba90c750715a" providerId="AD" clId="Web-{41AD2004-70EF-7CD2-B6B8-504EBA9D17DF}" dt="2025-01-22T13:34:59.601" v="662"/>
          <ac:spMkLst>
            <pc:docMk/>
            <pc:sldMk cId="497171175" sldId="261"/>
            <ac:spMk id="19" creationId="{D07DD2DE-F619-49DD-B5E7-03A290FF4ED1}"/>
          </ac:spMkLst>
        </pc:spChg>
        <pc:spChg chg="add del">
          <ac:chgData name="Nagy, Evan" userId="S::evan.nagy@snhu.edu::f0077392-42c9-4cee-a015-ba90c750715a" providerId="AD" clId="Web-{41AD2004-70EF-7CD2-B6B8-504EBA9D17DF}" dt="2025-01-22T13:34:59.601" v="662"/>
          <ac:spMkLst>
            <pc:docMk/>
            <pc:sldMk cId="497171175" sldId="261"/>
            <ac:spMk id="20" creationId="{85149191-5F60-4A28-AAFF-039F96B0F3EC}"/>
          </ac:spMkLst>
        </pc:spChg>
        <pc:spChg chg="add del">
          <ac:chgData name="Nagy, Evan" userId="S::evan.nagy@snhu.edu::f0077392-42c9-4cee-a015-ba90c750715a" providerId="AD" clId="Web-{41AD2004-70EF-7CD2-B6B8-504EBA9D17DF}" dt="2025-01-22T13:41:50.270" v="754"/>
          <ac:spMkLst>
            <pc:docMk/>
            <pc:sldMk cId="497171175" sldId="261"/>
            <ac:spMk id="22" creationId="{A2679492-7988-4050-9056-542444452411}"/>
          </ac:spMkLst>
        </pc:spChg>
        <pc:spChg chg="add del">
          <ac:chgData name="Nagy, Evan" userId="S::evan.nagy@snhu.edu::f0077392-42c9-4cee-a015-ba90c750715a" providerId="AD" clId="Web-{41AD2004-70EF-7CD2-B6B8-504EBA9D17DF}" dt="2025-01-22T13:41:50.270" v="754"/>
          <ac:spMkLst>
            <pc:docMk/>
            <pc:sldMk cId="497171175" sldId="261"/>
            <ac:spMk id="23" creationId="{B091B163-7D61-4891-ABCF-5C13D9C418D0}"/>
          </ac:spMkLst>
        </pc:spChg>
        <pc:spChg chg="add mod">
          <ac:chgData name="Nagy, Evan" userId="S::evan.nagy@snhu.edu::f0077392-42c9-4cee-a015-ba90c750715a" providerId="AD" clId="Web-{41AD2004-70EF-7CD2-B6B8-504EBA9D17DF}" dt="2025-01-22T13:59:11.773" v="812" actId="20577"/>
          <ac:spMkLst>
            <pc:docMk/>
            <pc:sldMk cId="497171175" sldId="261"/>
            <ac:spMk id="24" creationId="{75F3FCE8-814D-C3E2-8563-45C65D375D78}"/>
          </ac:spMkLst>
        </pc:spChg>
        <pc:spChg chg="add del">
          <ac:chgData name="Nagy, Evan" userId="S::evan.nagy@snhu.edu::f0077392-42c9-4cee-a015-ba90c750715a" providerId="AD" clId="Web-{41AD2004-70EF-7CD2-B6B8-504EBA9D17DF}" dt="2025-01-22T13:54:00.560" v="761"/>
          <ac:spMkLst>
            <pc:docMk/>
            <pc:sldMk cId="497171175" sldId="261"/>
            <ac:spMk id="27" creationId="{743AA782-23D1-4521-8CAD-47662984AA08}"/>
          </ac:spMkLst>
        </pc:spChg>
        <pc:spChg chg="add del">
          <ac:chgData name="Nagy, Evan" userId="S::evan.nagy@snhu.edu::f0077392-42c9-4cee-a015-ba90c750715a" providerId="AD" clId="Web-{41AD2004-70EF-7CD2-B6B8-504EBA9D17DF}" dt="2025-01-22T13:54:00.560" v="761"/>
          <ac:spMkLst>
            <pc:docMk/>
            <pc:sldMk cId="497171175" sldId="261"/>
            <ac:spMk id="28" creationId="{650D18FE-0824-4A46-B22C-A86B52E5780A}"/>
          </ac:spMkLst>
        </pc:spChg>
        <pc:spChg chg="add del">
          <ac:chgData name="Nagy, Evan" userId="S::evan.nagy@snhu.edu::f0077392-42c9-4cee-a015-ba90c750715a" providerId="AD" clId="Web-{41AD2004-70EF-7CD2-B6B8-504EBA9D17DF}" dt="2025-01-22T13:41:33.754" v="752"/>
          <ac:spMkLst>
            <pc:docMk/>
            <pc:sldMk cId="497171175" sldId="261"/>
            <ac:spMk id="30" creationId="{C0763A76-9F1C-4FC5-82B7-DD475DA461B2}"/>
          </ac:spMkLst>
        </pc:spChg>
        <pc:spChg chg="add del">
          <ac:chgData name="Nagy, Evan" userId="S::evan.nagy@snhu.edu::f0077392-42c9-4cee-a015-ba90c750715a" providerId="AD" clId="Web-{41AD2004-70EF-7CD2-B6B8-504EBA9D17DF}" dt="2025-01-22T13:41:33.754" v="752"/>
          <ac:spMkLst>
            <pc:docMk/>
            <pc:sldMk cId="497171175" sldId="261"/>
            <ac:spMk id="32" creationId="{E81BF4F6-F2CF-4984-9D14-D6966D92F99F}"/>
          </ac:spMkLst>
        </pc:spChg>
        <pc:spChg chg="add">
          <ac:chgData name="Nagy, Evan" userId="S::evan.nagy@snhu.edu::f0077392-42c9-4cee-a015-ba90c750715a" providerId="AD" clId="Web-{41AD2004-70EF-7CD2-B6B8-504EBA9D17DF}" dt="2025-01-22T13:54:00.560" v="761"/>
          <ac:spMkLst>
            <pc:docMk/>
            <pc:sldMk cId="497171175" sldId="261"/>
            <ac:spMk id="33" creationId="{F13C74B1-5B17-4795-BED0-7140497B445A}"/>
          </ac:spMkLst>
        </pc:spChg>
        <pc:spChg chg="add">
          <ac:chgData name="Nagy, Evan" userId="S::evan.nagy@snhu.edu::f0077392-42c9-4cee-a015-ba90c750715a" providerId="AD" clId="Web-{41AD2004-70EF-7CD2-B6B8-504EBA9D17DF}" dt="2025-01-22T13:54:00.560" v="761"/>
          <ac:spMkLst>
            <pc:docMk/>
            <pc:sldMk cId="497171175" sldId="261"/>
            <ac:spMk id="35" creationId="{D4974D33-8DC5-464E-8C6D-BE58F0669C17}"/>
          </ac:spMkLst>
        </pc:spChg>
        <pc:picChg chg="add mod ord">
          <ac:chgData name="Nagy, Evan" userId="S::evan.nagy@snhu.edu::f0077392-42c9-4cee-a015-ba90c750715a" providerId="AD" clId="Web-{41AD2004-70EF-7CD2-B6B8-504EBA9D17DF}" dt="2025-01-22T13:54:00.560" v="761"/>
          <ac:picMkLst>
            <pc:docMk/>
            <pc:sldMk cId="497171175" sldId="261"/>
            <ac:picMk id="4" creationId="{3608EF47-893C-CB4C-EF48-0020733DD3C4}"/>
          </ac:picMkLst>
        </pc:picChg>
        <pc:cxnChg chg="add del">
          <ac:chgData name="Nagy, Evan" userId="S::evan.nagy@snhu.edu::f0077392-42c9-4cee-a015-ba90c750715a" providerId="AD" clId="Web-{41AD2004-70EF-7CD2-B6B8-504EBA9D17DF}" dt="2025-01-22T13:34:55.522" v="660"/>
          <ac:cxnSpMkLst>
            <pc:docMk/>
            <pc:sldMk cId="497171175" sldId="261"/>
            <ac:cxnSpMk id="15" creationId="{C49DA8F6-BCC1-4447-B54C-57856834B94B}"/>
          </ac:cxnSpMkLst>
        </pc:cxnChg>
        <pc:cxnChg chg="add del">
          <ac:chgData name="Nagy, Evan" userId="S::evan.nagy@snhu.edu::f0077392-42c9-4cee-a015-ba90c750715a" providerId="AD" clId="Web-{41AD2004-70EF-7CD2-B6B8-504EBA9D17DF}" dt="2025-01-22T13:41:50.270" v="754"/>
          <ac:cxnSpMkLst>
            <pc:docMk/>
            <pc:sldMk cId="497171175" sldId="261"/>
            <ac:cxnSpMk id="25" creationId="{C49DA8F6-BCC1-4447-B54C-57856834B94B}"/>
          </ac:cxnSpMkLst>
        </pc:cxnChg>
      </pc:sldChg>
      <pc:sldChg chg="addSp delSp modSp new del mod setBg">
        <pc:chgData name="Nagy, Evan" userId="S::evan.nagy@snhu.edu::f0077392-42c9-4cee-a015-ba90c750715a" providerId="AD" clId="Web-{41AD2004-70EF-7CD2-B6B8-504EBA9D17DF}" dt="2025-01-22T13:33:40.348" v="645"/>
        <pc:sldMkLst>
          <pc:docMk/>
          <pc:sldMk cId="4291192236" sldId="261"/>
        </pc:sldMkLst>
        <pc:spChg chg="mod">
          <ac:chgData name="Nagy, Evan" userId="S::evan.nagy@snhu.edu::f0077392-42c9-4cee-a015-ba90c750715a" providerId="AD" clId="Web-{41AD2004-70EF-7CD2-B6B8-504EBA9D17DF}" dt="2025-01-22T13:33:24.097" v="644" actId="1076"/>
          <ac:spMkLst>
            <pc:docMk/>
            <pc:sldMk cId="4291192236" sldId="261"/>
            <ac:spMk id="2" creationId="{5092FAA2-93A6-EB06-2FFB-9076BDC32FA7}"/>
          </ac:spMkLst>
        </pc:spChg>
        <pc:spChg chg="del">
          <ac:chgData name="Nagy, Evan" userId="S::evan.nagy@snhu.edu::f0077392-42c9-4cee-a015-ba90c750715a" providerId="AD" clId="Web-{41AD2004-70EF-7CD2-B6B8-504EBA9D17DF}" dt="2025-01-22T13:30:58.843" v="633"/>
          <ac:spMkLst>
            <pc:docMk/>
            <pc:sldMk cId="4291192236" sldId="261"/>
            <ac:spMk id="3" creationId="{934C507F-617D-A4F0-3F93-79377F87EA21}"/>
          </ac:spMkLst>
        </pc:spChg>
        <pc:spChg chg="add del">
          <ac:chgData name="Nagy, Evan" userId="S::evan.nagy@snhu.edu::f0077392-42c9-4cee-a015-ba90c750715a" providerId="AD" clId="Web-{41AD2004-70EF-7CD2-B6B8-504EBA9D17DF}" dt="2025-01-22T13:33:12.816" v="641"/>
          <ac:spMkLst>
            <pc:docMk/>
            <pc:sldMk cId="4291192236" sldId="261"/>
            <ac:spMk id="5" creationId="{D761CD10-E3BA-FC44-071A-5A766418985B}"/>
          </ac:spMkLst>
        </pc:spChg>
        <pc:spChg chg="add del">
          <ac:chgData name="Nagy, Evan" userId="S::evan.nagy@snhu.edu::f0077392-42c9-4cee-a015-ba90c750715a" providerId="AD" clId="Web-{41AD2004-70EF-7CD2-B6B8-504EBA9D17DF}" dt="2025-01-22T13:33:15.206" v="642"/>
          <ac:spMkLst>
            <pc:docMk/>
            <pc:sldMk cId="4291192236" sldId="261"/>
            <ac:spMk id="9" creationId="{56801336-3CED-08CF-6D17-12601274C7B2}"/>
          </ac:spMkLst>
        </pc:spChg>
        <pc:spChg chg="add del">
          <ac:chgData name="Nagy, Evan" userId="S::evan.nagy@snhu.edu::f0077392-42c9-4cee-a015-ba90c750715a" providerId="AD" clId="Web-{41AD2004-70EF-7CD2-B6B8-504EBA9D17DF}" dt="2025-01-22T13:33:15.206" v="642"/>
          <ac:spMkLst>
            <pc:docMk/>
            <pc:sldMk cId="4291192236" sldId="261"/>
            <ac:spMk id="12" creationId="{C0763A76-9F1C-4FC5-82B7-DD475DA461B2}"/>
          </ac:spMkLst>
        </pc:spChg>
        <pc:spChg chg="add del">
          <ac:chgData name="Nagy, Evan" userId="S::evan.nagy@snhu.edu::f0077392-42c9-4cee-a015-ba90c750715a" providerId="AD" clId="Web-{41AD2004-70EF-7CD2-B6B8-504EBA9D17DF}" dt="2025-01-22T13:33:15.206" v="642"/>
          <ac:spMkLst>
            <pc:docMk/>
            <pc:sldMk cId="4291192236" sldId="261"/>
            <ac:spMk id="14" creationId="{E81BF4F6-F2CF-4984-9D14-D6966D92F99F}"/>
          </ac:spMkLst>
        </pc:spChg>
        <pc:picChg chg="add mod ord">
          <ac:chgData name="Nagy, Evan" userId="S::evan.nagy@snhu.edu::f0077392-42c9-4cee-a015-ba90c750715a" providerId="AD" clId="Web-{41AD2004-70EF-7CD2-B6B8-504EBA9D17DF}" dt="2025-01-22T13:33:18.066" v="643" actId="1076"/>
          <ac:picMkLst>
            <pc:docMk/>
            <pc:sldMk cId="4291192236" sldId="261"/>
            <ac:picMk id="4" creationId="{50958D63-96DF-6247-217A-3427B5C8E87B}"/>
          </ac:picMkLst>
        </pc:picChg>
      </pc:sldChg>
      <pc:sldChg chg="addSp delSp modSp new mod setBg">
        <pc:chgData name="Nagy, Evan" userId="S::evan.nagy@snhu.edu::f0077392-42c9-4cee-a015-ba90c750715a" providerId="AD" clId="Web-{41AD2004-70EF-7CD2-B6B8-504EBA9D17DF}" dt="2025-01-22T14:02:12.794" v="952" actId="20577"/>
        <pc:sldMkLst>
          <pc:docMk/>
          <pc:sldMk cId="3789096634" sldId="262"/>
        </pc:sldMkLst>
        <pc:spChg chg="mod">
          <ac:chgData name="Nagy, Evan" userId="S::evan.nagy@snhu.edu::f0077392-42c9-4cee-a015-ba90c750715a" providerId="AD" clId="Web-{41AD2004-70EF-7CD2-B6B8-504EBA9D17DF}" dt="2025-01-22T13:59:15.820" v="820" actId="20577"/>
          <ac:spMkLst>
            <pc:docMk/>
            <pc:sldMk cId="3789096634" sldId="262"/>
            <ac:spMk id="2" creationId="{E00414DF-C075-F1C7-72E2-2C73847D59BC}"/>
          </ac:spMkLst>
        </pc:spChg>
        <pc:spChg chg="del">
          <ac:chgData name="Nagy, Evan" userId="S::evan.nagy@snhu.edu::f0077392-42c9-4cee-a015-ba90c750715a" providerId="AD" clId="Web-{41AD2004-70EF-7CD2-B6B8-504EBA9D17DF}" dt="2025-01-22T13:55:57.517" v="762"/>
          <ac:spMkLst>
            <pc:docMk/>
            <pc:sldMk cId="3789096634" sldId="262"/>
            <ac:spMk id="3" creationId="{568DE522-46BD-69AB-0F98-8412F563FE88}"/>
          </ac:spMkLst>
        </pc:spChg>
        <pc:spChg chg="add mod">
          <ac:chgData name="Nagy, Evan" userId="S::evan.nagy@snhu.edu::f0077392-42c9-4cee-a015-ba90c750715a" providerId="AD" clId="Web-{41AD2004-70EF-7CD2-B6B8-504EBA9D17DF}" dt="2025-01-22T14:02:12.794" v="952" actId="20577"/>
          <ac:spMkLst>
            <pc:docMk/>
            <pc:sldMk cId="3789096634" sldId="262"/>
            <ac:spMk id="8" creationId="{F785D177-0F18-666E-B842-25714D3801A1}"/>
          </ac:spMkLst>
        </pc:spChg>
        <pc:spChg chg="add">
          <ac:chgData name="Nagy, Evan" userId="S::evan.nagy@snhu.edu::f0077392-42c9-4cee-a015-ba90c750715a" providerId="AD" clId="Web-{41AD2004-70EF-7CD2-B6B8-504EBA9D17DF}" dt="2025-01-22T13:56:03.892" v="763"/>
          <ac:spMkLst>
            <pc:docMk/>
            <pc:sldMk cId="3789096634" sldId="262"/>
            <ac:spMk id="11" creationId="{F13C74B1-5B17-4795-BED0-7140497B445A}"/>
          </ac:spMkLst>
        </pc:spChg>
        <pc:spChg chg="add">
          <ac:chgData name="Nagy, Evan" userId="S::evan.nagy@snhu.edu::f0077392-42c9-4cee-a015-ba90c750715a" providerId="AD" clId="Web-{41AD2004-70EF-7CD2-B6B8-504EBA9D17DF}" dt="2025-01-22T13:56:03.892" v="763"/>
          <ac:spMkLst>
            <pc:docMk/>
            <pc:sldMk cId="3789096634" sldId="262"/>
            <ac:spMk id="13" creationId="{D4974D33-8DC5-464E-8C6D-BE58F0669C17}"/>
          </ac:spMkLst>
        </pc:spChg>
        <pc:picChg chg="add mod ord">
          <ac:chgData name="Nagy, Evan" userId="S::evan.nagy@snhu.edu::f0077392-42c9-4cee-a015-ba90c750715a" providerId="AD" clId="Web-{41AD2004-70EF-7CD2-B6B8-504EBA9D17DF}" dt="2025-01-22T13:56:03.892" v="763"/>
          <ac:picMkLst>
            <pc:docMk/>
            <pc:sldMk cId="3789096634" sldId="262"/>
            <ac:picMk id="4" creationId="{9B161159-D451-4EE3-E72B-8DB5B18B6669}"/>
          </ac:picMkLst>
        </pc:picChg>
      </pc:sldChg>
      <pc:sldChg chg="addSp delSp modSp new mod setBg">
        <pc:chgData name="Nagy, Evan" userId="S::evan.nagy@snhu.edu::f0077392-42c9-4cee-a015-ba90c750715a" providerId="AD" clId="Web-{41AD2004-70EF-7CD2-B6B8-504EBA9D17DF}" dt="2025-01-22T14:11:45.532" v="1063" actId="20577"/>
        <pc:sldMkLst>
          <pc:docMk/>
          <pc:sldMk cId="2428680119" sldId="263"/>
        </pc:sldMkLst>
        <pc:spChg chg="mod">
          <ac:chgData name="Nagy, Evan" userId="S::evan.nagy@snhu.edu::f0077392-42c9-4cee-a015-ba90c750715a" providerId="AD" clId="Web-{41AD2004-70EF-7CD2-B6B8-504EBA9D17DF}" dt="2025-01-22T14:09:30.559" v="962" actId="20577"/>
          <ac:spMkLst>
            <pc:docMk/>
            <pc:sldMk cId="2428680119" sldId="263"/>
            <ac:spMk id="2" creationId="{E0333F30-6E72-7D56-A5DD-8191876D3F4C}"/>
          </ac:spMkLst>
        </pc:spChg>
        <pc:spChg chg="del">
          <ac:chgData name="Nagy, Evan" userId="S::evan.nagy@snhu.edu::f0077392-42c9-4cee-a015-ba90c750715a" providerId="AD" clId="Web-{41AD2004-70EF-7CD2-B6B8-504EBA9D17DF}" dt="2025-01-22T14:08:51.042" v="954"/>
          <ac:spMkLst>
            <pc:docMk/>
            <pc:sldMk cId="2428680119" sldId="263"/>
            <ac:spMk id="3" creationId="{1D3F1023-8F91-07A6-7000-5844B86BB0FF}"/>
          </ac:spMkLst>
        </pc:spChg>
        <pc:spChg chg="add mod">
          <ac:chgData name="Nagy, Evan" userId="S::evan.nagy@snhu.edu::f0077392-42c9-4cee-a015-ba90c750715a" providerId="AD" clId="Web-{41AD2004-70EF-7CD2-B6B8-504EBA9D17DF}" dt="2025-01-22T14:11:45.532" v="1063" actId="20577"/>
          <ac:spMkLst>
            <pc:docMk/>
            <pc:sldMk cId="2428680119" sldId="263"/>
            <ac:spMk id="8" creationId="{0C83C7D9-8CB1-4B50-C724-5B47A9DAF53A}"/>
          </ac:spMkLst>
        </pc:spChg>
        <pc:spChg chg="add">
          <ac:chgData name="Nagy, Evan" userId="S::evan.nagy@snhu.edu::f0077392-42c9-4cee-a015-ba90c750715a" providerId="AD" clId="Web-{41AD2004-70EF-7CD2-B6B8-504EBA9D17DF}" dt="2025-01-22T14:09:20.902" v="955"/>
          <ac:spMkLst>
            <pc:docMk/>
            <pc:sldMk cId="2428680119" sldId="263"/>
            <ac:spMk id="11" creationId="{F13C74B1-5B17-4795-BED0-7140497B445A}"/>
          </ac:spMkLst>
        </pc:spChg>
        <pc:spChg chg="add">
          <ac:chgData name="Nagy, Evan" userId="S::evan.nagy@snhu.edu::f0077392-42c9-4cee-a015-ba90c750715a" providerId="AD" clId="Web-{41AD2004-70EF-7CD2-B6B8-504EBA9D17DF}" dt="2025-01-22T14:09:20.902" v="955"/>
          <ac:spMkLst>
            <pc:docMk/>
            <pc:sldMk cId="2428680119" sldId="263"/>
            <ac:spMk id="13" creationId="{D4974D33-8DC5-464E-8C6D-BE58F0669C17}"/>
          </ac:spMkLst>
        </pc:spChg>
        <pc:picChg chg="add mod ord">
          <ac:chgData name="Nagy, Evan" userId="S::evan.nagy@snhu.edu::f0077392-42c9-4cee-a015-ba90c750715a" providerId="AD" clId="Web-{41AD2004-70EF-7CD2-B6B8-504EBA9D17DF}" dt="2025-01-22T14:09:20.902" v="955"/>
          <ac:picMkLst>
            <pc:docMk/>
            <pc:sldMk cId="2428680119" sldId="263"/>
            <ac:picMk id="4" creationId="{C356BA2D-EDD4-2A37-185F-243A21BCD045}"/>
          </ac:picMkLst>
        </pc:picChg>
      </pc:sldChg>
      <pc:sldChg chg="addSp delSp modSp new mod setBg">
        <pc:chgData name="Nagy, Evan" userId="S::evan.nagy@snhu.edu::f0077392-42c9-4cee-a015-ba90c750715a" providerId="AD" clId="Web-{41AD2004-70EF-7CD2-B6B8-504EBA9D17DF}" dt="2025-01-22T14:16:32.244" v="1241" actId="20577"/>
        <pc:sldMkLst>
          <pc:docMk/>
          <pc:sldMk cId="398277298" sldId="264"/>
        </pc:sldMkLst>
        <pc:spChg chg="mod">
          <ac:chgData name="Nagy, Evan" userId="S::evan.nagy@snhu.edu::f0077392-42c9-4cee-a015-ba90c750715a" providerId="AD" clId="Web-{41AD2004-70EF-7CD2-B6B8-504EBA9D17DF}" dt="2025-01-22T14:12:50.940" v="1098"/>
          <ac:spMkLst>
            <pc:docMk/>
            <pc:sldMk cId="398277298" sldId="264"/>
            <ac:spMk id="2" creationId="{2591DC2D-CEB2-0A9E-6802-FE494EA20889}"/>
          </ac:spMkLst>
        </pc:spChg>
        <pc:spChg chg="del">
          <ac:chgData name="Nagy, Evan" userId="S::evan.nagy@snhu.edu::f0077392-42c9-4cee-a015-ba90c750715a" providerId="AD" clId="Web-{41AD2004-70EF-7CD2-B6B8-504EBA9D17DF}" dt="2025-01-22T14:12:13.923" v="1093"/>
          <ac:spMkLst>
            <pc:docMk/>
            <pc:sldMk cId="398277298" sldId="264"/>
            <ac:spMk id="3" creationId="{C513C887-B9CE-9D92-7805-24C59097A942}"/>
          </ac:spMkLst>
        </pc:spChg>
        <pc:spChg chg="add mod">
          <ac:chgData name="Nagy, Evan" userId="S::evan.nagy@snhu.edu::f0077392-42c9-4cee-a015-ba90c750715a" providerId="AD" clId="Web-{41AD2004-70EF-7CD2-B6B8-504EBA9D17DF}" dt="2025-01-22T14:16:32.244" v="1241" actId="20577"/>
          <ac:spMkLst>
            <pc:docMk/>
            <pc:sldMk cId="398277298" sldId="264"/>
            <ac:spMk id="8" creationId="{E72B6C1E-E338-6218-1506-167AA507ADF4}"/>
          </ac:spMkLst>
        </pc:spChg>
        <pc:spChg chg="add del">
          <ac:chgData name="Nagy, Evan" userId="S::evan.nagy@snhu.edu::f0077392-42c9-4cee-a015-ba90c750715a" providerId="AD" clId="Web-{41AD2004-70EF-7CD2-B6B8-504EBA9D17DF}" dt="2025-01-22T14:12:50.940" v="1098"/>
          <ac:spMkLst>
            <pc:docMk/>
            <pc:sldMk cId="398277298" sldId="264"/>
            <ac:spMk id="11" creationId="{F13C74B1-5B17-4795-BED0-7140497B445A}"/>
          </ac:spMkLst>
        </pc:spChg>
        <pc:spChg chg="add del">
          <ac:chgData name="Nagy, Evan" userId="S::evan.nagy@snhu.edu::f0077392-42c9-4cee-a015-ba90c750715a" providerId="AD" clId="Web-{41AD2004-70EF-7CD2-B6B8-504EBA9D17DF}" dt="2025-01-22T14:12:50.940" v="1098"/>
          <ac:spMkLst>
            <pc:docMk/>
            <pc:sldMk cId="398277298" sldId="264"/>
            <ac:spMk id="13" creationId="{D4974D33-8DC5-464E-8C6D-BE58F0669C17}"/>
          </ac:spMkLst>
        </pc:spChg>
        <pc:spChg chg="add">
          <ac:chgData name="Nagy, Evan" userId="S::evan.nagy@snhu.edu::f0077392-42c9-4cee-a015-ba90c750715a" providerId="AD" clId="Web-{41AD2004-70EF-7CD2-B6B8-504EBA9D17DF}" dt="2025-01-22T14:12:50.940" v="1098"/>
          <ac:spMkLst>
            <pc:docMk/>
            <pc:sldMk cId="398277298" sldId="264"/>
            <ac:spMk id="18" creationId="{F13C74B1-5B17-4795-BED0-7140497B445A}"/>
          </ac:spMkLst>
        </pc:spChg>
        <pc:spChg chg="add">
          <ac:chgData name="Nagy, Evan" userId="S::evan.nagy@snhu.edu::f0077392-42c9-4cee-a015-ba90c750715a" providerId="AD" clId="Web-{41AD2004-70EF-7CD2-B6B8-504EBA9D17DF}" dt="2025-01-22T14:12:50.940" v="1098"/>
          <ac:spMkLst>
            <pc:docMk/>
            <pc:sldMk cId="398277298" sldId="264"/>
            <ac:spMk id="20" creationId="{D4974D33-8DC5-464E-8C6D-BE58F0669C17}"/>
          </ac:spMkLst>
        </pc:spChg>
        <pc:picChg chg="add mod ord">
          <ac:chgData name="Nagy, Evan" userId="S::evan.nagy@snhu.edu::f0077392-42c9-4cee-a015-ba90c750715a" providerId="AD" clId="Web-{41AD2004-70EF-7CD2-B6B8-504EBA9D17DF}" dt="2025-01-22T14:12:39.799" v="1094"/>
          <ac:picMkLst>
            <pc:docMk/>
            <pc:sldMk cId="398277298" sldId="264"/>
            <ac:picMk id="4" creationId="{7CBE84EE-AA25-9FD8-F27A-6A44DC5794DF}"/>
          </ac:picMkLst>
        </pc:picChg>
      </pc:sldChg>
      <pc:sldChg chg="addSp delSp modSp new mod setBg">
        <pc:chgData name="Nagy, Evan" userId="S::evan.nagy@snhu.edu::f0077392-42c9-4cee-a015-ba90c750715a" providerId="AD" clId="Web-{41AD2004-70EF-7CD2-B6B8-504EBA9D17DF}" dt="2025-01-22T14:21:37.629" v="1411" actId="20577"/>
        <pc:sldMkLst>
          <pc:docMk/>
          <pc:sldMk cId="1947973098" sldId="265"/>
        </pc:sldMkLst>
        <pc:spChg chg="mod">
          <ac:chgData name="Nagy, Evan" userId="S::evan.nagy@snhu.edu::f0077392-42c9-4cee-a015-ba90c750715a" providerId="AD" clId="Web-{41AD2004-70EF-7CD2-B6B8-504EBA9D17DF}" dt="2025-01-22T14:18:17.123" v="1260"/>
          <ac:spMkLst>
            <pc:docMk/>
            <pc:sldMk cId="1947973098" sldId="265"/>
            <ac:spMk id="2" creationId="{22270DFA-0E22-9BFF-1ABE-1183CA0365B6}"/>
          </ac:spMkLst>
        </pc:spChg>
        <pc:spChg chg="del">
          <ac:chgData name="Nagy, Evan" userId="S::evan.nagy@snhu.edu::f0077392-42c9-4cee-a015-ba90c750715a" providerId="AD" clId="Web-{41AD2004-70EF-7CD2-B6B8-504EBA9D17DF}" dt="2025-01-22T14:17:39.934" v="1243"/>
          <ac:spMkLst>
            <pc:docMk/>
            <pc:sldMk cId="1947973098" sldId="265"/>
            <ac:spMk id="3" creationId="{FFBC283D-2D07-6993-78A1-869DCE837079}"/>
          </ac:spMkLst>
        </pc:spChg>
        <pc:spChg chg="add mod">
          <ac:chgData name="Nagy, Evan" userId="S::evan.nagy@snhu.edu::f0077392-42c9-4cee-a015-ba90c750715a" providerId="AD" clId="Web-{41AD2004-70EF-7CD2-B6B8-504EBA9D17DF}" dt="2025-01-22T14:21:37.629" v="1411" actId="20577"/>
          <ac:spMkLst>
            <pc:docMk/>
            <pc:sldMk cId="1947973098" sldId="265"/>
            <ac:spMk id="8" creationId="{3CE3F968-32A3-5378-E276-0840DACF3C2F}"/>
          </ac:spMkLst>
        </pc:spChg>
        <pc:picChg chg="add mod ord">
          <ac:chgData name="Nagy, Evan" userId="S::evan.nagy@snhu.edu::f0077392-42c9-4cee-a015-ba90c750715a" providerId="AD" clId="Web-{41AD2004-70EF-7CD2-B6B8-504EBA9D17DF}" dt="2025-01-22T14:18:17.123" v="1260"/>
          <ac:picMkLst>
            <pc:docMk/>
            <pc:sldMk cId="1947973098" sldId="265"/>
            <ac:picMk id="4" creationId="{10CAB16B-5970-A30A-BC28-B8E88DC8B8C0}"/>
          </ac:picMkLst>
        </pc:picChg>
      </pc:sldChg>
      <pc:sldChg chg="addSp delSp modSp new mod setBg">
        <pc:chgData name="Nagy, Evan" userId="S::evan.nagy@snhu.edu::f0077392-42c9-4cee-a015-ba90c750715a" providerId="AD" clId="Web-{41AD2004-70EF-7CD2-B6B8-504EBA9D17DF}" dt="2025-01-22T14:22:04.255" v="1415"/>
        <pc:sldMkLst>
          <pc:docMk/>
          <pc:sldMk cId="2713722615" sldId="266"/>
        </pc:sldMkLst>
        <pc:spChg chg="del">
          <ac:chgData name="Nagy, Evan" userId="S::evan.nagy@snhu.edu::f0077392-42c9-4cee-a015-ba90c750715a" providerId="AD" clId="Web-{41AD2004-70EF-7CD2-B6B8-504EBA9D17DF}" dt="2025-01-22T14:21:54.036" v="1413"/>
          <ac:spMkLst>
            <pc:docMk/>
            <pc:sldMk cId="2713722615" sldId="266"/>
            <ac:spMk id="2" creationId="{487DB971-492C-585A-7266-24F73566B3B4}"/>
          </ac:spMkLst>
        </pc:spChg>
        <pc:spChg chg="del">
          <ac:chgData name="Nagy, Evan" userId="S::evan.nagy@snhu.edu::f0077392-42c9-4cee-a015-ba90c750715a" providerId="AD" clId="Web-{41AD2004-70EF-7CD2-B6B8-504EBA9D17DF}" dt="2025-01-22T14:21:58.255" v="1414"/>
          <ac:spMkLst>
            <pc:docMk/>
            <pc:sldMk cId="2713722615" sldId="266"/>
            <ac:spMk id="3" creationId="{5227D0CA-44B0-024C-8CB4-3984BF1FBA30}"/>
          </ac:spMkLst>
        </pc:spChg>
        <pc:spChg chg="add">
          <ac:chgData name="Nagy, Evan" userId="S::evan.nagy@snhu.edu::f0077392-42c9-4cee-a015-ba90c750715a" providerId="AD" clId="Web-{41AD2004-70EF-7CD2-B6B8-504EBA9D17DF}" dt="2025-01-22T14:22:04.255" v="1415"/>
          <ac:spMkLst>
            <pc:docMk/>
            <pc:sldMk cId="2713722615" sldId="266"/>
            <ac:spMk id="9" creationId="{42A4FC2C-047E-45A5-965D-8E1E3BF09BC6}"/>
          </ac:spMkLst>
        </pc:spChg>
        <pc:picChg chg="add mod ord">
          <ac:chgData name="Nagy, Evan" userId="S::evan.nagy@snhu.edu::f0077392-42c9-4cee-a015-ba90c750715a" providerId="AD" clId="Web-{41AD2004-70EF-7CD2-B6B8-504EBA9D17DF}" dt="2025-01-22T14:22:04.255" v="1415"/>
          <ac:picMkLst>
            <pc:docMk/>
            <pc:sldMk cId="2713722615" sldId="266"/>
            <ac:picMk id="4" creationId="{28C79406-26EA-3951-1728-7704BD37F596}"/>
          </ac:picMkLst>
        </pc:picChg>
      </pc:sldChg>
      <pc:sldChg chg="addSp delSp modSp new mod setBg">
        <pc:chgData name="Nagy, Evan" userId="S::evan.nagy@snhu.edu::f0077392-42c9-4cee-a015-ba90c750715a" providerId="AD" clId="Web-{41AD2004-70EF-7CD2-B6B8-504EBA9D17DF}" dt="2025-01-22T15:26:27.332" v="1546" actId="20577"/>
        <pc:sldMkLst>
          <pc:docMk/>
          <pc:sldMk cId="3803234915" sldId="267"/>
        </pc:sldMkLst>
        <pc:spChg chg="mod">
          <ac:chgData name="Nagy, Evan" userId="S::evan.nagy@snhu.edu::f0077392-42c9-4cee-a015-ba90c750715a" providerId="AD" clId="Web-{41AD2004-70EF-7CD2-B6B8-504EBA9D17DF}" dt="2025-01-22T15:23:22.624" v="1431"/>
          <ac:spMkLst>
            <pc:docMk/>
            <pc:sldMk cId="3803234915" sldId="267"/>
            <ac:spMk id="2" creationId="{DA67E158-0857-E45C-CED6-01EBE081C8A9}"/>
          </ac:spMkLst>
        </pc:spChg>
        <pc:spChg chg="del">
          <ac:chgData name="Nagy, Evan" userId="S::evan.nagy@snhu.edu::f0077392-42c9-4cee-a015-ba90c750715a" providerId="AD" clId="Web-{41AD2004-70EF-7CD2-B6B8-504EBA9D17DF}" dt="2025-01-22T15:23:04.280" v="1430"/>
          <ac:spMkLst>
            <pc:docMk/>
            <pc:sldMk cId="3803234915" sldId="267"/>
            <ac:spMk id="3" creationId="{E3953946-198A-5A7A-1C38-74EF55A6EDAD}"/>
          </ac:spMkLst>
        </pc:spChg>
        <pc:spChg chg="add mod">
          <ac:chgData name="Nagy, Evan" userId="S::evan.nagy@snhu.edu::f0077392-42c9-4cee-a015-ba90c750715a" providerId="AD" clId="Web-{41AD2004-70EF-7CD2-B6B8-504EBA9D17DF}" dt="2025-01-22T15:26:27.332" v="1546" actId="20577"/>
          <ac:spMkLst>
            <pc:docMk/>
            <pc:sldMk cId="3803234915" sldId="267"/>
            <ac:spMk id="8" creationId="{DEF77EC5-EF8E-CBC7-9DD9-3DA76624388F}"/>
          </ac:spMkLst>
        </pc:spChg>
        <pc:spChg chg="add">
          <ac:chgData name="Nagy, Evan" userId="S::evan.nagy@snhu.edu::f0077392-42c9-4cee-a015-ba90c750715a" providerId="AD" clId="Web-{41AD2004-70EF-7CD2-B6B8-504EBA9D17DF}" dt="2025-01-22T15:23:22.624" v="1431"/>
          <ac:spMkLst>
            <pc:docMk/>
            <pc:sldMk cId="3803234915" sldId="267"/>
            <ac:spMk id="11" creationId="{0288C6B4-AFC3-407F-A595-EFFD38D4CCAF}"/>
          </ac:spMkLst>
        </pc:spChg>
        <pc:spChg chg="add">
          <ac:chgData name="Nagy, Evan" userId="S::evan.nagy@snhu.edu::f0077392-42c9-4cee-a015-ba90c750715a" providerId="AD" clId="Web-{41AD2004-70EF-7CD2-B6B8-504EBA9D17DF}" dt="2025-01-22T15:23:22.624" v="1431"/>
          <ac:spMkLst>
            <pc:docMk/>
            <pc:sldMk cId="3803234915" sldId="267"/>
            <ac:spMk id="13" creationId="{CF236821-17FE-429B-8D2C-08E13A64EA40}"/>
          </ac:spMkLst>
        </pc:spChg>
        <pc:spChg chg="add">
          <ac:chgData name="Nagy, Evan" userId="S::evan.nagy@snhu.edu::f0077392-42c9-4cee-a015-ba90c750715a" providerId="AD" clId="Web-{41AD2004-70EF-7CD2-B6B8-504EBA9D17DF}" dt="2025-01-22T15:23:22.624" v="1431"/>
          <ac:spMkLst>
            <pc:docMk/>
            <pc:sldMk cId="3803234915" sldId="267"/>
            <ac:spMk id="15" creationId="{C0BDBCD2-E081-43AB-9119-C55465E59757}"/>
          </ac:spMkLst>
        </pc:spChg>
        <pc:spChg chg="add">
          <ac:chgData name="Nagy, Evan" userId="S::evan.nagy@snhu.edu::f0077392-42c9-4cee-a015-ba90c750715a" providerId="AD" clId="Web-{41AD2004-70EF-7CD2-B6B8-504EBA9D17DF}" dt="2025-01-22T15:23:22.624" v="1431"/>
          <ac:spMkLst>
            <pc:docMk/>
            <pc:sldMk cId="3803234915" sldId="267"/>
            <ac:spMk id="17" creationId="{98E79BE4-34FE-485A-98A5-92CE8F7C4743}"/>
          </ac:spMkLst>
        </pc:spChg>
        <pc:spChg chg="add">
          <ac:chgData name="Nagy, Evan" userId="S::evan.nagy@snhu.edu::f0077392-42c9-4cee-a015-ba90c750715a" providerId="AD" clId="Web-{41AD2004-70EF-7CD2-B6B8-504EBA9D17DF}" dt="2025-01-22T15:23:22.624" v="1431"/>
          <ac:spMkLst>
            <pc:docMk/>
            <pc:sldMk cId="3803234915" sldId="267"/>
            <ac:spMk id="19" creationId="{7A5F0580-5EE9-419F-96EE-B6529EF6E7D0}"/>
          </ac:spMkLst>
        </pc:spChg>
        <pc:picChg chg="add mod ord">
          <ac:chgData name="Nagy, Evan" userId="S::evan.nagy@snhu.edu::f0077392-42c9-4cee-a015-ba90c750715a" providerId="AD" clId="Web-{41AD2004-70EF-7CD2-B6B8-504EBA9D17DF}" dt="2025-01-22T15:23:22.624" v="1431"/>
          <ac:picMkLst>
            <pc:docMk/>
            <pc:sldMk cId="3803234915" sldId="267"/>
            <ac:picMk id="4" creationId="{C1A45E91-54E5-8A94-E308-EA89B758F3F4}"/>
          </ac:picMkLst>
        </pc:picChg>
      </pc:sldChg>
      <pc:sldChg chg="addSp delSp modSp new mod setBg">
        <pc:chgData name="Nagy, Evan" userId="S::evan.nagy@snhu.edu::f0077392-42c9-4cee-a015-ba90c750715a" providerId="AD" clId="Web-{41AD2004-70EF-7CD2-B6B8-504EBA9D17DF}" dt="2025-01-22T15:34:44.251" v="1832" actId="14100"/>
        <pc:sldMkLst>
          <pc:docMk/>
          <pc:sldMk cId="3113558502" sldId="268"/>
        </pc:sldMkLst>
        <pc:spChg chg="mod">
          <ac:chgData name="Nagy, Evan" userId="S::evan.nagy@snhu.edu::f0077392-42c9-4cee-a015-ba90c750715a" providerId="AD" clId="Web-{41AD2004-70EF-7CD2-B6B8-504EBA9D17DF}" dt="2025-01-22T15:33:02.061" v="1820" actId="20577"/>
          <ac:spMkLst>
            <pc:docMk/>
            <pc:sldMk cId="3113558502" sldId="268"/>
            <ac:spMk id="2" creationId="{15F1EAEA-1CAB-C692-1F37-575505854CE7}"/>
          </ac:spMkLst>
        </pc:spChg>
        <pc:spChg chg="del">
          <ac:chgData name="Nagy, Evan" userId="S::evan.nagy@snhu.edu::f0077392-42c9-4cee-a015-ba90c750715a" providerId="AD" clId="Web-{41AD2004-70EF-7CD2-B6B8-504EBA9D17DF}" dt="2025-01-22T15:27:11.349" v="1557"/>
          <ac:spMkLst>
            <pc:docMk/>
            <pc:sldMk cId="3113558502" sldId="268"/>
            <ac:spMk id="3" creationId="{1915B090-241F-8194-8E92-1EE18DA981F9}"/>
          </ac:spMkLst>
        </pc:spChg>
        <pc:spChg chg="add mod">
          <ac:chgData name="Nagy, Evan" userId="S::evan.nagy@snhu.edu::f0077392-42c9-4cee-a015-ba90c750715a" providerId="AD" clId="Web-{41AD2004-70EF-7CD2-B6B8-504EBA9D17DF}" dt="2025-01-22T15:32:27.420" v="1811" actId="20577"/>
          <ac:spMkLst>
            <pc:docMk/>
            <pc:sldMk cId="3113558502" sldId="268"/>
            <ac:spMk id="8" creationId="{30A505D8-45CC-9B56-E173-738D4E9D1724}"/>
          </ac:spMkLst>
        </pc:spChg>
        <pc:spChg chg="add del">
          <ac:chgData name="Nagy, Evan" userId="S::evan.nagy@snhu.edu::f0077392-42c9-4cee-a015-ba90c750715a" providerId="AD" clId="Web-{41AD2004-70EF-7CD2-B6B8-504EBA9D17DF}" dt="2025-01-22T15:29:40.603" v="1667"/>
          <ac:spMkLst>
            <pc:docMk/>
            <pc:sldMk cId="3113558502" sldId="268"/>
            <ac:spMk id="11" creationId="{32AEEBC8-9D30-42EF-95F2-386C2653FBF0}"/>
          </ac:spMkLst>
        </pc:spChg>
        <pc:spChg chg="add del">
          <ac:chgData name="Nagy, Evan" userId="S::evan.nagy@snhu.edu::f0077392-42c9-4cee-a015-ba90c750715a" providerId="AD" clId="Web-{41AD2004-70EF-7CD2-B6B8-504EBA9D17DF}" dt="2025-01-22T15:29:40.603" v="1667"/>
          <ac:spMkLst>
            <pc:docMk/>
            <pc:sldMk cId="3113558502" sldId="268"/>
            <ac:spMk id="13" creationId="{3529E97A-97C3-40EA-8A04-5C02398D568F}"/>
          </ac:spMkLst>
        </pc:spChg>
        <pc:spChg chg="add del">
          <ac:chgData name="Nagy, Evan" userId="S::evan.nagy@snhu.edu::f0077392-42c9-4cee-a015-ba90c750715a" providerId="AD" clId="Web-{41AD2004-70EF-7CD2-B6B8-504EBA9D17DF}" dt="2025-01-22T15:29:40.603" v="1667"/>
          <ac:spMkLst>
            <pc:docMk/>
            <pc:sldMk cId="3113558502" sldId="268"/>
            <ac:spMk id="15" creationId="{59FA8C2E-A5A7-4490-927A-7CD58343EDBB}"/>
          </ac:spMkLst>
        </pc:spChg>
        <pc:spChg chg="add del">
          <ac:chgData name="Nagy, Evan" userId="S::evan.nagy@snhu.edu::f0077392-42c9-4cee-a015-ba90c750715a" providerId="AD" clId="Web-{41AD2004-70EF-7CD2-B6B8-504EBA9D17DF}" dt="2025-01-22T15:29:40.587" v="1666"/>
          <ac:spMkLst>
            <pc:docMk/>
            <pc:sldMk cId="3113558502" sldId="268"/>
            <ac:spMk id="20" creationId="{3BA513B0-82FF-4F41-8178-885375D1CFB5}"/>
          </ac:spMkLst>
        </pc:spChg>
        <pc:spChg chg="add">
          <ac:chgData name="Nagy, Evan" userId="S::evan.nagy@snhu.edu::f0077392-42c9-4cee-a015-ba90c750715a" providerId="AD" clId="Web-{41AD2004-70EF-7CD2-B6B8-504EBA9D17DF}" dt="2025-01-22T15:29:40.603" v="1667"/>
          <ac:spMkLst>
            <pc:docMk/>
            <pc:sldMk cId="3113558502" sldId="268"/>
            <ac:spMk id="24" creationId="{59FA8C2E-A5A7-4490-927A-7CD58343EDBB}"/>
          </ac:spMkLst>
        </pc:spChg>
        <pc:spChg chg="add">
          <ac:chgData name="Nagy, Evan" userId="S::evan.nagy@snhu.edu::f0077392-42c9-4cee-a015-ba90c750715a" providerId="AD" clId="Web-{41AD2004-70EF-7CD2-B6B8-504EBA9D17DF}" dt="2025-01-22T15:29:40.603" v="1667"/>
          <ac:spMkLst>
            <pc:docMk/>
            <pc:sldMk cId="3113558502" sldId="268"/>
            <ac:spMk id="28" creationId="{32AEEBC8-9D30-42EF-95F2-386C2653FBF0}"/>
          </ac:spMkLst>
        </pc:spChg>
        <pc:spChg chg="add">
          <ac:chgData name="Nagy, Evan" userId="S::evan.nagy@snhu.edu::f0077392-42c9-4cee-a015-ba90c750715a" providerId="AD" clId="Web-{41AD2004-70EF-7CD2-B6B8-504EBA9D17DF}" dt="2025-01-22T15:29:40.603" v="1667"/>
          <ac:spMkLst>
            <pc:docMk/>
            <pc:sldMk cId="3113558502" sldId="268"/>
            <ac:spMk id="29" creationId="{3529E97A-97C3-40EA-8A04-5C02398D568F}"/>
          </ac:spMkLst>
        </pc:spChg>
        <pc:grpChg chg="add del">
          <ac:chgData name="Nagy, Evan" userId="S::evan.nagy@snhu.edu::f0077392-42c9-4cee-a015-ba90c750715a" providerId="AD" clId="Web-{41AD2004-70EF-7CD2-B6B8-504EBA9D17DF}" dt="2025-01-22T15:29:40.587" v="1666"/>
          <ac:grpSpMkLst>
            <pc:docMk/>
            <pc:sldMk cId="3113558502" sldId="268"/>
            <ac:grpSpMk id="22" creationId="{93DB8501-F9F2-4ACD-B56A-9019CD5006D6}"/>
          </ac:grpSpMkLst>
        </pc:grpChg>
        <pc:picChg chg="add mod ord">
          <ac:chgData name="Nagy, Evan" userId="S::evan.nagy@snhu.edu::f0077392-42c9-4cee-a015-ba90c750715a" providerId="AD" clId="Web-{41AD2004-70EF-7CD2-B6B8-504EBA9D17DF}" dt="2025-01-22T15:34:44.251" v="1832" actId="14100"/>
          <ac:picMkLst>
            <pc:docMk/>
            <pc:sldMk cId="3113558502" sldId="268"/>
            <ac:picMk id="4" creationId="{1BFB6722-1867-EE0F-013F-BB5A2206703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Evan Nagy CS-250 Final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0DFA-0E22-9BFF-1ABE-1183CA03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/>
              <a:t>Deployment and Maintenance</a:t>
            </a:r>
          </a:p>
        </p:txBody>
      </p:sp>
      <p:pic>
        <p:nvPicPr>
          <p:cNvPr id="4" name="Content Placeholder 3" descr="A close-up of a person&amp;#39;s face&#10;&#10;AI-generated content may be incorrect.">
            <a:extLst>
              <a:ext uri="{FF2B5EF4-FFF2-40B4-BE49-F238E27FC236}">
                <a16:creationId xmlns:a16="http://schemas.microsoft.com/office/drawing/2014/main" id="{10CAB16B-5970-A30A-BC28-B8E88DC8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441" b="12690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CE3F968-32A3-5378-E276-0840DACF3C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Final Sprint Review and Retrospective will be held as to do better for the next Sprint.</a:t>
            </a:r>
          </a:p>
          <a:p>
            <a:r>
              <a:rPr lang="en-US" sz="1800" dirty="0"/>
              <a:t>Once the product is released and used by the end user. It is considered deployed</a:t>
            </a:r>
          </a:p>
          <a:p>
            <a:r>
              <a:rPr lang="en-US" sz="1800" dirty="0"/>
              <a:t>The product will be maintained and updated as requested by the customer.</a:t>
            </a:r>
          </a:p>
        </p:txBody>
      </p:sp>
    </p:spTree>
    <p:extLst>
      <p:ext uri="{BB962C8B-B14F-4D97-AF65-F5344CB8AC3E}">
        <p14:creationId xmlns:p14="http://schemas.microsoft.com/office/powerpoint/2010/main" val="1947973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Content Placeholder 3" descr="A person standing next to a purple object&#10;&#10;AI-generated content may be incorrect.">
            <a:extLst>
              <a:ext uri="{FF2B5EF4-FFF2-40B4-BE49-F238E27FC236}">
                <a16:creationId xmlns:a16="http://schemas.microsoft.com/office/drawing/2014/main" id="{28C79406-26EA-3951-1728-7704BD37F5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1315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3722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5" name="Freeform: Shape 14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67E158-0857-E45C-CED6-01EBE081C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anchor="ctr">
            <a:normAutofit/>
          </a:bodyPr>
          <a:lstStyle/>
          <a:p>
            <a:r>
              <a:rPr lang="en-US" sz="2800"/>
              <a:t>Waterfall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EF77EC5-EF8E-CBC7-9DD9-3DA766243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094" y="2718054"/>
            <a:ext cx="3438906" cy="3207258"/>
          </a:xfrm>
        </p:spPr>
        <p:txBody>
          <a:bodyPr anchor="t">
            <a:normAutofit/>
          </a:bodyPr>
          <a:lstStyle/>
          <a:p>
            <a:r>
              <a:rPr lang="en-US" sz="1700" dirty="0"/>
              <a:t>Waterfall is a more rigid development structure</a:t>
            </a:r>
          </a:p>
          <a:p>
            <a:r>
              <a:rPr lang="en-US" sz="1700" dirty="0"/>
              <a:t>plans out each step of the process and implements at the end</a:t>
            </a:r>
          </a:p>
          <a:p>
            <a:r>
              <a:rPr lang="en-US" sz="1700" dirty="0"/>
              <a:t>Projects are long term and have ridged deadlines</a:t>
            </a:r>
          </a:p>
          <a:p>
            <a:r>
              <a:rPr lang="en-US" sz="1700" dirty="0"/>
              <a:t>Enacts testing at pre-determined stages of development</a:t>
            </a:r>
          </a:p>
        </p:txBody>
      </p:sp>
      <p:pic>
        <p:nvPicPr>
          <p:cNvPr id="4" name="Content Placeholder 3" descr="A diagram of a staircase&#10;&#10;AI-generated content may be incorrect.">
            <a:extLst>
              <a:ext uri="{FF2B5EF4-FFF2-40B4-BE49-F238E27FC236}">
                <a16:creationId xmlns:a16="http://schemas.microsoft.com/office/drawing/2014/main" id="{C1A45E91-54E5-8A94-E308-EA89B758F3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532477"/>
            <a:ext cx="6922008" cy="3893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2349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F1EAEA-1CAB-C692-1F37-575505854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rgbClr val="FFFFFF"/>
                </a:solidFill>
              </a:rPr>
              <a:t>Summary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A505D8-45CC-9B56-E173-738D4E9D1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84091"/>
            <a:ext cx="7074409" cy="2404332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>
                <a:solidFill>
                  <a:srgbClr val="FFFFFF"/>
                </a:solidFill>
              </a:rPr>
              <a:t>Waterfall is more ridged and is good for architecting large long-term projects</a:t>
            </a:r>
          </a:p>
          <a:p>
            <a:r>
              <a:rPr lang="en-US" sz="2000" dirty="0">
                <a:solidFill>
                  <a:srgbClr val="FFFFFF"/>
                </a:solidFill>
              </a:rPr>
              <a:t>Waterfall leads to better organized code with little technical debt.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Agile is iterative, flexible and has no rigid structure</a:t>
            </a:r>
          </a:p>
          <a:p>
            <a:r>
              <a:rPr lang="en-US" sz="2000" dirty="0">
                <a:solidFill>
                  <a:srgbClr val="FFFFFF"/>
                </a:solidFill>
              </a:rPr>
              <a:t>Due to no rigid structure, Agile leads to a smoother transition to expanding requirements.</a:t>
            </a:r>
          </a:p>
          <a:p>
            <a:r>
              <a:rPr lang="en-US" sz="2000" dirty="0">
                <a:solidFill>
                  <a:srgbClr val="FFFFFF"/>
                </a:solidFill>
              </a:rPr>
              <a:t>Agile has been known to lead to technical debt</a:t>
            </a:r>
          </a:p>
        </p:txBody>
      </p:sp>
      <p:pic>
        <p:nvPicPr>
          <p:cNvPr id="4" name="Content Placeholder 3" descr="A person pulling a rope with a sign&#10;&#10;AI-generated content may be incorrect.">
            <a:extLst>
              <a:ext uri="{FF2B5EF4-FFF2-40B4-BE49-F238E27FC236}">
                <a16:creationId xmlns:a16="http://schemas.microsoft.com/office/drawing/2014/main" id="{1BFB6722-1867-EE0F-013F-BB5A22067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536" y="2971800"/>
            <a:ext cx="8684736" cy="3278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558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EF5EA0-BC51-5E07-B33D-608AE2C88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a Scrum Team?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A8F8A7-B170-7846-2A20-E625238E6114}"/>
              </a:ext>
            </a:extLst>
          </p:cNvPr>
          <p:cNvSpPr txBox="1"/>
          <p:nvPr/>
        </p:nvSpPr>
        <p:spPr>
          <a:xfrm>
            <a:off x="793661" y="2599509"/>
            <a:ext cx="4530898" cy="3639450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 Scrum Team is a small Group of individuals that work Collaboratively to deliver a product.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The main Features of this team are: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Agile Development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Incremental Sprints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Daily Scrums</a:t>
            </a:r>
          </a:p>
          <a:p>
            <a:pPr marL="742950" lvl="1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Scrum Events</a:t>
            </a:r>
          </a:p>
        </p:txBody>
      </p:sp>
      <p:pic>
        <p:nvPicPr>
          <p:cNvPr id="4" name="Content Placeholder 3" descr="A diagram of a scrum product owner&#10;&#10;AI-generated content may be incorrect.">
            <a:extLst>
              <a:ext uri="{FF2B5EF4-FFF2-40B4-BE49-F238E27FC236}">
                <a16:creationId xmlns:a16="http://schemas.microsoft.com/office/drawing/2014/main" id="{F36A1FB4-02EC-46A5-C82C-24F20922C4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50668" y="2484255"/>
            <a:ext cx="4672004" cy="3714244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359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649D4-ED1A-4B26-5EF5-D670A8E09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Product Owner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BBC100-3D43-0A90-C133-733E8F4A42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Responsibilities:</a:t>
            </a:r>
          </a:p>
          <a:p>
            <a:r>
              <a:rPr lang="en-US" sz="2000" dirty="0"/>
              <a:t>Meeting with The Stakeholders</a:t>
            </a:r>
          </a:p>
          <a:p>
            <a:r>
              <a:rPr lang="en-US" sz="2000"/>
              <a:t>Gathering Requirements</a:t>
            </a:r>
          </a:p>
          <a:p>
            <a:r>
              <a:rPr lang="en-US" sz="2000" dirty="0"/>
              <a:t>Maintaining the Product Backlog</a:t>
            </a:r>
          </a:p>
          <a:p>
            <a:r>
              <a:rPr lang="en-US" sz="2000" dirty="0"/>
              <a:t>Communicating with the Scrum Master and the Scrum team</a:t>
            </a:r>
          </a:p>
        </p:txBody>
      </p:sp>
      <p:pic>
        <p:nvPicPr>
          <p:cNvPr id="4" name="Content Placeholder 3" descr="A person with a blue shirt&#10;&#10;AI-generated content may be incorrect.">
            <a:extLst>
              <a:ext uri="{FF2B5EF4-FFF2-40B4-BE49-F238E27FC236}">
                <a16:creationId xmlns:a16="http://schemas.microsoft.com/office/drawing/2014/main" id="{640B8D38-F207-4CA1-90ED-5A4408B48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532" y="2843592"/>
            <a:ext cx="5150277" cy="299556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2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1595A09-E336-4D1B-9B3A-06A2287A5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5B5A53-A517-880D-C850-DB0799858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4777739"/>
            <a:ext cx="3418990" cy="1412119"/>
          </a:xfrm>
        </p:spPr>
        <p:txBody>
          <a:bodyPr>
            <a:normAutofit/>
          </a:bodyPr>
          <a:lstStyle/>
          <a:p>
            <a:r>
              <a:rPr lang="en-US"/>
              <a:t>Scrum Master</a:t>
            </a:r>
          </a:p>
        </p:txBody>
      </p:sp>
      <p:pic>
        <p:nvPicPr>
          <p:cNvPr id="4" name="Content Placeholder 3" descr="A group of people in circles&#10;&#10;AI-generated content may be incorrect.">
            <a:extLst>
              <a:ext uri="{FF2B5EF4-FFF2-40B4-BE49-F238E27FC236}">
                <a16:creationId xmlns:a16="http://schemas.microsoft.com/office/drawing/2014/main" id="{44DE1659-3E90-4D1E-589D-2032770E0C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761" b="13462"/>
          <a:stretch/>
        </p:blipFill>
        <p:spPr>
          <a:xfrm>
            <a:off x="20" y="10"/>
            <a:ext cx="12191980" cy="4558420"/>
          </a:xfrm>
          <a:custGeom>
            <a:avLst/>
            <a:gdLst/>
            <a:ahLst/>
            <a:cxnLst/>
            <a:rect l="l" t="t" r="r" b="b"/>
            <a:pathLst>
              <a:path w="12188952" h="4558430">
                <a:moveTo>
                  <a:pt x="6789701" y="4490221"/>
                </a:moveTo>
                <a:lnTo>
                  <a:pt x="6788702" y="4490299"/>
                </a:lnTo>
                <a:lnTo>
                  <a:pt x="6788476" y="4490833"/>
                </a:lnTo>
                <a:close/>
                <a:moveTo>
                  <a:pt x="0" y="0"/>
                </a:moveTo>
                <a:lnTo>
                  <a:pt x="12188952" y="0"/>
                </a:lnTo>
                <a:lnTo>
                  <a:pt x="12188952" y="3596895"/>
                </a:lnTo>
                <a:lnTo>
                  <a:pt x="12061096" y="3635026"/>
                </a:lnTo>
                <a:cubicBezTo>
                  <a:pt x="11933500" y="3671240"/>
                  <a:pt x="11805390" y="3705769"/>
                  <a:pt x="11676800" y="3738601"/>
                </a:cubicBezTo>
                <a:cubicBezTo>
                  <a:pt x="11262789" y="3846108"/>
                  <a:pt x="10845343" y="3939710"/>
                  <a:pt x="10425355" y="4022140"/>
                </a:cubicBezTo>
                <a:cubicBezTo>
                  <a:pt x="10092810" y="4087351"/>
                  <a:pt x="9759033" y="4145748"/>
                  <a:pt x="9424022" y="4197302"/>
                </a:cubicBezTo>
                <a:cubicBezTo>
                  <a:pt x="9102997" y="4246959"/>
                  <a:pt x="8781133" y="4291526"/>
                  <a:pt x="8458419" y="4331003"/>
                </a:cubicBezTo>
                <a:cubicBezTo>
                  <a:pt x="8211360" y="4361169"/>
                  <a:pt x="7963792" y="4386742"/>
                  <a:pt x="7715970" y="4410950"/>
                </a:cubicBezTo>
                <a:lnTo>
                  <a:pt x="6951716" y="4476730"/>
                </a:lnTo>
                <a:lnTo>
                  <a:pt x="6936303" y="4478801"/>
                </a:lnTo>
                <a:lnTo>
                  <a:pt x="6790448" y="4490162"/>
                </a:lnTo>
                <a:lnTo>
                  <a:pt x="6799941" y="4491982"/>
                </a:lnTo>
                <a:cubicBezTo>
                  <a:pt x="6811623" y="4492448"/>
                  <a:pt x="6823734" y="4490275"/>
                  <a:pt x="6835432" y="4490275"/>
                </a:cubicBezTo>
                <a:cubicBezTo>
                  <a:pt x="6851580" y="4490275"/>
                  <a:pt x="6867729" y="4487668"/>
                  <a:pt x="6884003" y="4487297"/>
                </a:cubicBezTo>
                <a:cubicBezTo>
                  <a:pt x="7115805" y="4481835"/>
                  <a:pt x="7347351" y="4469668"/>
                  <a:pt x="7578771" y="4454770"/>
                </a:cubicBezTo>
                <a:cubicBezTo>
                  <a:pt x="7927552" y="4432302"/>
                  <a:pt x="8276080" y="4404123"/>
                  <a:pt x="8623845" y="4367873"/>
                </a:cubicBezTo>
                <a:cubicBezTo>
                  <a:pt x="8909939" y="4338575"/>
                  <a:pt x="9195310" y="4303940"/>
                  <a:pt x="9479970" y="4263967"/>
                </a:cubicBezTo>
                <a:cubicBezTo>
                  <a:pt x="9864901" y="4209593"/>
                  <a:pt x="10248014" y="4144879"/>
                  <a:pt x="10629308" y="4069810"/>
                </a:cubicBezTo>
                <a:cubicBezTo>
                  <a:pt x="11090114" y="3978690"/>
                  <a:pt x="11546975" y="3871184"/>
                  <a:pt x="11998498" y="3743816"/>
                </a:cubicBezTo>
                <a:lnTo>
                  <a:pt x="12188952" y="3687715"/>
                </a:lnTo>
                <a:lnTo>
                  <a:pt x="12188952" y="3742439"/>
                </a:lnTo>
                <a:lnTo>
                  <a:pt x="11829257" y="3846853"/>
                </a:lnTo>
                <a:cubicBezTo>
                  <a:pt x="11534769" y="3926550"/>
                  <a:pt x="11238120" y="3997436"/>
                  <a:pt x="10939183" y="4061368"/>
                </a:cubicBezTo>
                <a:cubicBezTo>
                  <a:pt x="10622824" y="4129150"/>
                  <a:pt x="10304941" y="4189147"/>
                  <a:pt x="9985530" y="4241373"/>
                </a:cubicBezTo>
                <a:cubicBezTo>
                  <a:pt x="9720036" y="4284822"/>
                  <a:pt x="9453814" y="4323467"/>
                  <a:pt x="9186882" y="4357320"/>
                </a:cubicBezTo>
                <a:cubicBezTo>
                  <a:pt x="8984197" y="4382894"/>
                  <a:pt x="8781514" y="4406977"/>
                  <a:pt x="8578198" y="4426839"/>
                </a:cubicBezTo>
                <a:cubicBezTo>
                  <a:pt x="8340547" y="4449559"/>
                  <a:pt x="8102644" y="4471034"/>
                  <a:pt x="7864358" y="4488290"/>
                </a:cubicBezTo>
                <a:cubicBezTo>
                  <a:pt x="7554994" y="4510634"/>
                  <a:pt x="7245502" y="4528512"/>
                  <a:pt x="6935502" y="4539684"/>
                </a:cubicBezTo>
                <a:cubicBezTo>
                  <a:pt x="6782917" y="4545147"/>
                  <a:pt x="6630334" y="4548995"/>
                  <a:pt x="6477750" y="4553587"/>
                </a:cubicBezTo>
                <a:cubicBezTo>
                  <a:pt x="6439195" y="4551503"/>
                  <a:pt x="6400529" y="4553128"/>
                  <a:pt x="6362294" y="4558430"/>
                </a:cubicBezTo>
                <a:lnTo>
                  <a:pt x="6057129" y="4558430"/>
                </a:lnTo>
                <a:lnTo>
                  <a:pt x="5977784" y="4553836"/>
                </a:lnTo>
                <a:cubicBezTo>
                  <a:pt x="5740261" y="4541423"/>
                  <a:pt x="5502739" y="4527644"/>
                  <a:pt x="5265087" y="4517587"/>
                </a:cubicBezTo>
                <a:cubicBezTo>
                  <a:pt x="4958267" y="4505171"/>
                  <a:pt x="4651826" y="4484691"/>
                  <a:pt x="4346277" y="4455517"/>
                </a:cubicBezTo>
                <a:cubicBezTo>
                  <a:pt x="4021654" y="4424605"/>
                  <a:pt x="3697795" y="4389970"/>
                  <a:pt x="3373045" y="4356948"/>
                </a:cubicBezTo>
                <a:cubicBezTo>
                  <a:pt x="3035412" y="4322686"/>
                  <a:pt x="2698456" y="4283047"/>
                  <a:pt x="2362173" y="4238021"/>
                </a:cubicBezTo>
                <a:cubicBezTo>
                  <a:pt x="1984692" y="4187868"/>
                  <a:pt x="1608364" y="4130142"/>
                  <a:pt x="1233177" y="4064845"/>
                </a:cubicBezTo>
                <a:cubicBezTo>
                  <a:pt x="842181" y="3996132"/>
                  <a:pt x="453758" y="3917644"/>
                  <a:pt x="68500" y="3825138"/>
                </a:cubicBezTo>
                <a:lnTo>
                  <a:pt x="0" y="3807783"/>
                </a:lnTo>
                <a:lnTo>
                  <a:pt x="0" y="3751294"/>
                </a:lnTo>
                <a:lnTo>
                  <a:pt x="72441" y="3770071"/>
                </a:lnTo>
                <a:cubicBezTo>
                  <a:pt x="247961" y="3812249"/>
                  <a:pt x="424164" y="3851509"/>
                  <a:pt x="600716" y="3888441"/>
                </a:cubicBezTo>
                <a:cubicBezTo>
                  <a:pt x="988279" y="3969255"/>
                  <a:pt x="1378133" y="4038153"/>
                  <a:pt x="1769512" y="4098609"/>
                </a:cubicBezTo>
                <a:cubicBezTo>
                  <a:pt x="2052426" y="4142185"/>
                  <a:pt x="2335725" y="4182282"/>
                  <a:pt x="2613554" y="4215551"/>
                </a:cubicBezTo>
                <a:cubicBezTo>
                  <a:pt x="2605544" y="4218158"/>
                  <a:pt x="2594611" y="4208102"/>
                  <a:pt x="2581134" y="4205620"/>
                </a:cubicBezTo>
                <a:cubicBezTo>
                  <a:pt x="2087178" y="4113668"/>
                  <a:pt x="1597684" y="4002775"/>
                  <a:pt x="1112635" y="3872923"/>
                </a:cubicBezTo>
                <a:cubicBezTo>
                  <a:pt x="880453" y="3810852"/>
                  <a:pt x="649713" y="3744374"/>
                  <a:pt x="420412" y="3673490"/>
                </a:cubicBezTo>
                <a:lnTo>
                  <a:pt x="0" y="3534573"/>
                </a:lnTo>
                <a:close/>
              </a:path>
            </a:pathLst>
          </a:custGeom>
        </p:spPr>
      </p:pic>
      <p:sp>
        <p:nvSpPr>
          <p:cNvPr id="24" name="sketch line">
            <a:extLst>
              <a:ext uri="{FF2B5EF4-FFF2-40B4-BE49-F238E27FC236}">
                <a16:creationId xmlns:a16="http://schemas.microsoft.com/office/drawing/2014/main" id="{3540989C-C7B8-473B-BF87-6F2DA6A9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661305" y="5468206"/>
            <a:ext cx="1371600" cy="18288"/>
          </a:xfrm>
          <a:custGeom>
            <a:avLst/>
            <a:gdLst>
              <a:gd name="connsiteX0" fmla="*/ 0 w 1371600"/>
              <a:gd name="connsiteY0" fmla="*/ 0 h 18288"/>
              <a:gd name="connsiteX1" fmla="*/ 685800 w 1371600"/>
              <a:gd name="connsiteY1" fmla="*/ 0 h 18288"/>
              <a:gd name="connsiteX2" fmla="*/ 1371600 w 1371600"/>
              <a:gd name="connsiteY2" fmla="*/ 0 h 18288"/>
              <a:gd name="connsiteX3" fmla="*/ 1371600 w 1371600"/>
              <a:gd name="connsiteY3" fmla="*/ 18288 h 18288"/>
              <a:gd name="connsiteX4" fmla="*/ 713232 w 1371600"/>
              <a:gd name="connsiteY4" fmla="*/ 18288 h 18288"/>
              <a:gd name="connsiteX5" fmla="*/ 0 w 1371600"/>
              <a:gd name="connsiteY5" fmla="*/ 18288 h 18288"/>
              <a:gd name="connsiteX6" fmla="*/ 0 w 1371600"/>
              <a:gd name="connsiteY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71600" h="18288" fill="none" extrusionOk="0">
                <a:moveTo>
                  <a:pt x="0" y="0"/>
                </a:moveTo>
                <a:cubicBezTo>
                  <a:pt x="247303" y="31625"/>
                  <a:pt x="422310" y="-25629"/>
                  <a:pt x="685800" y="0"/>
                </a:cubicBezTo>
                <a:cubicBezTo>
                  <a:pt x="949290" y="25629"/>
                  <a:pt x="1192357" y="6696"/>
                  <a:pt x="1371600" y="0"/>
                </a:cubicBezTo>
                <a:cubicBezTo>
                  <a:pt x="1371355" y="6649"/>
                  <a:pt x="1371915" y="11310"/>
                  <a:pt x="1371600" y="18288"/>
                </a:cubicBezTo>
                <a:cubicBezTo>
                  <a:pt x="1107995" y="26464"/>
                  <a:pt x="1033361" y="32942"/>
                  <a:pt x="713232" y="18288"/>
                </a:cubicBezTo>
                <a:cubicBezTo>
                  <a:pt x="393103" y="3634"/>
                  <a:pt x="289343" y="43221"/>
                  <a:pt x="0" y="18288"/>
                </a:cubicBezTo>
                <a:cubicBezTo>
                  <a:pt x="-459" y="11562"/>
                  <a:pt x="-31" y="5093"/>
                  <a:pt x="0" y="0"/>
                </a:cubicBezTo>
                <a:close/>
              </a:path>
              <a:path w="1371600" h="18288" stroke="0" extrusionOk="0">
                <a:moveTo>
                  <a:pt x="0" y="0"/>
                </a:moveTo>
                <a:cubicBezTo>
                  <a:pt x="170249" y="-24099"/>
                  <a:pt x="504634" y="14338"/>
                  <a:pt x="644652" y="0"/>
                </a:cubicBezTo>
                <a:cubicBezTo>
                  <a:pt x="784670" y="-14338"/>
                  <a:pt x="1087773" y="8679"/>
                  <a:pt x="1371600" y="0"/>
                </a:cubicBezTo>
                <a:cubicBezTo>
                  <a:pt x="1372456" y="3662"/>
                  <a:pt x="1371030" y="13946"/>
                  <a:pt x="1371600" y="18288"/>
                </a:cubicBezTo>
                <a:cubicBezTo>
                  <a:pt x="1176823" y="-1409"/>
                  <a:pt x="900830" y="9989"/>
                  <a:pt x="713232" y="18288"/>
                </a:cubicBezTo>
                <a:cubicBezTo>
                  <a:pt x="525634" y="26587"/>
                  <a:pt x="282837" y="5724"/>
                  <a:pt x="0" y="18288"/>
                </a:cubicBezTo>
                <a:cubicBezTo>
                  <a:pt x="367" y="13143"/>
                  <a:pt x="-823" y="58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61569767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DEB5FDF-C76E-BAD0-A92E-91E487D61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4" y="4788036"/>
            <a:ext cx="6897626" cy="1862601"/>
          </a:xfrm>
        </p:spPr>
        <p:txBody>
          <a:bodyPr anchor="ctr">
            <a:normAutofit fontScale="77500" lnSpcReduction="20000"/>
          </a:bodyPr>
          <a:lstStyle/>
          <a:p>
            <a:r>
              <a:rPr lang="en-US" sz="2200" dirty="0"/>
              <a:t>Organizes daily Scrums</a:t>
            </a:r>
          </a:p>
          <a:p>
            <a:r>
              <a:rPr lang="en-US" sz="2200" dirty="0"/>
              <a:t>Scrum team leader</a:t>
            </a:r>
          </a:p>
          <a:p>
            <a:r>
              <a:rPr lang="en-US" sz="2200" dirty="0"/>
              <a:t>Eliminates roadblocks</a:t>
            </a:r>
          </a:p>
          <a:p>
            <a:r>
              <a:rPr lang="en-US" sz="2200" dirty="0"/>
              <a:t>Enforces The Scrum Framework</a:t>
            </a:r>
          </a:p>
          <a:p>
            <a:r>
              <a:rPr lang="en-US" sz="2200" dirty="0"/>
              <a:t>Primary source for interactions with the Product Owner</a:t>
            </a:r>
          </a:p>
          <a:p>
            <a:r>
              <a:rPr lang="en-US" sz="2200" dirty="0"/>
              <a:t>Helps to make the Product backlog more concise and up to date</a:t>
            </a:r>
          </a:p>
        </p:txBody>
      </p:sp>
    </p:spTree>
    <p:extLst>
      <p:ext uri="{BB962C8B-B14F-4D97-AF65-F5344CB8AC3E}">
        <p14:creationId xmlns:p14="http://schemas.microsoft.com/office/powerpoint/2010/main" val="28102002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785757-8AD8-7A59-BA4C-A57227E7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3" y="670559"/>
            <a:ext cx="4683321" cy="2148841"/>
          </a:xfrm>
        </p:spPr>
        <p:txBody>
          <a:bodyPr anchor="t">
            <a:normAutofit/>
          </a:bodyPr>
          <a:lstStyle/>
          <a:p>
            <a:r>
              <a:rPr lang="en-US" dirty="0"/>
              <a:t>Scrum Development Team</a:t>
            </a:r>
          </a:p>
        </p:txBody>
      </p:sp>
      <p:pic>
        <p:nvPicPr>
          <p:cNvPr id="4" name="Content Placeholder 3" descr="A group of people holding gears&#10;&#10;AI-generated content may be incorrect.">
            <a:extLst>
              <a:ext uri="{FF2B5EF4-FFF2-40B4-BE49-F238E27FC236}">
                <a16:creationId xmlns:a16="http://schemas.microsoft.com/office/drawing/2014/main" id="{6F1715D2-3813-DCE6-E306-A7A696090D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45" b="-2"/>
          <a:stretch/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A51FBB8-863B-9566-9638-832BD087D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7004" y="670559"/>
            <a:ext cx="4555782" cy="5445076"/>
          </a:xfrm>
        </p:spPr>
        <p:txBody>
          <a:bodyPr anchor="t">
            <a:normAutofit/>
          </a:bodyPr>
          <a:lstStyle/>
          <a:p>
            <a:r>
              <a:rPr lang="en-US" sz="2000"/>
              <a:t>Small team of 1 – 9 people</a:t>
            </a:r>
          </a:p>
          <a:p>
            <a:r>
              <a:rPr lang="en-US" sz="2000"/>
              <a:t>Self-organized</a:t>
            </a:r>
            <a:r>
              <a:rPr lang="en-US" sz="2000" dirty="0"/>
              <a:t> and contains a variety of roles</a:t>
            </a:r>
          </a:p>
          <a:p>
            <a:r>
              <a:rPr lang="en-US" sz="2000"/>
              <a:t>No titles</a:t>
            </a:r>
          </a:p>
          <a:p>
            <a:r>
              <a:rPr lang="en-US" sz="2000" dirty="0"/>
              <a:t>Achieves the Sprint goals</a:t>
            </a:r>
          </a:p>
          <a:p>
            <a:r>
              <a:rPr lang="en-US" sz="2000" dirty="0"/>
              <a:t>Completes the assignments in the </a:t>
            </a:r>
            <a:r>
              <a:rPr lang="en-US" sz="2000"/>
              <a:t>Product Backlog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5985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5A7F8D-8D96-76D2-84CF-E9678B5E4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Agile Phases</a:t>
            </a:r>
          </a:p>
        </p:txBody>
      </p:sp>
      <p:sp>
        <p:nvSpPr>
          <p:cNvPr id="35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7">
            <a:extLst>
              <a:ext uri="{FF2B5EF4-FFF2-40B4-BE49-F238E27FC236}">
                <a16:creationId xmlns:a16="http://schemas.microsoft.com/office/drawing/2014/main" id="{75F3FCE8-814D-C3E2-8563-45C65D375D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700" dirty="0"/>
              <a:t>Main Phases of the Software Development Life Cycle (SDLC)</a:t>
            </a:r>
          </a:p>
          <a:p>
            <a:r>
              <a:rPr lang="en-US" sz="1700" dirty="0"/>
              <a:t>Planning</a:t>
            </a:r>
          </a:p>
          <a:p>
            <a:r>
              <a:rPr lang="en-US" sz="1700" dirty="0"/>
              <a:t>Requirements</a:t>
            </a:r>
          </a:p>
          <a:p>
            <a:r>
              <a:rPr lang="en-US" sz="1700" dirty="0"/>
              <a:t>Design</a:t>
            </a:r>
          </a:p>
          <a:p>
            <a:r>
              <a:rPr lang="en-US" sz="1700" dirty="0"/>
              <a:t>Development</a:t>
            </a:r>
          </a:p>
          <a:p>
            <a:r>
              <a:rPr lang="en-US" sz="1700" dirty="0"/>
              <a:t>Testing</a:t>
            </a:r>
          </a:p>
          <a:p>
            <a:r>
              <a:rPr lang="en-US" sz="1700" dirty="0"/>
              <a:t>Deployment</a:t>
            </a:r>
          </a:p>
          <a:p>
            <a:r>
              <a:rPr lang="en-US" sz="1700" dirty="0"/>
              <a:t>Maintenance</a:t>
            </a:r>
          </a:p>
        </p:txBody>
      </p:sp>
      <p:pic>
        <p:nvPicPr>
          <p:cNvPr id="4" name="Content Placeholder 3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3608EF47-893C-CB4C-EF48-0020733DD3C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-2" b="118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497171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0414DF-C075-F1C7-72E2-2C73847D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Planning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785D177-0F18-666E-B842-25714D3801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Sprint Planning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/>
              <a:t>Meeting takes place prior to a Sprint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/>
              <a:t>Team talks about what User Stories will be taken into a Sprint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/>
              <a:t>Team defines tasks to be implemented to enact a user`s story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/>
              <a:t>Tasks will be divided amongst the team</a:t>
            </a:r>
          </a:p>
        </p:txBody>
      </p:sp>
      <p:pic>
        <p:nvPicPr>
          <p:cNvPr id="4" name="Content Placeholder 3" descr="A person with a beard and a computer&#10;&#10;AI-generated content may be incorrect.">
            <a:extLst>
              <a:ext uri="{FF2B5EF4-FFF2-40B4-BE49-F238E27FC236}">
                <a16:creationId xmlns:a16="http://schemas.microsoft.com/office/drawing/2014/main" id="{9B161159-D451-4EE3-E72B-8DB5B18B66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594" r="36524" b="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89096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333F30-6E72-7D56-A5DD-8191876D3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 err="1"/>
              <a:t>Requirments</a:t>
            </a:r>
          </a:p>
        </p:txBody>
      </p:sp>
      <p:sp>
        <p:nvSpPr>
          <p:cNvPr id="1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C83C7D9-8CB1-4B50-C724-5B47A9DAF5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Defined as the project progresses</a:t>
            </a:r>
          </a:p>
          <a:p>
            <a:r>
              <a:rPr lang="en-US" sz="2200" dirty="0"/>
              <a:t>Deals with the Product Backlog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/>
              <a:t>Prioritizes work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/>
              <a:t>Creates User Stories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800" dirty="0"/>
              <a:t>Constant updates from the Product Owner</a:t>
            </a:r>
          </a:p>
        </p:txBody>
      </p:sp>
      <p:pic>
        <p:nvPicPr>
          <p:cNvPr id="4" name="Content Placeholder 3" descr="A person and person sitting in chairs talking&#10;&#10;AI-generated content may be incorrect.">
            <a:extLst>
              <a:ext uri="{FF2B5EF4-FFF2-40B4-BE49-F238E27FC236}">
                <a16:creationId xmlns:a16="http://schemas.microsoft.com/office/drawing/2014/main" id="{C356BA2D-EDD4-2A37-185F-243A21BCD0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72" r="13624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42868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91DC2D-CEB2-0A9E-6802-FE494EA20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3400"/>
              <a:t>Design, Development, Testing and Deployment</a:t>
            </a:r>
          </a:p>
        </p:txBody>
      </p:sp>
      <p:sp>
        <p:nvSpPr>
          <p:cNvPr id="20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2B6C1E-E338-6218-1506-167AA507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200" dirty="0"/>
              <a:t>Takes place during a Sprint</a:t>
            </a:r>
          </a:p>
          <a:p>
            <a:r>
              <a:rPr lang="en-US" sz="2200" dirty="0"/>
              <a:t>Usually last 1-4 weeks and ends with a Sprint Review and Retrospective</a:t>
            </a:r>
          </a:p>
          <a:p>
            <a:r>
              <a:rPr lang="en-US" sz="2200" dirty="0"/>
              <a:t>Daily Scrums help to keep communication open and to keep a lookout for obstacles</a:t>
            </a:r>
          </a:p>
          <a:p>
            <a:r>
              <a:rPr lang="en-US" sz="2200" dirty="0"/>
              <a:t>Team presents finished work at the end of every review</a:t>
            </a:r>
          </a:p>
        </p:txBody>
      </p:sp>
      <p:pic>
        <p:nvPicPr>
          <p:cNvPr id="4" name="Content Placeholder 3" descr="A group of people working on gears&#10;&#10;AI-generated content may be incorrect.">
            <a:extLst>
              <a:ext uri="{FF2B5EF4-FFF2-40B4-BE49-F238E27FC236}">
                <a16:creationId xmlns:a16="http://schemas.microsoft.com/office/drawing/2014/main" id="{7CBE84EE-AA25-9FD8-F27A-6A44DC5794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273" r="22067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827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Evan Nagy CS-250 Final</vt:lpstr>
      <vt:lpstr>What is a Scrum Team?</vt:lpstr>
      <vt:lpstr>Product Owner</vt:lpstr>
      <vt:lpstr>Scrum Master</vt:lpstr>
      <vt:lpstr>Scrum Development Team</vt:lpstr>
      <vt:lpstr>Agile Phases</vt:lpstr>
      <vt:lpstr>Planning</vt:lpstr>
      <vt:lpstr>Requirments</vt:lpstr>
      <vt:lpstr>Design, Development, Testing and Deployment</vt:lpstr>
      <vt:lpstr>Deployment and Maintenance</vt:lpstr>
      <vt:lpstr>PowerPoint Presentation</vt:lpstr>
      <vt:lpstr>Waterfall Model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379</cp:revision>
  <dcterms:created xsi:type="dcterms:W3CDTF">2025-01-22T11:40:28Z</dcterms:created>
  <dcterms:modified xsi:type="dcterms:W3CDTF">2025-01-22T15:34:47Z</dcterms:modified>
</cp:coreProperties>
</file>