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</p:sldIdLst>
  <p:sldSz cx="9144000" cy="6858000" type="screen4x3"/>
  <p:notesSz cx="6858000" cy="9144000"/>
  <p:defaultTextStyle>
    <a:defPPr rtl="0">
      <a:defRPr lang="tr-TR"/>
    </a:defPPr>
    <a:lvl1pPr marL="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86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30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lang="tr-TR" sz="1200"/>
            </a:lvl1pPr>
            <a:extLst/>
          </a:lstStyle>
          <a:p>
            <a:pPr rtl="0"/>
            <a:endParaRPr lang="tr-TR"/>
          </a:p>
        </p:txBody>
      </p:sp>
      <p:sp>
        <p:nvSpPr>
          <p:cNvPr id="3" name="Dikdörtgen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lang="tr-TR" sz="1200"/>
            </a:lvl1pPr>
            <a:extLst/>
          </a:lstStyle>
          <a:p>
            <a:pPr rtl="0"/>
            <a:fld id="{68F88C59-319B-4332-9A1D-2A62CFCB00D8}" type="datetimeFigureOut">
              <a:rPr lang="tr-TR" smtClean="0"/>
              <a:pPr rtl="0"/>
              <a:t>8.06.2023</a:t>
            </a:fld>
            <a:endParaRPr lang="tr-TR"/>
          </a:p>
        </p:txBody>
      </p:sp>
      <p:sp>
        <p:nvSpPr>
          <p:cNvPr id="4" name="Dikdörtgen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lang="tr-TR" sz="1200"/>
            </a:lvl1pPr>
            <a:extLst/>
          </a:lstStyle>
          <a:p>
            <a:pPr rtl="0"/>
            <a:endParaRPr lang="tr-TR"/>
          </a:p>
        </p:txBody>
      </p:sp>
      <p:sp>
        <p:nvSpPr>
          <p:cNvPr id="5" name="Dikdörtgen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lang="tr-TR" sz="1200"/>
            </a:lvl1pPr>
            <a:extLst/>
          </a:lstStyle>
          <a:p>
            <a:pPr rtl="0"/>
            <a:fld id="{B16A41B8-7DC3-4DB6-84E4-E105629EAA3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lang="tr-TR" sz="1200"/>
            </a:lvl1pPr>
            <a:extLst/>
          </a:lstStyle>
          <a:p>
            <a:pPr rtl="0"/>
            <a:endParaRPr lang="tr-TR"/>
          </a:p>
        </p:txBody>
      </p:sp>
      <p:sp>
        <p:nvSpPr>
          <p:cNvPr id="3" name="Dikdörtgen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lang="tr-TR" sz="1200"/>
            </a:lvl1pPr>
            <a:extLst/>
          </a:lstStyle>
          <a:p>
            <a:pPr rtl="0"/>
            <a:fld id="{968B300D-05F0-4B43-940D-46DED5A791AD}" type="datetimeFigureOut">
              <a:rPr lang="tr-TR" smtClean="0"/>
              <a:pPr rtl="0"/>
              <a:t>8.06.2023</a:t>
            </a:fld>
            <a:endParaRPr lang="tr-TR"/>
          </a:p>
        </p:txBody>
      </p:sp>
      <p:sp>
        <p:nvSpPr>
          <p:cNvPr id="4" name="Dikdörtgen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defPPr>
              <a:defRPr lang="tr-TR"/>
            </a:defPPr>
          </a:lstStyle>
          <a:p>
            <a:pPr rtl="0"/>
            <a:endParaRPr lang="tr-TR"/>
          </a:p>
        </p:txBody>
      </p:sp>
      <p:sp>
        <p:nvSpPr>
          <p:cNvPr id="5" name="Dikdörtgen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defPPr>
              <a:defRPr lang="tr-TR"/>
            </a:def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6" name="Dikdörtgen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lang="tr-TR" sz="1200"/>
            </a:lvl1pPr>
            <a:extLst/>
          </a:lstStyle>
          <a:p>
            <a:pPr rtl="0"/>
            <a:endParaRPr lang="tr-TR"/>
          </a:p>
        </p:txBody>
      </p:sp>
      <p:sp>
        <p:nvSpPr>
          <p:cNvPr id="7" name="Dikdörtgen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lang="tr-TR" sz="1200"/>
            </a:lvl1pPr>
            <a:extLst/>
          </a:lstStyle>
          <a:p>
            <a:pPr rtl="0"/>
            <a:fld id="{9B26CD33-4337-4529-948A-94F6960B237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tr-T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>
            <a:defPPr>
              <a:defRPr lang="tr-TR"/>
            </a:defPPr>
          </a:lstStyle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9B26CD33-4337-4529-948A-94F6960B2374}" type="slidenum">
              <a:rPr lang="tr-TR" smtClean="0"/>
              <a:pPr rtl="0"/>
              <a:t>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üm Kapa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kdörtgen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  <a:prstGeom prst="rect">
            <a:avLst/>
          </a:prstGeom>
        </p:spPr>
        <p:txBody>
          <a:bodyPr bIns="0" rtlCol="0" anchor="ctr" anchorCtr="0"/>
          <a:lstStyle>
            <a:lvl1pPr algn="r" eaLnBrk="1" latinLnBrk="0" hangingPunct="1">
              <a:defRPr kumimoji="0" lang="tr-TR" dirty="0"/>
            </a:lvl1pPr>
            <a:extLst/>
          </a:lstStyle>
          <a:p>
            <a:pPr rtl="0"/>
            <a:r>
              <a:rPr lang="tr-TR"/>
              <a:t>Fotoğraf albümü başlığı eklemek için tıklayın</a:t>
            </a:r>
          </a:p>
        </p:txBody>
      </p:sp>
      <p:sp>
        <p:nvSpPr>
          <p:cNvPr id="9" name="Dikdörtgen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rtlCol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tr-TR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Tarih ve diğer ayrıntıları eklemek için tıklayın</a:t>
            </a:r>
          </a:p>
        </p:txBody>
      </p:sp>
      <p:sp>
        <p:nvSpPr>
          <p:cNvPr id="27" name="Dikdörtgen 6" descr="Resim eklemek için boş yer tutucu. Yer tutucuya tıklayın ve eklemek istediğiniz resmi seçin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/>
          <a:lstStyle>
            <a:defPPr>
              <a:defRPr lang="tr-TR"/>
            </a:defPPr>
          </a:lstStyle>
          <a:p>
            <a:pPr algn="ctr" rtl="0" eaLnBrk="1" latinLnBrk="1" hangingPunct="1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6" name="Dikdörtgen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tr-TR"/>
            </a:defPPr>
          </a:lstStyle>
          <a:p>
            <a:pPr algn="ctr" rtl="0"/>
            <a:endParaRPr kumimoji="0" lang="tr-TR"/>
          </a:p>
        </p:txBody>
      </p:sp>
      <p:sp>
        <p:nvSpPr>
          <p:cNvPr id="11" name="Dikdörtgen 10"/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13" name="Dikdörtgen 12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12" name="Dikdörtgen 11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Öğe, Yatay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86836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tr-TR" sz="2000"/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5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26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3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27" name="Dikdörtgen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219200"/>
            <a:ext cx="4023360" cy="2026920"/>
          </a:xfrm>
        </p:spPr>
        <p:txBody>
          <a:bodyPr rtlCol="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tr-TR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6" name="Dikdörtgen 5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8" name="Dikdörtgen 7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7" name="Dikdörtgen 6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Öğe, Karış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26720" y="365125"/>
            <a:ext cx="4457700" cy="10033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tr-TR" sz="2000"/>
            </a:lvl1pPr>
          </a:lstStyle>
          <a:p>
            <a:pPr lvl="0" rtl="0"/>
            <a:r>
              <a:rPr lang="tr-TR"/>
              <a:t>Asıl başlık stilini düzenlemek için tıklayın</a:t>
            </a:r>
          </a:p>
        </p:txBody>
      </p:sp>
      <p:sp>
        <p:nvSpPr>
          <p:cNvPr id="29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1600200"/>
            <a:ext cx="4457700" cy="472744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0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7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5" name="Dikdörtgen 4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8" name="Dikdörtgen 7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6" name="Dikdörtgen 5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Öğe, Dikey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kdörtgen 7" descr="Resim eklemek için boş yer tutucu. Yer tutucuya tıklayın ve eklemek istediğiniz resmi seçin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6" name="Dikdörtgen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rtlCol="0"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tr-TR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3" name="Dikdörtgen 7" descr="Resim eklemek için boş yer tutucu. Yer tutucuya tıklayın ve eklemek istediğiniz resmi seçin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4" name="Dikdörtgen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rtlCol="0" anchor="t" anchorCtr="0"/>
          <a:lstStyle>
            <a:lvl1pPr marL="0" marR="0" indent="0" algn="r" eaLnBrk="1" latinLnBrk="0" hangingPunct="1">
              <a:buFontTx/>
              <a:buNone/>
              <a:defRPr kumimoji="0" lang="tr-TR" sz="1600" baseline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10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4" name="Dikdörtgen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rtlCol="0" anchor="b" anchorCtr="0"/>
          <a:lstStyle>
            <a:lvl1pPr marL="0" marR="0" indent="0" algn="l" eaLnBrk="1" latinLnBrk="0" hangingPunct="1">
              <a:buFontTx/>
              <a:buNone/>
              <a:defRPr kumimoji="0" lang="tr-TR" sz="1600" baseline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27" name="Dikdörtgen 7" descr="Resim eklemek için boş yer tutucu. Yer tutucuya tıklayın ve eklemek istediğiniz resmi seçin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3" name="Dikdörtgen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rtlCol="0" anchor="t" anchorCtr="0"/>
          <a:lstStyle>
            <a:lvl1pPr marL="0" marR="0" indent="0" algn="l" eaLnBrk="1" latinLnBrk="0" hangingPunct="1">
              <a:buFontTx/>
              <a:buNone/>
              <a:defRPr kumimoji="0" lang="tr-TR" sz="1600" baseline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11" name="Dikdörtgen 10"/>
          <p:cNvSpPr>
            <a:spLocks noGrp="1"/>
          </p:cNvSpPr>
          <p:nvPr>
            <p:ph type="dt" sz="half" idx="3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15" name="Dikdörtgen 14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12" name="Dikdörtgen 11"/>
          <p:cNvSpPr>
            <a:spLocks noGrp="1"/>
          </p:cNvSpPr>
          <p:nvPr>
            <p:ph type="sldNum" sz="quarter" idx="32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Öğe, yatay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ikdörtgen 7" descr="Resim eklemek için boş yer tutucu. Yer tutucuya tıklayın ve eklemek istediğiniz resmi seçin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4" name="Dikdörtgen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rtlCol="0" anchor="t" anchorCtr="0"/>
          <a:lstStyle>
            <a:lvl1pPr marL="0" marR="0" indent="0" algn="l" eaLnBrk="1" latinLnBrk="0" hangingPunct="1">
              <a:buFontTx/>
              <a:buNone/>
              <a:defRPr kumimoji="0" lang="tr-TR" sz="1600" baseline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6" name="Dikdörtgen 7" descr="Resim eklemek için boş yer tutucu. Yer tutucuya tıklayın ve eklemek istediğiniz resmi seçin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8" name="Dikdörtgen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rtlCol="0" anchor="t" anchorCtr="0"/>
          <a:lstStyle>
            <a:lvl1pPr marL="0" marR="0" indent="0" algn="l" eaLnBrk="1" latinLnBrk="0" hangingPunct="1">
              <a:buFontTx/>
              <a:buNone/>
              <a:defRPr kumimoji="0" lang="tr-TR" sz="1600" baseline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9" name="Dikdörtgen 7" descr="Resim eklemek için boş yer tutucu. Yer tutucuya tıklayın ve eklemek istediğiniz resmi seçin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6" name="Dikdörtgen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rtlCol="0" anchor="t" anchorCtr="0"/>
          <a:lstStyle>
            <a:lvl1pPr marL="0" marR="0" indent="0" algn="l" eaLnBrk="1" latinLnBrk="0" hangingPunct="1">
              <a:buFontTx/>
              <a:buNone/>
              <a:defRPr kumimoji="0" lang="tr-TR" sz="1600" baseline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14" name="Dikdörtgen 7" descr="Resim eklemek için boş yer tutucu. Yer tutucuya tıklayın ve eklemek istediğiniz resmi seçin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8" name="Dikdörtgen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rtlCol="0" anchor="t" anchorCtr="0"/>
          <a:lstStyle>
            <a:lvl1pPr marL="0" marR="0" indent="0" algn="l" eaLnBrk="1" latinLnBrk="0" hangingPunct="1">
              <a:buFontTx/>
              <a:buNone/>
              <a:defRPr kumimoji="0" lang="tr-TR" sz="1600" baseline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10" name="Dikdörtgen 9"/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12" name="Dikdörtgen 11"/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11" name="Dikdörtgen 10"/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Öğe, Dikey, Büyük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kdörtgen 7" descr="Resim eklemek için boş yer tutucu. Yer tutucuya tıklayın ve eklemek istediğiniz resmi seçin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7" name="Dikdörtgen 7" descr="Resim eklemek için boş yer tutucu. Yer tutucuya tıklayın ve eklemek istediğiniz resmi seçin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30" name="Dikdörtgen 7" descr="Resim eklemek için boş yer tutucu. Yer tutucuya tıklayın ve eklemek istediğiniz resmi seçin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29" name="Dikdörtgen 7" descr="Resim eklemek için boş yer tutucu. Yer tutucuya tıklayın ve eklemek istediğiniz resmi seçin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24" name="Dikdörtgen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609600"/>
          </a:xfrm>
        </p:spPr>
        <p:txBody>
          <a:bodyPr rtlCol="0" anchor="t" anchorCtr="0"/>
          <a:lstStyle>
            <a:lvl1pPr marL="0" marR="0" indent="0" algn="l" eaLnBrk="1" latinLnBrk="0" hangingPunct="1">
              <a:buFontTx/>
              <a:buNone/>
              <a:defRPr kumimoji="0" lang="tr-TR" sz="2400" baseline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8" name="Dikdörtgen 7"/>
          <p:cNvSpPr>
            <a:spLocks noGrp="1"/>
          </p:cNvSpPr>
          <p:nvPr>
            <p:ph type="dt" sz="half" idx="3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10" name="Dikdörtgen 9"/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9" name="Dikdörtgen 8"/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Öğe: 3 Manzara ile 1 Por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705350" cy="11557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tr-TR" sz="2000"/>
            </a:lvl1pPr>
          </a:lstStyle>
          <a:p>
            <a:pPr lvl="0" rtl="0"/>
            <a:r>
              <a:rPr lang="tr-TR"/>
              <a:t>Asıl başlık stilini düzenlemek için tıklayın</a:t>
            </a:r>
          </a:p>
        </p:txBody>
      </p:sp>
      <p:sp>
        <p:nvSpPr>
          <p:cNvPr id="26" name="Dikdörtgen 7" descr="Resim eklemek için boş yer tutucu. Yer tutucuya tıklayın ve eklemek istediğiniz resmi seçin"/>
          <p:cNvSpPr>
            <a:spLocks noGrp="1"/>
          </p:cNvSpPr>
          <p:nvPr>
            <p:ph type="pic" sz="quarter" idx="14"/>
          </p:nvPr>
        </p:nvSpPr>
        <p:spPr>
          <a:xfrm>
            <a:off x="609600" y="1676400"/>
            <a:ext cx="4724400" cy="4727448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4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6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4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7" name="Dikdörtgen 6"/>
          <p:cNvSpPr>
            <a:spLocks noGrp="1"/>
          </p:cNvSpPr>
          <p:nvPr>
            <p:ph type="dt" sz="half" idx="2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9" name="Dikdörtgen 8"/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8" name="Dikdörtgen 7"/>
          <p:cNvSpPr>
            <a:spLocks noGrp="1"/>
          </p:cNvSpPr>
          <p:nvPr>
            <p:ph type="sldNum" sz="quarter" idx="2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öğe: 3 Manzara ile 2 Por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ikdörtgen 7" descr="Resim eklemek için boş yer tutucu. Yer tutucuya tıklayın ve eklemek istediğiniz resmi seçin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31" name="Dikdörtgen 7" descr="Resim eklemek için boş yer tutucu. Yer tutucuya tıklayın ve eklemek istediğiniz resmi seçin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9" name="Dikdörtgen 7" descr="Resim eklemek için boş yer tutucu. Yer tutucuya tıklayın ve eklemek istediğiniz resmi seçin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23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26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7" name="Dikdörtgen 6"/>
          <p:cNvSpPr>
            <a:spLocks noGrp="1"/>
          </p:cNvSpPr>
          <p:nvPr>
            <p:ph type="dt" sz="half" idx="29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10" name="Dikdörtgen 9"/>
          <p:cNvSpPr>
            <a:spLocks noGrp="1"/>
          </p:cNvSpPr>
          <p:nvPr>
            <p:ph type="ftr" sz="quarter" idx="3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8" name="Dikdörtgen 7"/>
          <p:cNvSpPr>
            <a:spLocks noGrp="1"/>
          </p:cNvSpPr>
          <p:nvPr>
            <p:ph type="sldNum" sz="quarter" idx="30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Öğe: 2 Manzara ile 3 Por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kdörtgen 7" descr="Resim eklemek için boş yer tutucu. Yer tutucuya tıklayın ve eklemek istediğiniz resmi seçin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30" name="Dikdörtgen 7" descr="Resim eklemek için boş yer tutucu. Yer tutucuya tıklayın ve eklemek istediğiniz resmi seçin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7" name="Dikdörtgen 7" descr="Resim eklemek için boş yer tutucu. Yer tutucuya tıklayın ve eklemek istediğiniz resmi seçin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22" name="Dikdörtgen 7" descr="Resim eklemek için boş yer tutucu. Yer tutucuya tıklayın ve eklemek istediğiniz resmi seçin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31" name="Dikdörtgen 7" descr="Resim eklemek için boş yer tutucu. Yer tutucuya tıklayın ve eklemek istediğiniz resmi seçin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7" name="Dikdörtgen 6"/>
          <p:cNvSpPr>
            <a:spLocks noGrp="1"/>
          </p:cNvSpPr>
          <p:nvPr>
            <p:ph type="dt" sz="half" idx="3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9" name="Dikdörtgen 8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8" name="Dikdörtgen 7"/>
          <p:cNvSpPr>
            <a:spLocks noGrp="1"/>
          </p:cNvSpPr>
          <p:nvPr>
            <p:ph type="sldNum" sz="quarter" idx="32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e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252728"/>
          </a:xfrm>
          <a:prstGeom prst="rect">
            <a:avLst/>
          </a:prstGeom>
        </p:spPr>
        <p:txBody>
          <a:bodyPr rtlCol="0" anchor="ctr" anchorCtr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4" name="Resim Yer Tutucusu 3" descr="Resim eklemek için boş yer tutucu. Yer tutucuya tıklayın ve eklemek istediğiniz resmi seçin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rtlCol="0" anchor="t"/>
          <a:lstStyle>
            <a:lvl1pPr marL="0" marR="0" indent="0" algn="l" eaLnBrk="1" latinLnBrk="0" hangingPunct="1">
              <a:buFontTx/>
              <a:buNone/>
              <a:defRPr kumimoji="0" lang="tr-TR" sz="1800" i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5" name="Dikdörtgen 4"/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8" name="Dikdörtgen 7"/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6" name="Dikdörtgen 5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Öğe, Kare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sim Yer Tutucusu 5" descr="Resim eklemek için boş yer tutucu. Yer tutucuya tıklayın ve eklemek istediğiniz resmi seçin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8" name="Metin Yer Tutucusu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rtlCol="0" anchor="t"/>
          <a:lstStyle>
            <a:lvl1pPr marL="0" marR="0" indent="0" algn="l" eaLnBrk="1" latinLnBrk="0" hangingPunct="1">
              <a:buFontTx/>
              <a:buNone/>
              <a:defRPr kumimoji="0" lang="tr-TR" sz="1800" i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4" name="Resim Yer Tutucusu 3" descr="Resim eklemek için boş yer tutucu. Yer tutucuya tıklayın ve eklemek istediğiniz resmi seçin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rtlCol="0" anchor="t"/>
          <a:lstStyle>
            <a:lvl1pPr marL="0" marR="0" indent="0" algn="l" eaLnBrk="1" latinLnBrk="0" hangingPunct="1">
              <a:buFontTx/>
              <a:buNone/>
              <a:defRPr kumimoji="0" lang="tr-TR" sz="1800" i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9" name="Dikdörtgen 8"/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11" name="Dikdörtgen 10"/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10" name="Dikdörtgen 9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tay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5924" y="5943600"/>
            <a:ext cx="7388352" cy="33496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tr-TR" sz="2000"/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5" name="Dikdörtgen 9" descr="Resim eklemek için boş yer tutucu. Yer tutucuya tıklayın ve eklemek istediğiniz resmi seçin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391400" cy="554355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7" name="Dikdörtgen 5"/>
          <p:cNvSpPr>
            <a:spLocks noGrp="1"/>
          </p:cNvSpPr>
          <p:nvPr>
            <p:ph type="body" sz="quarter" idx="11" hasCustomPrompt="1"/>
          </p:nvPr>
        </p:nvSpPr>
        <p:spPr>
          <a:xfrm>
            <a:off x="915924" y="6324600"/>
            <a:ext cx="7388352" cy="381000"/>
          </a:xfrm>
        </p:spPr>
        <p:txBody>
          <a:bodyPr rIns="9144"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tr-TR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252728"/>
          </a:xfrm>
          <a:prstGeom prst="rect">
            <a:avLst/>
          </a:prstGeom>
        </p:spPr>
        <p:txBody>
          <a:bodyPr rtlCol="0" anchor="ctr" anchorCtr="0"/>
          <a:lstStyle>
            <a:lvl1pPr>
              <a:defRPr lang="tr-TR"/>
            </a:lvl1pPr>
          </a:lstStyle>
          <a:p>
            <a:pPr lvl="0" rtl="0"/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rtlCol="0" anchor="t"/>
          <a:lstStyle>
            <a:lvl1pPr marL="0" marR="0" indent="0" algn="l" eaLnBrk="1" latinLnBrk="0" hangingPunct="1">
              <a:buFontTx/>
              <a:buNone/>
              <a:defRPr kumimoji="0" lang="tr-TR" sz="1800" i="0"/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5" name="Dikdörtgen 4"/>
          <p:cNvSpPr>
            <a:spLocks noGrp="1"/>
          </p:cNvSpPr>
          <p:nvPr>
            <p:ph type="dt" sz="half" idx="3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7" name="Dikdörtgen 6"/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6" name="Dikdörtgen 5"/>
          <p:cNvSpPr>
            <a:spLocks noGrp="1"/>
          </p:cNvSpPr>
          <p:nvPr>
            <p:ph type="sldNum" sz="quarter" idx="32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252728"/>
          </a:xfrm>
          <a:prstGeom prst="rect">
            <a:avLst/>
          </a:prstGeom>
        </p:spPr>
        <p:txBody>
          <a:bodyPr rtlCol="0" anchor="ctr" anchorCtr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4" name="Dikdörtgen 6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lvl="0" rtl="0" eaLnBrk="1" latinLnBrk="1" hangingPunct="1"/>
            <a:r>
              <a:rPr lang="tr-TR"/>
              <a:t>Asıl metin stillerini düzenlemek için tıklayın</a:t>
            </a:r>
          </a:p>
          <a:p>
            <a:pPr lvl="1" rtl="0" eaLnBrk="1" latinLnBrk="1" hangingPunct="1"/>
            <a:r>
              <a:rPr lang="tr-TR"/>
              <a:t>İkinci düzey</a:t>
            </a:r>
          </a:p>
          <a:p>
            <a:pPr lvl="2" rtl="0" eaLnBrk="1" latinLnBrk="1" hangingPunct="1"/>
            <a:r>
              <a:rPr lang="tr-TR"/>
              <a:t>Üçüncü düzey</a:t>
            </a:r>
          </a:p>
          <a:p>
            <a:pPr lvl="3" rtl="0" eaLnBrk="1" latinLnBrk="1" hangingPunct="1"/>
            <a:r>
              <a:rPr lang="tr-TR"/>
              <a:t>Dördüncü düzey</a:t>
            </a:r>
          </a:p>
          <a:p>
            <a:pPr lvl="4" rtl="0" eaLnBrk="1" latinLnBrk="1" hangingPunct="1"/>
            <a:r>
              <a:rPr lang="tr-TR"/>
              <a:t>Beşinci düzey</a:t>
            </a:r>
          </a:p>
        </p:txBody>
      </p:sp>
      <p:sp>
        <p:nvSpPr>
          <p:cNvPr id="2" name="Dikdörtgen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ACB2EC6F-6501-4E04-BD6C-A8A6CABB2C5B}" type="datetimeFigureOut">
              <a:rPr kumimoji="0" lang="tr-TR" smtClean="0"/>
              <a:pPr rtl="0"/>
              <a:t>8.06.2023</a:t>
            </a:fld>
            <a:endParaRPr kumimoji="0" lang="tr-TR"/>
          </a:p>
        </p:txBody>
      </p:sp>
      <p:sp>
        <p:nvSpPr>
          <p:cNvPr id="27" name="Dikdörtgen 19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24" name="Dikdörtgen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963B0023-0CED-47F7-85AE-654F0B232C29}" type="slidenum">
              <a:rPr kumimoji="0" lang="tr-TR" smtClean="0"/>
              <a:pPr/>
              <a:t>‹#›</a:t>
            </a:fld>
            <a:endParaRPr kumimoji="0" lang="tr-T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key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57800" y="228600"/>
            <a:ext cx="3505200" cy="685800"/>
          </a:xfrm>
          <a:prstGeom prst="rect">
            <a:avLst/>
          </a:prstGeom>
        </p:spPr>
        <p:txBody>
          <a:bodyPr rtlCol="0" anchor="t" anchorCtr="0">
            <a:normAutofit/>
          </a:bodyPr>
          <a:lstStyle>
            <a:lvl1pPr>
              <a:defRPr lang="tr-TR" sz="2000"/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1" name="Dikdörtgen 8" descr="Resim eklemek için boş yer tutucu. Yer tutucuya tıklayın ve eklemek istediğiniz resmi seçin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3" name="Dikdörtgen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2895600"/>
            <a:ext cx="3505200" cy="3505200"/>
          </a:xfrm>
        </p:spPr>
        <p:txBody>
          <a:bodyPr tIns="91440" bIns="91440" rtlCol="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tr-TR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4" name="Dikdörtgen 3"/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6" name="Dikdörtgen 5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5" name="Dikdörtgen 4"/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nzara (Tam Ekr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6" descr="Resim eklemek için boş yer tutucu. Yer tutucuya tıklayın ve eklemek istediğiniz resmi seçin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>
              <a:buFontTx/>
              <a:buNone/>
            </a:pPr>
            <a:r>
              <a:rPr lang="tr-TR" i="0"/>
              <a:t>Tam sayfa resim eklemek için simgeye tıklayın</a:t>
            </a:r>
            <a:endParaRPr kumimoji="0" lang="tr-TR" i="0" baseline="0" dirty="0"/>
          </a:p>
          <a:p>
            <a:pPr marL="0" marR="0" indent="0" algn="ctr" rtl="0">
              <a:buFontTx/>
              <a:buNone/>
            </a:pPr>
            <a:endParaRPr kumimoji="0" lang="tr-TR" i="0" dirty="0"/>
          </a:p>
          <a:p>
            <a:pPr algn="ctr" rtl="0">
              <a:buFontTx/>
              <a:buNone/>
            </a:pPr>
            <a:endParaRPr kumimoji="0" lang="tr-TR" i="0" dirty="0"/>
          </a:p>
          <a:p>
            <a:pPr algn="ctr" rtl="0">
              <a:buFontTx/>
              <a:buNone/>
            </a:pPr>
            <a:endParaRPr kumimoji="0" lang="tr-TR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üm Bölüm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752856" y="4575048"/>
            <a:ext cx="7781544" cy="987552"/>
          </a:xfrm>
          <a:prstGeom prst="rect">
            <a:avLst/>
          </a:prstGeom>
        </p:spPr>
        <p:txBody>
          <a:bodyPr bIns="0" rtlCol="0" anchor="b" anchorCtr="0">
            <a:normAutofit/>
          </a:bodyPr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7" name="Dikdörtgen 6" descr="Resim eklemek için boş yer tutucu. Yer tutucuya tıklayın ve eklemek istediğiniz resmi seçin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/>
          <a:lstStyle>
            <a:defPPr>
              <a:defRPr lang="tr-TR"/>
            </a:defPPr>
          </a:lstStyle>
          <a:p>
            <a:pPr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8" name="Dikdörtgen 6" descr="Resim eklemek için boş yer tutucu. Yer tutucuya tıklayın ve eklemek istediğiniz resmi seçin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/>
          <a:lstStyle>
            <a:defPPr>
              <a:defRPr lang="tr-TR"/>
            </a:defPPr>
          </a:lstStyle>
          <a:p>
            <a:pPr algn="ctr" rtl="0" eaLnBrk="1" latinLnBrk="1" hangingPunct="1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2" name="Dikdörtgen 6" descr="Resim eklemek için boş yer tutucu. Yer tutucuya tıklayın ve eklemek istediğiniz resmi seçin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rtlCol="0"/>
          <a:lstStyle>
            <a:defPPr>
              <a:defRPr lang="tr-TR"/>
            </a:defPPr>
          </a:lstStyle>
          <a:p>
            <a:pPr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27" name="Dikdörtgen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 rtlCol="0"/>
          <a:lstStyle>
            <a:lvl1pPr eaLnBrk="1" latinLnBrk="0" hangingPunct="1">
              <a:buFontTx/>
              <a:buNone/>
              <a:defRPr kumimoji="0" lang="tr-TR" sz="1800"/>
            </a:lvl1pPr>
            <a:extLst/>
          </a:lstStyle>
          <a:p>
            <a:pPr lvl="0" rtl="0"/>
            <a:r>
              <a:rPr lang="tr-TR"/>
              <a:t>Alt başlık eklemek için tıklayın</a:t>
            </a:r>
          </a:p>
        </p:txBody>
      </p:sp>
      <p:sp>
        <p:nvSpPr>
          <p:cNvPr id="8" name="Dikdörtgen 7"/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10" name="Dikdörtgen 9"/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9" name="Dikdörtgen 8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Öğe, Dikey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1" name="Dikdörtgen 8" descr="Resim eklemek için boş yer tutucu. Yer tutucuya tıklayın ve eklemek istediğiniz resmi seçin"/>
          <p:cNvSpPr>
            <a:spLocks noGrp="1" noChangeAspect="1"/>
          </p:cNvSpPr>
          <p:nvPr>
            <p:ph type="pic" sz="quarter" idx="11"/>
          </p:nvPr>
        </p:nvSpPr>
        <p:spPr>
          <a:xfrm>
            <a:off x="1297754" y="1625111"/>
            <a:ext cx="2895966" cy="386128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3" name="Dikdörtgen 7"/>
          <p:cNvSpPr>
            <a:spLocks noGrp="1"/>
          </p:cNvSpPr>
          <p:nvPr>
            <p:ph type="body" sz="quarter" idx="14" hasCustomPrompt="1"/>
          </p:nvPr>
        </p:nvSpPr>
        <p:spPr>
          <a:xfrm>
            <a:off x="1297753" y="5652341"/>
            <a:ext cx="2895967" cy="748458"/>
          </a:xfrm>
        </p:spPr>
        <p:txBody>
          <a:bodyPr lIns="91440" rIns="9144"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tr-T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20" name="Dikdörtgen 8" descr="Resim eklemek için boş yer tutucu. Yer tutucuya tıklayın ve eklemek istediğiniz resmi seçin"/>
          <p:cNvSpPr>
            <a:spLocks noGrp="1" noChangeAspect="1"/>
          </p:cNvSpPr>
          <p:nvPr>
            <p:ph type="pic" sz="quarter" idx="10"/>
          </p:nvPr>
        </p:nvSpPr>
        <p:spPr>
          <a:xfrm>
            <a:off x="4953000" y="1625600"/>
            <a:ext cx="2897953" cy="38639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9" name="Dikdörtgen 7"/>
          <p:cNvSpPr>
            <a:spLocks noGrp="1"/>
          </p:cNvSpPr>
          <p:nvPr>
            <p:ph type="body" sz="quarter" idx="15" hasCustomPrompt="1"/>
          </p:nvPr>
        </p:nvSpPr>
        <p:spPr>
          <a:xfrm>
            <a:off x="4955353" y="5652341"/>
            <a:ext cx="2895967" cy="748458"/>
          </a:xfrm>
        </p:spPr>
        <p:txBody>
          <a:bodyPr lIns="91440" rIns="9144"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tr-T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6" name="Dikdörtgen 5"/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8" name="Dikdörtgen 7"/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7" name="Dikdörtgen 6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Öğe, Yatay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25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8" name="Dikdörtgen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tr-T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23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9" name="Dikdörtgen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tr-T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6" name="Dikdörtgen 5"/>
          <p:cNvSpPr>
            <a:spLocks noGrp="1"/>
          </p:cNvSpPr>
          <p:nvPr>
            <p:ph type="dt" sz="half" idx="18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9" name="Dikdörtgen 8"/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7" name="Dikdörtgen 6"/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Öğe, Karışık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6" name="Dikdörtgen 7" descr="Resim eklemek için boş yer tutucu. Yer tutucuya tıklayın ve eklemek istediğiniz resmi seçin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1" name="Dikdörtgen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tr-TR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5" name="Dikdörtgen 4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8" name="Dikdörtgen 7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7" name="Dikdörtgen 6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Öğe, Dikey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2" name="Dikdörtgen 8" descr="Resim eklemek için boş yer tutucu. Yer tutucuya tıklayın ve eklemek istediğiniz resmi seçin"/>
          <p:cNvSpPr>
            <a:spLocks noGrp="1" noChangeAspect="1"/>
          </p:cNvSpPr>
          <p:nvPr>
            <p:ph type="pic" sz="quarter" idx="10"/>
          </p:nvPr>
        </p:nvSpPr>
        <p:spPr>
          <a:xfrm>
            <a:off x="457200" y="1752600"/>
            <a:ext cx="2514600" cy="33528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7" name="Dikdörtgen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81600"/>
            <a:ext cx="2514600" cy="1143000"/>
          </a:xfrm>
        </p:spPr>
        <p:txBody>
          <a:bodyPr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tr-T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4" name="Dikdörtgen 8" descr="Resim eklemek için boş yer tutucu. Yer tutucuya tıklayın ve eklemek istediğiniz resmi seçin"/>
          <p:cNvSpPr>
            <a:spLocks noGrp="1" noChangeAspect="1"/>
          </p:cNvSpPr>
          <p:nvPr>
            <p:ph type="pic" sz="quarter" idx="11"/>
          </p:nvPr>
        </p:nvSpPr>
        <p:spPr>
          <a:xfrm>
            <a:off x="3314700" y="1752600"/>
            <a:ext cx="2514600" cy="33528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6" name="Dikdörtgen 6"/>
          <p:cNvSpPr>
            <a:spLocks noGrp="1"/>
          </p:cNvSpPr>
          <p:nvPr>
            <p:ph type="body" sz="quarter" idx="14" hasCustomPrompt="1"/>
          </p:nvPr>
        </p:nvSpPr>
        <p:spPr>
          <a:xfrm>
            <a:off x="3314700" y="5181600"/>
            <a:ext cx="2514600" cy="1143000"/>
          </a:xfrm>
        </p:spPr>
        <p:txBody>
          <a:bodyPr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tr-T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31" name="Dikdörtgen 8" descr="Resim eklemek için boş yer tutucu. Yer tutucuya tıklayın ve eklemek istediğiniz resmi seçin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752600"/>
            <a:ext cx="2514600" cy="33528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tr-TR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1" hangingPunct="1"/>
            <a:r>
              <a:rPr lang="tr-TR"/>
              <a:t>Resim eklemek için simgeye tıklayın</a:t>
            </a:r>
          </a:p>
        </p:txBody>
      </p:sp>
      <p:sp>
        <p:nvSpPr>
          <p:cNvPr id="14" name="Dikdörtgen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5181600"/>
            <a:ext cx="2514600" cy="1143000"/>
          </a:xfrm>
        </p:spPr>
        <p:txBody>
          <a:bodyPr rtlCol="0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tr-TR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 rtl="0"/>
            <a:r>
              <a:rPr lang="tr-TR"/>
              <a:t>Resim yazısı eklemek için tıklayın</a:t>
            </a:r>
          </a:p>
        </p:txBody>
      </p:sp>
      <p:sp>
        <p:nvSpPr>
          <p:cNvPr id="8" name="Dikdörtgen 7"/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/>
          </a:p>
        </p:txBody>
      </p:sp>
      <p:sp>
        <p:nvSpPr>
          <p:cNvPr id="10" name="Dikdörtgen 9"/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9" name="Dikdörtgen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defPPr>
              <a:defRPr lang="tr-TR"/>
            </a:defPPr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tr-TR"/>
            </a:defPPr>
          </a:lstStyle>
          <a:p>
            <a:pPr lvl="0" rtl="0" eaLnBrk="1" latinLnBrk="1" hangingPunct="1"/>
            <a:r>
              <a:rPr lang="tr-TR"/>
              <a:t>Asıl metin stillerini düzenlemek için tıklayın</a:t>
            </a:r>
          </a:p>
          <a:p>
            <a:pPr lvl="1" rtl="0" eaLnBrk="1" latinLnBrk="1" hangingPunct="1"/>
            <a:r>
              <a:rPr lang="tr-TR"/>
              <a:t>İkinci düzey</a:t>
            </a:r>
          </a:p>
          <a:p>
            <a:pPr lvl="2" rtl="0" eaLnBrk="1" latinLnBrk="1" hangingPunct="1"/>
            <a:r>
              <a:rPr lang="tr-TR"/>
              <a:t>Üçüncü düzey</a:t>
            </a:r>
          </a:p>
          <a:p>
            <a:pPr lvl="3" rtl="0" eaLnBrk="1" latinLnBrk="1" hangingPunct="1"/>
            <a:r>
              <a:rPr lang="tr-TR"/>
              <a:t>Dördüncü düzey</a:t>
            </a:r>
          </a:p>
          <a:p>
            <a:pPr lvl="4" rtl="0" eaLnBrk="1" latinLnBrk="1" hangingPunct="1"/>
            <a:r>
              <a:rPr lang="tr-TR"/>
              <a:t>Beşinci düzey</a:t>
            </a:r>
          </a:p>
        </p:txBody>
      </p:sp>
      <p:sp>
        <p:nvSpPr>
          <p:cNvPr id="29" name="Dikdörtgen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rtlCol="0" anchor="b"/>
          <a:lstStyle>
            <a:lvl1pPr eaLnBrk="1" latinLnBrk="0" hangingPunct="1">
              <a:defRPr kumimoji="0" lang="tr-TR" sz="1200">
                <a:solidFill>
                  <a:schemeClr val="tx2"/>
                </a:solidFill>
              </a:defRPr>
            </a:lvl1pPr>
            <a:extLst/>
          </a:lstStyle>
          <a:p>
            <a:pPr rtl="0"/>
            <a:fld id="{F30C84A2-23CF-44F5-B813-5187ED5C7D1C}" type="datetimeFigureOut">
              <a:rPr kumimoji="0" lang="tr-TR" sz="1200" smtClean="0">
                <a:solidFill>
                  <a:schemeClr val="tx2"/>
                </a:solidFill>
              </a:rPr>
              <a:pPr rtl="0"/>
              <a:t>8.06.2023</a:t>
            </a:fld>
            <a:endParaRPr kumimoji="0" lang="tr-TR" sz="1200" dirty="0">
              <a:solidFill>
                <a:schemeClr val="tx2"/>
              </a:solidFill>
            </a:endParaRPr>
          </a:p>
        </p:txBody>
      </p:sp>
      <p:sp>
        <p:nvSpPr>
          <p:cNvPr id="20" name="Dikdörtgen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rtlCol="0" anchor="b"/>
          <a:lstStyle>
            <a:lvl1pPr algn="ctr" eaLnBrk="1" latinLnBrk="0" hangingPunct="1">
              <a:defRPr kumimoji="0" lang="tr-TR" sz="1200">
                <a:solidFill>
                  <a:schemeClr val="tx2"/>
                </a:solidFill>
              </a:defRPr>
            </a:lvl1pPr>
            <a:extLst/>
          </a:lstStyle>
          <a:p>
            <a:pPr rtl="0"/>
            <a:r>
              <a:rPr lang="tr-TR"/>
              <a:t>Alt bilgi ekleme</a:t>
            </a:r>
          </a:p>
        </p:txBody>
      </p:sp>
      <p:sp>
        <p:nvSpPr>
          <p:cNvPr id="23" name="Dikdörtgen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 rtlCol="0"/>
          <a:lstStyle>
            <a:lvl1pPr algn="r" eaLnBrk="1" latinLnBrk="0" hangingPunct="1">
              <a:defRPr kumimoji="0" lang="tr-TR" sz="1200">
                <a:solidFill>
                  <a:schemeClr val="tx2"/>
                </a:solidFill>
              </a:defRPr>
            </a:lvl1pPr>
            <a:extLst/>
          </a:lstStyle>
          <a:p>
            <a:pPr algn="r" rtl="0"/>
            <a:fld id="{F99EC173-99AE-4773-AB25-02E469A13EAE}" type="slidenum">
              <a:rPr kumimoji="0" lang="tr-TR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tr-TR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lang="tr-TR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 lang="tr-TR">
          <a:solidFill>
            <a:schemeClr val="tx2"/>
          </a:solidFill>
        </a:defRPr>
      </a:lvl2pPr>
      <a:lvl3pPr eaLnBrk="1" latinLnBrk="0" hangingPunct="1">
        <a:defRPr kumimoji="0" lang="tr-TR">
          <a:solidFill>
            <a:schemeClr val="tx2"/>
          </a:solidFill>
        </a:defRPr>
      </a:lvl3pPr>
      <a:lvl4pPr eaLnBrk="1" latinLnBrk="0" hangingPunct="1">
        <a:defRPr kumimoji="0" lang="tr-TR">
          <a:solidFill>
            <a:schemeClr val="tx2"/>
          </a:solidFill>
        </a:defRPr>
      </a:lvl4pPr>
      <a:lvl5pPr eaLnBrk="1" latinLnBrk="0" hangingPunct="1">
        <a:defRPr kumimoji="0" lang="tr-TR">
          <a:solidFill>
            <a:schemeClr val="tx2"/>
          </a:solidFill>
        </a:defRPr>
      </a:lvl5pPr>
      <a:lvl6pPr eaLnBrk="1" latinLnBrk="0" hangingPunct="1">
        <a:defRPr kumimoji="0" lang="tr-TR">
          <a:solidFill>
            <a:schemeClr val="tx2"/>
          </a:solidFill>
        </a:defRPr>
      </a:lvl6pPr>
      <a:lvl7pPr eaLnBrk="1" latinLnBrk="0" hangingPunct="1">
        <a:defRPr kumimoji="0" lang="tr-TR">
          <a:solidFill>
            <a:schemeClr val="tx2"/>
          </a:solidFill>
        </a:defRPr>
      </a:lvl7pPr>
      <a:lvl8pPr eaLnBrk="1" latinLnBrk="0" hangingPunct="1">
        <a:defRPr kumimoji="0" lang="tr-TR">
          <a:solidFill>
            <a:schemeClr val="tx2"/>
          </a:solidFill>
        </a:defRPr>
      </a:lvl8pPr>
      <a:lvl9pPr eaLnBrk="1" latinLnBrk="0" hangingPunct="1">
        <a:defRPr kumimoji="0" lang="tr-TR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lang="tr-TR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lang="tr-TR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lang="tr-TR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lang="tr-TR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lang="tr-TR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tr-T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tr-T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tr-T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tr-T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tr-T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tr-T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tr-T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tr-T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tr-T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tr-T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tr-T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tr-T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tr-T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hidden="1">
            <a:extLst>
              <a:ext uri="{FF2B5EF4-FFF2-40B4-BE49-F238E27FC236}">
                <a16:creationId xmlns:a16="http://schemas.microsoft.com/office/drawing/2014/main" id="{FCA3BF3E-89DE-4264-9F46-13DD029CDC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rtlCol="0"/>
          <a:lstStyle>
            <a:defPPr>
              <a:defRPr lang="tr-TR"/>
            </a:defPPr>
          </a:lstStyle>
          <a:p>
            <a:pPr rtl="0"/>
            <a:r>
              <a:rPr lang="tr-TR" dirty="0"/>
              <a:t>Kayaların üzerinden akan bir şelalenin göründüğü tam sayfa resim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688C05F-17C5-936E-F28E-50E80623A5D9}"/>
              </a:ext>
            </a:extLst>
          </p:cNvPr>
          <p:cNvSpPr txBox="1"/>
          <p:nvPr/>
        </p:nvSpPr>
        <p:spPr>
          <a:xfrm>
            <a:off x="467544" y="764704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Görsel Programlama Dilleri</a:t>
            </a:r>
          </a:p>
          <a:p>
            <a:r>
              <a:rPr lang="tr-TR" sz="4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Ödev Sunumu</a:t>
            </a:r>
            <a:endParaRPr lang="tr-TR" sz="48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7E30E23-BF3B-1FE4-409F-E410C50F38F8}"/>
              </a:ext>
            </a:extLst>
          </p:cNvPr>
          <p:cNvSpPr/>
          <p:nvPr/>
        </p:nvSpPr>
        <p:spPr>
          <a:xfrm>
            <a:off x="0" y="4221088"/>
            <a:ext cx="9144000" cy="26369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Berke TOPBAŞ</a:t>
            </a:r>
          </a:p>
          <a:p>
            <a:pPr algn="ctr"/>
            <a:r>
              <a:rPr lang="tr-TR" sz="32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 211213011</a:t>
            </a:r>
          </a:p>
          <a:p>
            <a:pPr algn="ctr"/>
            <a:endParaRPr lang="tr-TR" sz="3200" dirty="0">
              <a:solidFill>
                <a:schemeClr val="bg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tr-TR" sz="3200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       Haziran 2023</a:t>
            </a:r>
          </a:p>
        </p:txBody>
      </p:sp>
      <p:pic>
        <p:nvPicPr>
          <p:cNvPr id="10" name="Resim 9" descr="simge, sembol, logo, amblem, daire içeren bir resim&#10;&#10;Açıklama otomatik olarak oluşturuldu">
            <a:extLst>
              <a:ext uri="{FF2B5EF4-FFF2-40B4-BE49-F238E27FC236}">
                <a16:creationId xmlns:a16="http://schemas.microsoft.com/office/drawing/2014/main" id="{420A0633-4405-C2C8-1BC5-7F9795341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365104"/>
            <a:ext cx="2348880" cy="23488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11A3F7A7-BEFC-DD47-89B9-C46E62CC0AE4}"/>
              </a:ext>
            </a:extLst>
          </p:cNvPr>
          <p:cNvSpPr txBox="1"/>
          <p:nvPr/>
        </p:nvSpPr>
        <p:spPr>
          <a:xfrm>
            <a:off x="179512" y="188640"/>
            <a:ext cx="4456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Kullanıcı Ayarları Ekranı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446697-F1C4-A130-B44C-7D8033DC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68" y="1089037"/>
            <a:ext cx="5873863" cy="358731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9A2BF813-2826-328C-8CB4-A0AFB03F0813}"/>
              </a:ext>
            </a:extLst>
          </p:cNvPr>
          <p:cNvSpPr txBox="1"/>
          <p:nvPr/>
        </p:nvSpPr>
        <p:spPr>
          <a:xfrm>
            <a:off x="179512" y="5013176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Kullanıcı ayarları butonun basılınca açılan 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JDialog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yukardaki gibidir . Bu ekranda adı</a:t>
            </a:r>
          </a:p>
          <a:p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Girdiğimiz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JTextField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, Şifre  girdiğimiz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JPasswordfiled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, doğum tarihi girdiğimiz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JFormattedTextFiled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, cinsiyet seçtiğimiz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button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group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içinde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JRadioButton’lar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bulunmaktadır. Ayrıca kullanıcı eklediğimiz buton , kullanıcıları listelediğimiz buton ve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JTable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5130716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9ACE31F-EC3F-8983-370A-DCDBEED6F563}"/>
              </a:ext>
            </a:extLst>
          </p:cNvPr>
          <p:cNvSpPr txBox="1"/>
          <p:nvPr/>
        </p:nvSpPr>
        <p:spPr>
          <a:xfrm>
            <a:off x="179512" y="188640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latin typeface="Roboto "/>
                <a:ea typeface="Roboto Black" panose="020F0502020204030204" pitchFamily="2" charset="0"/>
                <a:cs typeface="Roboto Black" panose="020F0502020204030204" pitchFamily="2" charset="0"/>
              </a:rPr>
              <a:t>Kullanıcı Ekleme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979DCA-A91B-650A-CF7A-2AB792DF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980726"/>
            <a:ext cx="4359758" cy="266429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CF82483-97FC-EFBF-2108-47D09BA1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431811"/>
            <a:ext cx="3133725" cy="176212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613CCAA0-28FF-34ED-92A7-D9491722D138}"/>
              </a:ext>
            </a:extLst>
          </p:cNvPr>
          <p:cNvSpPr txBox="1"/>
          <p:nvPr/>
        </p:nvSpPr>
        <p:spPr>
          <a:xfrm>
            <a:off x="179512" y="5277108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 "/>
              </a:rPr>
              <a:t>Gerekli alanlar doldurulduktan sonra kullanıcı ekle butonuna basıldığında veriler eklendi mesajı </a:t>
            </a:r>
            <a:r>
              <a:rPr lang="tr-TR" dirty="0" err="1">
                <a:latin typeface="Roboto "/>
              </a:rPr>
              <a:t>JOptionPane</a:t>
            </a:r>
            <a:r>
              <a:rPr lang="tr-TR" dirty="0">
                <a:latin typeface="Roboto "/>
              </a:rPr>
              <a:t> ile ekrana gelmektedir ve veriler proje klasöründe bulunan veri tabanına kaydedilmektedir. Ayrıca veri tabanının bulunamaması gibi hata durumları da hata mesajı ile bildirilmektedir.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26CD4A91-D42E-330B-2156-EB6280490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4014250"/>
            <a:ext cx="3380234" cy="10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825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1FE4054-C22D-6C8A-961D-34BA0782A4E6}"/>
              </a:ext>
            </a:extLst>
          </p:cNvPr>
          <p:cNvSpPr txBox="1"/>
          <p:nvPr/>
        </p:nvSpPr>
        <p:spPr>
          <a:xfrm>
            <a:off x="179512" y="197058"/>
            <a:ext cx="415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latin typeface="Roboto "/>
              </a:rPr>
              <a:t>Kullanıcı Listelenmesi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47DC5B-D696-5D51-440B-8FA65299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419" y="1196752"/>
            <a:ext cx="5893162" cy="36004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5738293-8499-47D7-8AA9-6A81812977B1}"/>
              </a:ext>
            </a:extLst>
          </p:cNvPr>
          <p:cNvSpPr txBox="1"/>
          <p:nvPr/>
        </p:nvSpPr>
        <p:spPr>
          <a:xfrm>
            <a:off x="179512" y="5445224"/>
            <a:ext cx="870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 "/>
              </a:rPr>
              <a:t>Kullanıcıları listele butonuna basıldığında veri tabanından çekilen veriler </a:t>
            </a:r>
            <a:r>
              <a:rPr lang="tr-TR" dirty="0" err="1">
                <a:latin typeface="Roboto "/>
              </a:rPr>
              <a:t>Jtable’da</a:t>
            </a:r>
            <a:r>
              <a:rPr lang="tr-TR" dirty="0">
                <a:latin typeface="Roboto "/>
              </a:rPr>
              <a:t> listelemektedir.</a:t>
            </a:r>
          </a:p>
          <a:p>
            <a:endParaRPr lang="tr-TR" dirty="0">
              <a:latin typeface="Roboto "/>
            </a:endParaRPr>
          </a:p>
        </p:txBody>
      </p:sp>
    </p:spTree>
    <p:extLst>
      <p:ext uri="{BB962C8B-B14F-4D97-AF65-F5344CB8AC3E}">
        <p14:creationId xmlns:p14="http://schemas.microsoft.com/office/powerpoint/2010/main" val="5336135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4745397-6822-D7ED-DB87-8CF636A1DD37}"/>
              </a:ext>
            </a:extLst>
          </p:cNvPr>
          <p:cNvSpPr txBox="1"/>
          <p:nvPr/>
        </p:nvSpPr>
        <p:spPr>
          <a:xfrm>
            <a:off x="179512" y="188640"/>
            <a:ext cx="349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Roboto "/>
              </a:rPr>
              <a:t>Kullanıcı Silinmesi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6B82B90-EE8D-5A6F-3D63-6544FF15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954248"/>
            <a:ext cx="4259966" cy="259228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E4086D6-8316-95DD-955A-DCCACD97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306" y="3749836"/>
            <a:ext cx="3816424" cy="111869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6474AA8-1EA7-7E9C-11D7-16EBD0493A48}"/>
              </a:ext>
            </a:extLst>
          </p:cNvPr>
          <p:cNvSpPr txBox="1"/>
          <p:nvPr/>
        </p:nvSpPr>
        <p:spPr>
          <a:xfrm>
            <a:off x="179512" y="5299947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oboto "/>
              </a:rPr>
              <a:t>Jtable</a:t>
            </a:r>
            <a:r>
              <a:rPr lang="tr-TR" dirty="0">
                <a:latin typeface="Roboto "/>
              </a:rPr>
              <a:t> ‘da seçilen iteme sağ tıklayınca çıkan </a:t>
            </a:r>
            <a:r>
              <a:rPr lang="tr-TR" dirty="0" err="1">
                <a:latin typeface="Roboto "/>
              </a:rPr>
              <a:t>popup</a:t>
            </a:r>
            <a:r>
              <a:rPr lang="tr-TR" dirty="0">
                <a:latin typeface="Roboto "/>
              </a:rPr>
              <a:t> menü de sil seçeneği ile </a:t>
            </a:r>
            <a:r>
              <a:rPr lang="tr-TR" dirty="0" err="1">
                <a:latin typeface="Roboto "/>
              </a:rPr>
              <a:t>Jtable</a:t>
            </a:r>
            <a:r>
              <a:rPr lang="tr-TR" dirty="0">
                <a:latin typeface="Roboto "/>
              </a:rPr>
              <a:t> ‘ </a:t>
            </a:r>
          </a:p>
          <a:p>
            <a:r>
              <a:rPr lang="tr-TR" dirty="0">
                <a:latin typeface="Roboto "/>
              </a:rPr>
              <a:t>dan silinen kullanıcı veri tabanında da silinmektedir.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C2DF478-B9DE-F330-60B1-D1A3C5839206}"/>
              </a:ext>
            </a:extLst>
          </p:cNvPr>
          <p:cNvSpPr txBox="1"/>
          <p:nvPr/>
        </p:nvSpPr>
        <p:spPr>
          <a:xfrm>
            <a:off x="251520" y="6205606"/>
            <a:ext cx="811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Roboto "/>
              </a:rPr>
              <a:t>Ayrıca veri tabanında bulunan veriler ile login ekranında giriş yapılabilmektedir.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44E25DF-E70A-58E2-D990-F4659659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947247"/>
            <a:ext cx="317682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85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FC1B00EC-8C8B-CB21-F992-07CE7694D70E}"/>
              </a:ext>
            </a:extLst>
          </p:cNvPr>
          <p:cNvSpPr txBox="1"/>
          <p:nvPr/>
        </p:nvSpPr>
        <p:spPr>
          <a:xfrm>
            <a:off x="228834" y="238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Giriş</a:t>
            </a:r>
            <a:r>
              <a:rPr lang="tr-TR" sz="4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Ekranı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2E20952-095B-A6F0-D125-2F337AF9F864}"/>
              </a:ext>
            </a:extLst>
          </p:cNvPr>
          <p:cNvSpPr txBox="1"/>
          <p:nvPr/>
        </p:nvSpPr>
        <p:spPr>
          <a:xfrm>
            <a:off x="166400" y="5153416"/>
            <a:ext cx="881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Giriş ekranında kullanıcı adı ve şifre girebileceğimiz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JTextfield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Jpasswordfield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alanı  bulunmaktadır. Ayrıca girilen şifreyi görebileceğiniz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JCheckbox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bulunmaktadır.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06127FC5-70E0-82C8-EA4A-2EFA72FA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3728252" cy="304971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D943D1DD-DA3F-684F-A606-5CD140FF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327574"/>
            <a:ext cx="3697232" cy="307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0944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7C5D991A-E16F-AE5D-D96D-575ECD91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9" y="1196752"/>
            <a:ext cx="2664296" cy="312931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3625F3A-10AE-CC28-6C43-F71E2724DC29}"/>
              </a:ext>
            </a:extLst>
          </p:cNvPr>
          <p:cNvSpPr txBox="1"/>
          <p:nvPr/>
        </p:nvSpPr>
        <p:spPr>
          <a:xfrm>
            <a:off x="107504" y="188640"/>
            <a:ext cx="378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Giriş Ekranı Hataları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01872FE-B88B-C084-C5F6-857FA4AC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190" y="1196751"/>
            <a:ext cx="2667344" cy="3129317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5F63DF9-6288-668F-CBC9-802CFBFE2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101" y="1196751"/>
            <a:ext cx="2679922" cy="3129316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77371467-323B-06D9-86B1-8AE28EA5BE9B}"/>
              </a:ext>
            </a:extLst>
          </p:cNvPr>
          <p:cNvSpPr txBox="1"/>
          <p:nvPr/>
        </p:nvSpPr>
        <p:spPr>
          <a:xfrm>
            <a:off x="221919" y="5085184"/>
            <a:ext cx="870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Kullanıcı adı eksik girilmesi , şifrenin eksik girilmesi ve şifre veya kullanıcı adının yanlış girilmesi sonucu oluşan hata  mesajı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JOptionpane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ile gösterilmektedir.</a:t>
            </a:r>
          </a:p>
          <a:p>
            <a:endParaRPr lang="tr-T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344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AA8831B-4803-195D-3186-772A872E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08720"/>
            <a:ext cx="6081933" cy="3813449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81A0AB7-616C-E071-0420-22AEDBC14A71}"/>
              </a:ext>
            </a:extLst>
          </p:cNvPr>
          <p:cNvSpPr txBox="1"/>
          <p:nvPr/>
        </p:nvSpPr>
        <p:spPr>
          <a:xfrm>
            <a:off x="164787" y="117523"/>
            <a:ext cx="2034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 Ekran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038AC31-9A38-8445-7F2E-4E64C0789A05}"/>
              </a:ext>
            </a:extLst>
          </p:cNvPr>
          <p:cNvSpPr txBox="1"/>
          <p:nvPr/>
        </p:nvSpPr>
        <p:spPr>
          <a:xfrm>
            <a:off x="164787" y="5013176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 ekranda sol üst köşede seçenekler kısmı bulunmaktadır . Sol tarafta menü içeriğinin bulunduğu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JTree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yapısı , sağ kısımda sepete eklenen ürünlerin göründüğü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JTextArea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yapısı bulunmaktadır . Orta kısımda ise fiyat listesine ulaşabileceğimiz buton , panel içinde seçili üründen kaç adet ekleyeceğimizi seçtiğimiz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JSpinner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 sepete ekleme , sepeti boşaltma butonları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8394552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1335D16-CB53-BF3E-74F8-2D39D892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08720"/>
            <a:ext cx="3744416" cy="420221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D0202A8-2638-918D-46F8-2A9F2C37B825}"/>
              </a:ext>
            </a:extLst>
          </p:cNvPr>
          <p:cNvSpPr txBox="1"/>
          <p:nvPr/>
        </p:nvSpPr>
        <p:spPr>
          <a:xfrm>
            <a:off x="251520" y="177205"/>
            <a:ext cx="2361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Fiyat Listesi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E7D8381-F672-A9DD-7934-FDFF3D99E5CD}"/>
              </a:ext>
            </a:extLst>
          </p:cNvPr>
          <p:cNvSpPr txBox="1"/>
          <p:nvPr/>
        </p:nvSpPr>
        <p:spPr>
          <a:xfrm>
            <a:off x="323528" y="5445224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Fiyat listesi butonuna basılınca ürünler ve fiyatlarının bulunduğu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JDialog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ekranı açılmaktadır .</a:t>
            </a:r>
          </a:p>
        </p:txBody>
      </p:sp>
    </p:spTree>
    <p:extLst>
      <p:ext uri="{BB962C8B-B14F-4D97-AF65-F5344CB8AC3E}">
        <p14:creationId xmlns:p14="http://schemas.microsoft.com/office/powerpoint/2010/main" val="14784891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CECF848-5AB3-FB91-4B99-47D464B1D917}"/>
              </a:ext>
            </a:extLst>
          </p:cNvPr>
          <p:cNvSpPr txBox="1"/>
          <p:nvPr/>
        </p:nvSpPr>
        <p:spPr>
          <a:xfrm>
            <a:off x="251520" y="188640"/>
            <a:ext cx="2991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Sepete Ekleme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A9A6EE6-3061-FA53-108D-DBA9A40C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90" y="980728"/>
            <a:ext cx="6471617" cy="403244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971AB63-A883-EEFD-C4FA-2B7FEA789C78}"/>
              </a:ext>
            </a:extLst>
          </p:cNvPr>
          <p:cNvSpPr txBox="1"/>
          <p:nvPr/>
        </p:nvSpPr>
        <p:spPr>
          <a:xfrm>
            <a:off x="347501" y="5487615"/>
            <a:ext cx="844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Jtree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‘den seçilen ürün ve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JSpinner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‘da seçilen adet kadar ürün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JTextArea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‘ya eklenmektedir . Ayrıca sepete eklenen ürünlerin toplam fiyatı alt kısımda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Jlabel</a:t>
            </a:r>
            <a:endParaRPr lang="tr-T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yazmaktadır. </a:t>
            </a:r>
          </a:p>
        </p:txBody>
      </p:sp>
    </p:spTree>
    <p:extLst>
      <p:ext uri="{BB962C8B-B14F-4D97-AF65-F5344CB8AC3E}">
        <p14:creationId xmlns:p14="http://schemas.microsoft.com/office/powerpoint/2010/main" val="42269240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A67BF0EC-4F65-D06A-558C-616D88FE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0728"/>
            <a:ext cx="6480720" cy="404536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128FFA9-9C4C-3658-2D1B-0F752C06542F}"/>
              </a:ext>
            </a:extLst>
          </p:cNvPr>
          <p:cNvSpPr txBox="1"/>
          <p:nvPr/>
        </p:nvSpPr>
        <p:spPr>
          <a:xfrm>
            <a:off x="251520" y="188640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Sepeti Boşaltma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2ED9561-232E-23D1-CC00-E6F0E30FFF32}"/>
              </a:ext>
            </a:extLst>
          </p:cNvPr>
          <p:cNvSpPr txBox="1"/>
          <p:nvPr/>
        </p:nvSpPr>
        <p:spPr>
          <a:xfrm>
            <a:off x="395536" y="5554106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Sepeti boşalt butonu sepeti yani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JTextAreayı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boşaltır ayrıca toplam fiyatı da sıfırlar.</a:t>
            </a:r>
          </a:p>
        </p:txBody>
      </p:sp>
    </p:spTree>
    <p:extLst>
      <p:ext uri="{BB962C8B-B14F-4D97-AF65-F5344CB8AC3E}">
        <p14:creationId xmlns:p14="http://schemas.microsoft.com/office/powerpoint/2010/main" val="40365331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BB265E5E-D7D8-E5A7-AA1D-C4B7F3C8D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93" y="922997"/>
            <a:ext cx="3168352" cy="213486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0E2F2D2-7206-887B-4DA7-5293BCEAE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950034"/>
            <a:ext cx="3039943" cy="207760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486CB9D-B2B9-F2AC-70A6-0C08DCDE7317}"/>
              </a:ext>
            </a:extLst>
          </p:cNvPr>
          <p:cNvSpPr txBox="1"/>
          <p:nvPr/>
        </p:nvSpPr>
        <p:spPr>
          <a:xfrm>
            <a:off x="251520" y="116632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PopupMenu</a:t>
            </a:r>
            <a:endParaRPr lang="tr-TR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336C851-E2EE-DCD3-CEBB-8613C58A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429000"/>
            <a:ext cx="3672408" cy="2122224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C45EE0B8-8248-7514-B9F3-28759CB780FB}"/>
              </a:ext>
            </a:extLst>
          </p:cNvPr>
          <p:cNvSpPr txBox="1"/>
          <p:nvPr/>
        </p:nvSpPr>
        <p:spPr>
          <a:xfrm>
            <a:off x="251521" y="590796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Sağ tık ile çıkan renk seçme butonu ile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JColorChooser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açılır ve bu sayede yazı rengi</a:t>
            </a:r>
          </a:p>
          <a:p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değiştirilebilir. </a:t>
            </a:r>
          </a:p>
        </p:txBody>
      </p:sp>
    </p:spTree>
    <p:extLst>
      <p:ext uri="{BB962C8B-B14F-4D97-AF65-F5344CB8AC3E}">
        <p14:creationId xmlns:p14="http://schemas.microsoft.com/office/powerpoint/2010/main" val="13080958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7B6299B-1058-3546-BBAF-774F45FFF9B1}"/>
              </a:ext>
            </a:extLst>
          </p:cNvPr>
          <p:cNvSpPr txBox="1"/>
          <p:nvPr/>
        </p:nvSpPr>
        <p:spPr>
          <a:xfrm>
            <a:off x="179512" y="18864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Seçenekler ve </a:t>
            </a:r>
            <a:r>
              <a:rPr lang="tr-TR" sz="3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Exit</a:t>
            </a:r>
            <a:r>
              <a:rPr lang="tr-T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DC34C57-5F10-1DF2-9BBA-20F4FE3E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12" y="1196752"/>
            <a:ext cx="5737976" cy="36004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2D0E57B-2DE8-9998-D8F0-F60255859EDB}"/>
              </a:ext>
            </a:extLst>
          </p:cNvPr>
          <p:cNvSpPr txBox="1"/>
          <p:nvPr/>
        </p:nvSpPr>
        <p:spPr>
          <a:xfrm>
            <a:off x="194767" y="544522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JMenubar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kısmında seçenekler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JMenu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altında kullanıcı ayarları ve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exit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JMenuItem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’ i bulunmaktadır . </a:t>
            </a:r>
            <a:r>
              <a:rPr lang="tr-T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Exit</a:t>
            </a:r>
            <a:r>
              <a:rPr lang="tr-T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butonu ile uygulama kapanmaktadır.</a:t>
            </a:r>
          </a:p>
        </p:txBody>
      </p:sp>
    </p:spTree>
    <p:extLst>
      <p:ext uri="{BB962C8B-B14F-4D97-AF65-F5344CB8AC3E}">
        <p14:creationId xmlns:p14="http://schemas.microsoft.com/office/powerpoint/2010/main" val="151512646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3067666_TF16401343_Win32" id="{3CC4EBA4-AEA2-4F0C-914C-C1AE0BE88BB5}" vid="{13671693-C7C8-4D75-B8E4-F3331116EDAC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EBC9B2-5A7A-494C-BC37-26061F5259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BA93842-4D7E-4E5F-94A9-35F5B3E5E1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395253-62BB-4CDE-B288-C74B01D2A4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Klasik fotoğraf albümü</Template>
  <TotalTime>246</TotalTime>
  <Words>364</Words>
  <Application>Microsoft Office PowerPoint</Application>
  <PresentationFormat>Ekran Gösterisi (4:3)</PresentationFormat>
  <Paragraphs>37</Paragraphs>
  <Slides>13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Calibri</vt:lpstr>
      <vt:lpstr>Century Schoolbook</vt:lpstr>
      <vt:lpstr>Roboto</vt:lpstr>
      <vt:lpstr>Roboto </vt:lpstr>
      <vt:lpstr>ClassicPhotoAlbum</vt:lpstr>
      <vt:lpstr>Kayaların üzerinden akan bir şelalenin göründüğü tam sayfa resim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Kayaların üzerinden akan bir şelalenin göründüğü tam sayfa resim</dc:title>
  <dc:creator>berke topbaş</dc:creator>
  <cp:lastModifiedBy>berke topbaş</cp:lastModifiedBy>
  <cp:revision>3</cp:revision>
  <dcterms:created xsi:type="dcterms:W3CDTF">2023-06-07T18:10:55Z</dcterms:created>
  <dcterms:modified xsi:type="dcterms:W3CDTF">2023-06-08T12:14:11Z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