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86" autoAdjust="0"/>
  </p:normalViewPr>
  <p:slideViewPr>
    <p:cSldViewPr snapToGrid="0">
      <p:cViewPr>
        <p:scale>
          <a:sx n="200" d="100"/>
          <a:sy n="200" d="100"/>
        </p:scale>
        <p:origin x="-78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E0A1-E18E-49E5-BFDC-AAED630B8D1B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C8B1-69F1-4054-945D-0435BC14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C8B1-69F1-4054-945D-0435BC14C8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5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75F-E5A0-E6B9-11CA-9CAC34CF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747D-76D8-2E31-D1DC-C3C15A25B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BC76-40CB-196E-D033-0454C5C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00A1-5BCB-5F79-4499-376D75EA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B24D-44AC-897E-16F2-34FBD3B2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2897-57AE-9F54-EB9A-F8A1475A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5D6D-A974-4B55-4778-028C97C8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8513-6A50-E580-25FD-E99F2157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1A3F-9178-58BB-DE35-7B2C0DBA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3491-1224-9B62-2909-1E7A673B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4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4F4BE-6E77-4A07-F376-E14036A10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4807-7A38-82D6-3230-6D2BD0B3C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580D-A0BF-0178-C0DB-2FB8BB0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26FB-AE0C-B99C-006C-CC9E6E75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C435-4E6B-C02D-028E-B786A76C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1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D052-0156-966C-51F9-E0CB5E5B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962A-AA11-C3C8-3AC4-C94270B5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BC9B-EEF4-2A82-5FB5-24B78285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50F7-BF98-D373-D6CC-64675E96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56DC3-EC20-899B-6DF2-622175FF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1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D6AC-FC2A-9C83-E693-B5D6EEA5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BFDC9-CDFA-0BB6-C468-361865EB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E130-0029-E632-3A29-2C84D89D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3115-0F5E-91A6-A863-B64328BF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C3D5-5E2D-D6C0-225F-21551E21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C59-D15F-5C4E-556A-53A910B2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0723-3050-CF24-6F52-7A78B4541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9447F-3B98-9C70-C231-5265D698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8F23-5219-4CD1-57F0-1AD6F336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FE476-AFC2-2B9F-C69E-1237A7FB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34A50-B8DB-8327-0839-7D42B056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8952-A75F-E3C0-6EEC-48DC6F85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1ECDB-0B32-1025-F661-CA3FEC7B6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15A6E-EF85-7B8A-B77E-37A0EB96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6DE8-3900-6C37-33BC-F4DA6D569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46093-CBB3-DC9B-2C55-040656179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04B7E-0F31-CCA6-D221-07BD3BB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1F3C-CA21-BB45-DBBE-FA9964C1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9ECF6-63F6-94C9-D9E6-4250C340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2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36D3-2101-4F1B-AE6B-3AF67FFD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250FB-B82C-7D74-10A5-2267CB59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7AFDA-77DD-7D9A-DAA8-D17F5D31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FA089-5AD5-56CD-2930-B81B859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FF89D-2377-67E0-2D83-E73FE8EA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7C79-8417-EC5C-763C-1ECA9E70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0C79-3ACD-FD58-3A91-2AFD6A45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0B2-C1E0-85E9-2E5E-C5239938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C9D5-31CF-FE61-C303-5023E2090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3D505-50E9-EB2B-9D92-2AA6B3328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A0EC-4CF3-78E7-D16C-80A33688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7394-B4A7-3218-AE8B-B257D0DB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07484-E808-9C47-0E7C-F20247E4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7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1A71-C539-D985-7255-CFE26A3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05098-2472-4E5C-C12C-F0EB6A3E8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501B-AE08-0EF8-976D-936334F8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F39C8-2451-CEB2-CF19-9A8B4411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03152-0BE5-01B5-7A82-C2D309A9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172DC-F36D-E1CA-0071-AFD9C1B1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2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C38DC-1DBF-F8E3-7A5E-7650AB6F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38EFB-9338-1102-162F-9DD88D16B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3C94-89A7-4999-380B-4AB2FD8EE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9846-F29B-4765-9B91-CAF94E401F5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3864-B1F6-CC54-40F0-7D5356AFE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9495-353E-0E90-4D44-35F38058B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7B66-340B-414B-BE85-6DF7D5983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Introduction%20to%20Programming%20using%20C%20(P)F1.pptx" TargetMode="External"/><Relationship Id="rId3" Type="http://schemas.openxmlformats.org/officeDocument/2006/relationships/hyperlink" Target="Computer%20Fundamentals%20and%20MS-Office%20#2.pptx" TargetMode="External"/><Relationship Id="rId7" Type="http://schemas.openxmlformats.org/officeDocument/2006/relationships/hyperlink" Target="Business%20Communication%20and%20Soft%20Skill%20(P)F1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Introduction%20to%20HTMLCSS-XML%20(P)F1.pptx" TargetMode="External"/><Relationship Id="rId5" Type="http://schemas.openxmlformats.org/officeDocument/2006/relationships/hyperlink" Target="Mathematics-%20I%20(P)F1.pptx" TargetMode="External"/><Relationship Id="rId4" Type="http://schemas.openxmlformats.org/officeDocument/2006/relationships/hyperlink" Target="Computer%20Fundamentals%20and%20MS-Office%20(P)F1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5CA643F-958C-AA34-B193-42A26549D2F5}"/>
              </a:ext>
            </a:extLst>
          </p:cNvPr>
          <p:cNvSpPr/>
          <p:nvPr/>
        </p:nvSpPr>
        <p:spPr>
          <a:xfrm>
            <a:off x="172066" y="2460520"/>
            <a:ext cx="2231917" cy="13593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B.C.A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ACEFD-887F-EA60-FCA5-478AA12151A2}"/>
              </a:ext>
            </a:extLst>
          </p:cNvPr>
          <p:cNvSpPr/>
          <p:nvPr/>
        </p:nvSpPr>
        <p:spPr>
          <a:xfrm>
            <a:off x="2595700" y="0"/>
            <a:ext cx="2163096" cy="1421994"/>
          </a:xfrm>
          <a:prstGeom prst="rightArrow">
            <a:avLst>
              <a:gd name="adj1" fmla="val 44666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First Year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0E9B210-0861-D46C-6DD2-0D2840A0FB4B}"/>
              </a:ext>
            </a:extLst>
          </p:cNvPr>
          <p:cNvSpPr/>
          <p:nvPr/>
        </p:nvSpPr>
        <p:spPr>
          <a:xfrm>
            <a:off x="2576056" y="5533708"/>
            <a:ext cx="2163095" cy="1289261"/>
          </a:xfrm>
          <a:prstGeom prst="rightArrow">
            <a:avLst>
              <a:gd name="adj1" fmla="val 44666"/>
              <a:gd name="adj2" fmla="val 50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Third Year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8D74D4-E021-EA87-28AD-9E37C42A0C56}"/>
              </a:ext>
            </a:extLst>
          </p:cNvPr>
          <p:cNvSpPr/>
          <p:nvPr/>
        </p:nvSpPr>
        <p:spPr>
          <a:xfrm>
            <a:off x="2576056" y="2397837"/>
            <a:ext cx="2172917" cy="1421994"/>
          </a:xfrm>
          <a:prstGeom prst="rightArrow">
            <a:avLst>
              <a:gd name="adj1" fmla="val 44666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Second Year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3F188E-5185-0020-B978-9BE97835E8CC}"/>
              </a:ext>
            </a:extLst>
          </p:cNvPr>
          <p:cNvSpPr/>
          <p:nvPr/>
        </p:nvSpPr>
        <p:spPr>
          <a:xfrm>
            <a:off x="5417573" y="22433"/>
            <a:ext cx="1356852" cy="737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Semester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B5C9BA-1472-6026-BA86-06A8D91B8E01}"/>
              </a:ext>
            </a:extLst>
          </p:cNvPr>
          <p:cNvSpPr/>
          <p:nvPr/>
        </p:nvSpPr>
        <p:spPr>
          <a:xfrm>
            <a:off x="5417574" y="953729"/>
            <a:ext cx="1356852" cy="737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 Semester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34E43-B2C1-401F-54D8-5F0362BFB470}"/>
              </a:ext>
            </a:extLst>
          </p:cNvPr>
          <p:cNvSpPr/>
          <p:nvPr/>
        </p:nvSpPr>
        <p:spPr>
          <a:xfrm>
            <a:off x="5417574" y="2371415"/>
            <a:ext cx="1356852" cy="737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 Semester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E33584-624E-BA5F-1567-38DA544EBFA9}"/>
              </a:ext>
            </a:extLst>
          </p:cNvPr>
          <p:cNvSpPr/>
          <p:nvPr/>
        </p:nvSpPr>
        <p:spPr>
          <a:xfrm>
            <a:off x="5417574" y="3302712"/>
            <a:ext cx="1356852" cy="7374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 Semester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1D6023-BC69-6A65-40AD-6F1C2F350FAD}"/>
              </a:ext>
            </a:extLst>
          </p:cNvPr>
          <p:cNvSpPr/>
          <p:nvPr/>
        </p:nvSpPr>
        <p:spPr>
          <a:xfrm>
            <a:off x="5417574" y="4999702"/>
            <a:ext cx="1356852" cy="7374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 Semester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F9FD3-BD42-15F3-E705-F931FEFCA167}"/>
              </a:ext>
            </a:extLst>
          </p:cNvPr>
          <p:cNvSpPr/>
          <p:nvPr/>
        </p:nvSpPr>
        <p:spPr>
          <a:xfrm>
            <a:off x="5417574" y="6085550"/>
            <a:ext cx="1356852" cy="73741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 Semester</a:t>
            </a:r>
          </a:p>
        </p:txBody>
      </p:sp>
      <p:sp>
        <p:nvSpPr>
          <p:cNvPr id="24" name="Rectangle: Rounded Corners 23">
            <a:hlinkClick r:id="rId3" action="ppaction://hlinkfile"/>
            <a:extLst>
              <a:ext uri="{FF2B5EF4-FFF2-40B4-BE49-F238E27FC236}">
                <a16:creationId xmlns:a16="http://schemas.microsoft.com/office/drawing/2014/main" id="{D53E6B1F-0339-3A09-E384-8EEDE1C1EC20}"/>
              </a:ext>
            </a:extLst>
          </p:cNvPr>
          <p:cNvSpPr/>
          <p:nvPr/>
        </p:nvSpPr>
        <p:spPr>
          <a:xfrm>
            <a:off x="6875200" y="186814"/>
            <a:ext cx="619433" cy="3146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hlinkClick r:id="rId4" action="ppaction://hlinkpres?slideindex=1&amp;slidetitle="/>
              </a:rPr>
              <a:t>Computer Fundamentals and MS-Office</a:t>
            </a:r>
            <a:endParaRPr lang="en-IN" sz="5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86CE6D4-898B-F73B-9790-8339518877FE}"/>
              </a:ext>
            </a:extLst>
          </p:cNvPr>
          <p:cNvSpPr/>
          <p:nvPr/>
        </p:nvSpPr>
        <p:spPr>
          <a:xfrm>
            <a:off x="10873129" y="173298"/>
            <a:ext cx="619433" cy="3146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Practical based on above Papers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FCCDA23-0FFF-603B-FEF6-21DDD99DB708}"/>
              </a:ext>
            </a:extLst>
          </p:cNvPr>
          <p:cNvSpPr/>
          <p:nvPr/>
        </p:nvSpPr>
        <p:spPr>
          <a:xfrm>
            <a:off x="9825303" y="173298"/>
            <a:ext cx="619433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 action="ppaction://hlinkpres?slideindex=1&amp;slidetitle="/>
              </a:rPr>
              <a:t>Mathematics- I</a:t>
            </a:r>
            <a:endParaRPr lang="en-IN" sz="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E66ED98-1BF6-53C6-06F2-99073B5D6BA9}"/>
              </a:ext>
            </a:extLst>
          </p:cNvPr>
          <p:cNvSpPr/>
          <p:nvPr/>
        </p:nvSpPr>
        <p:spPr>
          <a:xfrm>
            <a:off x="9108531" y="186814"/>
            <a:ext cx="619433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hlinkClick r:id="rId6" action="ppaction://hlinkpres?slideindex=1&amp;slidetitle="/>
              </a:rPr>
              <a:t>Introduction to HTMLCSS-XML</a:t>
            </a:r>
            <a:endParaRPr lang="en-IN" sz="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2A1167-C1DC-46A4-BA69-37BDE91560A0}"/>
              </a:ext>
            </a:extLst>
          </p:cNvPr>
          <p:cNvSpPr/>
          <p:nvPr/>
        </p:nvSpPr>
        <p:spPr>
          <a:xfrm>
            <a:off x="8353917" y="173298"/>
            <a:ext cx="633873" cy="314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 action="ppaction://hlinkpres?slideindex=1&amp;slidetitle="/>
              </a:rPr>
              <a:t>Business Communication</a:t>
            </a:r>
            <a:r>
              <a:rPr lang="en-IN" sz="5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 action="ppaction://hlinkpres?slideindex=1&amp;slidetitle="/>
              </a:rPr>
              <a:t> </a:t>
            </a:r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 action="ppaction://hlinkpres?slideindex=1&amp;slidetitle="/>
              </a:rPr>
              <a:t>and Soft Skill</a:t>
            </a:r>
            <a:endParaRPr lang="en-IN" sz="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B701E8E-3691-2B5E-7D7E-476B314700DF}"/>
              </a:ext>
            </a:extLst>
          </p:cNvPr>
          <p:cNvSpPr/>
          <p:nvPr/>
        </p:nvSpPr>
        <p:spPr>
          <a:xfrm>
            <a:off x="7595407" y="186814"/>
            <a:ext cx="619433" cy="3146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 action="ppaction://hlinkpres?slideindex=1&amp;slidetitle="/>
              </a:rPr>
              <a:t>Introduction to Programming using C</a:t>
            </a:r>
            <a:endParaRPr lang="en-IN" sz="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67576AA-9AA8-F456-2237-03F438939787}"/>
              </a:ext>
            </a:extLst>
          </p:cNvPr>
          <p:cNvSpPr/>
          <p:nvPr/>
        </p:nvSpPr>
        <p:spPr>
          <a:xfrm>
            <a:off x="6875200" y="1107362"/>
            <a:ext cx="655265" cy="3146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Object Oriented Programming using C++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F27B051-3179-CAA7-4AD6-8C04786BAAE2}"/>
              </a:ext>
            </a:extLst>
          </p:cNvPr>
          <p:cNvSpPr/>
          <p:nvPr/>
        </p:nvSpPr>
        <p:spPr>
          <a:xfrm>
            <a:off x="10873129" y="1082784"/>
            <a:ext cx="619433" cy="3146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Practical based on above Papers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2B80EB-96D0-AA89-3C46-EDA3B7E74EAF}"/>
              </a:ext>
            </a:extLst>
          </p:cNvPr>
          <p:cNvSpPr/>
          <p:nvPr/>
        </p:nvSpPr>
        <p:spPr>
          <a:xfrm>
            <a:off x="9825304" y="1093846"/>
            <a:ext cx="619432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Numerical </a:t>
            </a:r>
          </a:p>
          <a:p>
            <a:pPr algn="ctr"/>
            <a:r>
              <a:rPr lang="en-IN" sz="5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Methods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65F8399-7916-87CA-B03F-E9A92F851BB7}"/>
              </a:ext>
            </a:extLst>
          </p:cNvPr>
          <p:cNvSpPr/>
          <p:nvPr/>
        </p:nvSpPr>
        <p:spPr>
          <a:xfrm>
            <a:off x="9108531" y="1107362"/>
            <a:ext cx="619433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Principles of Management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8D40C37-2747-E587-9CD3-032A04376845}"/>
              </a:ext>
            </a:extLst>
          </p:cNvPr>
          <p:cNvSpPr/>
          <p:nvPr/>
        </p:nvSpPr>
        <p:spPr>
          <a:xfrm>
            <a:off x="8353918" y="1093846"/>
            <a:ext cx="619432" cy="314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Structure using ‘C’/’C++’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C9A079F-3DBA-9D08-8FB7-04AE63E8B6B4}"/>
              </a:ext>
            </a:extLst>
          </p:cNvPr>
          <p:cNvSpPr/>
          <p:nvPr/>
        </p:nvSpPr>
        <p:spPr>
          <a:xfrm>
            <a:off x="7595406" y="1107362"/>
            <a:ext cx="619433" cy="3146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Digital Electronics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EAE967E-7730-06BB-50E2-D394DBBEE6D8}"/>
              </a:ext>
            </a:extLst>
          </p:cNvPr>
          <p:cNvSpPr/>
          <p:nvPr/>
        </p:nvSpPr>
        <p:spPr>
          <a:xfrm>
            <a:off x="6875200" y="2663923"/>
            <a:ext cx="619433" cy="3146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Data Base Management System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C0F79EC-38A3-A617-3ABD-01AD24AE32BB}"/>
              </a:ext>
            </a:extLst>
          </p:cNvPr>
          <p:cNvSpPr/>
          <p:nvPr/>
        </p:nvSpPr>
        <p:spPr>
          <a:xfrm>
            <a:off x="10873129" y="2650407"/>
            <a:ext cx="619433" cy="3146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Practical based on above Papers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C7AA7C6-C46F-5126-C33B-F3F58051FCA6}"/>
              </a:ext>
            </a:extLst>
          </p:cNvPr>
          <p:cNvSpPr/>
          <p:nvPr/>
        </p:nvSpPr>
        <p:spPr>
          <a:xfrm>
            <a:off x="9825303" y="2650407"/>
            <a:ext cx="619433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Statistical Method and Application 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FC30C46-4DAC-EA80-64C6-AF8268F50837}"/>
              </a:ext>
            </a:extLst>
          </p:cNvPr>
          <p:cNvSpPr/>
          <p:nvPr/>
        </p:nvSpPr>
        <p:spPr>
          <a:xfrm>
            <a:off x="9108530" y="2640696"/>
            <a:ext cx="619433" cy="3768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rgbClr val="FF0000"/>
                </a:solidFill>
              </a:rPr>
              <a:t>Operating System with the case study of UNIX &amp; Windows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AFF9ADF-5FBF-8D81-A569-8BC7E9071B80}"/>
              </a:ext>
            </a:extLst>
          </p:cNvPr>
          <p:cNvSpPr/>
          <p:nvPr/>
        </p:nvSpPr>
        <p:spPr>
          <a:xfrm>
            <a:off x="8353917" y="2650407"/>
            <a:ext cx="619433" cy="314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Computer Organization and Architecture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D351D7A-8468-9C36-7825-81BE4AC8D2F8}"/>
              </a:ext>
            </a:extLst>
          </p:cNvPr>
          <p:cNvSpPr/>
          <p:nvPr/>
        </p:nvSpPr>
        <p:spPr>
          <a:xfrm>
            <a:off x="7595407" y="2663923"/>
            <a:ext cx="619433" cy="3146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E-Commerce and ERP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8F29243-13EC-A77C-50B2-60915FCCDE26}"/>
              </a:ext>
            </a:extLst>
          </p:cNvPr>
          <p:cNvSpPr/>
          <p:nvPr/>
        </p:nvSpPr>
        <p:spPr>
          <a:xfrm>
            <a:off x="6875199" y="3505199"/>
            <a:ext cx="619433" cy="3146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JAVA Programming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C35C46-BA7C-208E-F067-9CCE77CF62B2}"/>
              </a:ext>
            </a:extLst>
          </p:cNvPr>
          <p:cNvSpPr/>
          <p:nvPr/>
        </p:nvSpPr>
        <p:spPr>
          <a:xfrm>
            <a:off x="10873129" y="3471214"/>
            <a:ext cx="619433" cy="3146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Practical based on above Papers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9B82745-E306-25CA-3782-FA604F36280F}"/>
              </a:ext>
            </a:extLst>
          </p:cNvPr>
          <p:cNvSpPr/>
          <p:nvPr/>
        </p:nvSpPr>
        <p:spPr>
          <a:xfrm>
            <a:off x="9825302" y="3491683"/>
            <a:ext cx="619433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Optimization Techniques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C215BCE-080E-4E1E-0146-167D5FEE5615}"/>
              </a:ext>
            </a:extLst>
          </p:cNvPr>
          <p:cNvSpPr/>
          <p:nvPr/>
        </p:nvSpPr>
        <p:spPr>
          <a:xfrm>
            <a:off x="9108530" y="3505199"/>
            <a:ext cx="619433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Computer Network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F4B0C50-E8CB-29E8-D9F4-A4435650D5F1}"/>
              </a:ext>
            </a:extLst>
          </p:cNvPr>
          <p:cNvSpPr/>
          <p:nvPr/>
        </p:nvSpPr>
        <p:spPr>
          <a:xfrm>
            <a:off x="8353916" y="3491683"/>
            <a:ext cx="619433" cy="314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Artificial Intelligence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60D9CC8-6B31-C6BB-638D-FF5627C5998C}"/>
              </a:ext>
            </a:extLst>
          </p:cNvPr>
          <p:cNvSpPr/>
          <p:nvPr/>
        </p:nvSpPr>
        <p:spPr>
          <a:xfrm>
            <a:off x="7595406" y="3505199"/>
            <a:ext cx="619433" cy="3146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rgbClr val="FF0000"/>
                </a:solidFill>
              </a:rPr>
              <a:t>Web Technology with PHP &amp; MySQL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BC14AF8-E3EC-9D61-4E0A-BF5C6478309F}"/>
              </a:ext>
            </a:extLst>
          </p:cNvPr>
          <p:cNvSpPr/>
          <p:nvPr/>
        </p:nvSpPr>
        <p:spPr>
          <a:xfrm>
            <a:off x="6875199" y="5265159"/>
            <a:ext cx="619433" cy="3146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Network Security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06EF643-23D1-142C-E315-4E856DC9475D}"/>
              </a:ext>
            </a:extLst>
          </p:cNvPr>
          <p:cNvSpPr/>
          <p:nvPr/>
        </p:nvSpPr>
        <p:spPr>
          <a:xfrm>
            <a:off x="10873129" y="5241058"/>
            <a:ext cx="619433" cy="3146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Practical based on above Papers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469F43-0FF4-A0B5-AAE5-6F65D78592B2}"/>
              </a:ext>
            </a:extLst>
          </p:cNvPr>
          <p:cNvSpPr/>
          <p:nvPr/>
        </p:nvSpPr>
        <p:spPr>
          <a:xfrm>
            <a:off x="9825302" y="5251643"/>
            <a:ext cx="619433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Design &amp; Analysis of Algorithms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3A1D142-B739-7178-0CE3-00CE13BF5BA0}"/>
              </a:ext>
            </a:extLst>
          </p:cNvPr>
          <p:cNvSpPr/>
          <p:nvPr/>
        </p:nvSpPr>
        <p:spPr>
          <a:xfrm>
            <a:off x="9108530" y="5265159"/>
            <a:ext cx="619433" cy="31463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System Analysis &amp; Design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26932E3-6870-EA64-2D64-B406DBA3DA46}"/>
              </a:ext>
            </a:extLst>
          </p:cNvPr>
          <p:cNvSpPr/>
          <p:nvPr/>
        </p:nvSpPr>
        <p:spPr>
          <a:xfrm>
            <a:off x="8353916" y="5251643"/>
            <a:ext cx="619433" cy="3146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Computer Graphics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BE9F3ED-08F7-7074-E148-81C8DE55F659}"/>
              </a:ext>
            </a:extLst>
          </p:cNvPr>
          <p:cNvSpPr/>
          <p:nvPr/>
        </p:nvSpPr>
        <p:spPr>
          <a:xfrm>
            <a:off x="7595406" y="5265159"/>
            <a:ext cx="619433" cy="3146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rgbClr val="FF0000"/>
                </a:solidFill>
              </a:rPr>
              <a:t>Visual Basic .NET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A2E06E8-7011-A0F9-F24D-EEA1CD2DEDA7}"/>
              </a:ext>
            </a:extLst>
          </p:cNvPr>
          <p:cNvSpPr/>
          <p:nvPr/>
        </p:nvSpPr>
        <p:spPr>
          <a:xfrm>
            <a:off x="7729476" y="6197696"/>
            <a:ext cx="2852764" cy="5131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Major Project (External)</a:t>
            </a:r>
          </a:p>
        </p:txBody>
      </p:sp>
    </p:spTree>
    <p:extLst>
      <p:ext uri="{BB962C8B-B14F-4D97-AF65-F5344CB8AC3E}">
        <p14:creationId xmlns:p14="http://schemas.microsoft.com/office/powerpoint/2010/main" val="332854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150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Baghel</dc:creator>
  <cp:lastModifiedBy>Bhupesh Baghel</cp:lastModifiedBy>
  <cp:revision>15</cp:revision>
  <dcterms:created xsi:type="dcterms:W3CDTF">2024-06-22T06:22:25Z</dcterms:created>
  <dcterms:modified xsi:type="dcterms:W3CDTF">2024-11-06T01:45:26Z</dcterms:modified>
</cp:coreProperties>
</file>