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5A5E-19B0-8AD6-FDC9-BDB7C3B2F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D7418-5B0B-6C21-8F99-E3B91463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9FAE3-4A29-7C28-F921-A51A3656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3BC8-D218-1EE5-D4AA-C9454CA2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B003-FCC6-ADCA-D272-08CEC652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3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8FFB-1929-AA43-706D-8502645E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17B0F-046C-DC9E-6131-97E9650FE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2197-E323-F656-49B9-648BDDEA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1005-9D89-13FA-855B-AFC59AB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F085-E48B-AC5E-ED19-A2D0B3B7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2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6FD58-F41F-38BB-1ADB-09295A6D7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D018C-638B-DABA-83A3-60DABDF6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52887-6EFF-D65D-9C8F-1187D3BD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CD2C-8538-3A00-A2F5-625B21C5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7970-6DBD-688A-5DCB-A83C8C8A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8E3F-1F95-DB91-0131-58C6271C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A9D6-9EE2-6D27-5EDE-E605CFC9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2048-F6FA-772C-A8E3-93A753A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8F00-7F5B-5EC8-533E-813E9F85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569E-F403-A991-FD47-F8E6248A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3F9E-597B-926F-1817-3F7A7E1B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F7214-EBE7-B7F0-B77D-AFF7EA99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3A6F-165F-BA75-3FEF-575AC660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5B9B-38E1-6238-A6EC-8329F1DA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F33D-7EB9-856C-91CE-F6AFC4EA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F70B-E0CA-1BE8-F57B-D40BF6D6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831E-8CF6-5D9B-C3D5-939EFF14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DD904-0F2E-E3E8-946F-7E033A7A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F26B-58C8-38A7-7FFF-2F12E366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57D64-0F99-3D85-AFB2-AC3ACA3F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ACB9F-D182-F09A-88CB-356B8932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3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E3D0-158F-ECBE-3AFF-A8C235C6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1E324-D3D3-1063-676B-48D965F0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30A6-5FC1-7194-2937-CBC3CCFCF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40E4B-DAE3-DF16-E098-E935D167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FD5BD-CCAF-C2CB-FD1F-741C425BF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FE84F-90B3-9756-3D6A-8EEA999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EE3DE-3BD1-C316-B477-A807CD37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E1890-BEA8-EE47-92F9-D870FB04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98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B1E9-1989-AB4A-18F1-BBD2B96A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0DC86-0F68-A0CB-A78A-CAF1DAAE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F5B53-1AD0-C894-0F2C-3139EF0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BC888-2ECB-B018-903B-9910990E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E9403-5738-A1C4-DA44-BED5C322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E41A2-2A5C-5153-CAE9-A785005D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DEB5E-C164-7318-548D-F8F2597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6962-B461-20CF-5616-5F8BCF01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5525-1B0A-8175-F104-EC94FBF86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A71EC-8169-5F29-F89C-E0A606B9D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F4886-4300-62EF-EED4-B844B008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CF96-C6EF-4D04-6584-B9EA0DD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B33A-912A-C272-F839-8452BB3B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5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131C-9E27-8CC9-9822-37C170DD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86F7A-68C4-62B2-5A56-3F59E65D9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8DC-45DB-B286-3C9F-4A2124751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AD436-40E8-E174-9252-2B85595C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D5565-D3D1-5CE2-93F7-D5A1A3E6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371E-5FD0-B7CC-76DE-304AF24B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DCCED-F08B-F739-959F-E1E822AE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9E4F-D84B-9335-87A5-C562A457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80DB-3746-7365-E6D3-E5FED1E4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AED7-710F-4789-998A-33CCCC49BA10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B43-0422-659A-51D9-1FE0BEDF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00A7-BF81-E8B5-D28F-6E0023B7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7BD3-DD27-49FE-80AB-20E18ACC1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F46C-E3B3-BBF7-33E9-3C0710774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EB9C1-4E07-1257-58BA-9137FFFE8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9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1</cp:revision>
  <dcterms:created xsi:type="dcterms:W3CDTF">2024-11-06T01:42:01Z</dcterms:created>
  <dcterms:modified xsi:type="dcterms:W3CDTF">2024-11-06T01:42:52Z</dcterms:modified>
</cp:coreProperties>
</file>