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CE84-A68B-C59F-8273-F875A4409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5BE7C-4C6C-B962-64E2-AA4A58555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D92-F75C-AE3B-8016-2B583CEA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7FC6-B948-0758-0D53-44FA82EB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6117-7FE8-D556-5DA1-C13043D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0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2726-7BF6-9D59-7F74-C0F99C03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F5F7C-1496-96DE-1AF7-9591D7B68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F9A1-67C7-C293-C7F1-E5E985A9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AD8F-8368-E4B6-EEA4-2D71E8C5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D6F5B-EC6B-735E-1783-BA75749E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5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7BBE6-D891-B5CC-C047-99141848C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064F1-4DE7-D850-03AF-DA546158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59FD-E227-21E0-A3CD-22113278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F3DE-42E1-B836-48F5-B4BEC765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E2D4-38EA-8538-73C3-70FD011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3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16B8-AF81-5E65-6CD6-98511548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3753-8E67-3E00-4718-4B941BF9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092D-39DA-7B3B-603D-9E7D45E0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5A05-F6DC-8610-4EE9-05E6C98C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9670-C1B3-1460-A48B-05FA42D6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5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311C-C5DC-9FA6-2E19-F5695752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1EF8-7700-50C1-0E48-4C635C30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41AB-2F1E-E102-2A61-A9AD2A5D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708B-D4D0-54F4-5297-F323842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D04C-0ED4-CDB1-E58A-8DA6F959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3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F93A-FD18-9CAB-495E-9C962298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8B90-4891-9F90-387C-CD81D005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C0AA9-49CC-5397-C4D8-A74E5F38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A65E3-D7BE-C87F-ECD2-9C44B8D4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BA6BD-C478-06F4-DB69-315C2E75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AB2C8-79F2-667D-F220-71BF2094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7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3B59-9574-D2FB-D506-46ACC6E2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1398-3D56-79C3-D3FF-90E21471F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A6A51-785D-C135-FC68-3CA8815DB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8E38D-81FA-AFF1-E8BF-1CE3ABDD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2CBD7-B638-7D9F-BFAE-4CAC6F17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A1796-8D1C-6ADE-A754-865EB479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FA15-C6A4-FA22-C110-629B24E0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B2BDD-117D-3A25-CC8E-3E45BE94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74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833D-D1A9-171C-1325-6F884D6B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B1D0D-33B1-CCD3-81D3-4195D75B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C009E-A084-C2B0-16C4-E69A7DE2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25442-EF55-98EB-4902-AF85B1E1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4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E1A9F-87CB-7C1C-59A6-F01846C3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3A0F4-D1A3-E4C2-807F-0933591F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F178-C6E1-DF80-77EC-C76A0503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7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EC8E-FC1A-B017-EFDC-53DF9E98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B451-B172-319A-0D24-CD4D0C5D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5A1A-445F-75E9-9B38-BC0960545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F2BAC-93E5-9D90-A4AC-A3A85A43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6A80A-858C-000E-0985-735793DC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78A53-8CA5-4BF5-5E69-A05E8790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072-017A-8924-901C-CE21D21A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6F628-A49A-CB08-1855-F01EEAC3B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48F86-9921-B0B5-6D97-F88CF1EE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221DD-4D08-0CE0-5B64-1C6C24E9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DA5C-11A6-7598-03E2-C69624AE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52484-D995-058E-6140-DAC0905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8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0B849-0F91-A20B-7704-959B84C0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DDD5-EFD2-1580-3803-9A570090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08C4-46BA-2B2B-2F73-94478244A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1A17C-E78D-4CDA-9387-4A6379DE3EF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25DEE-8EEA-8699-6008-00D3AF6DB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5EA6-75AA-4204-E99C-E708FF8F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9017-9641-4C7D-BB16-B334E7ECD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16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UNIT-2%20(3)Fy1s.pptx" TargetMode="External"/><Relationship Id="rId2" Type="http://schemas.openxmlformats.org/officeDocument/2006/relationships/hyperlink" Target="UNIT-1%20(3)Fy1s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UNIT-4%20(3)Fy1s.pptx" TargetMode="External"/><Relationship Id="rId5" Type="http://schemas.openxmlformats.org/officeDocument/2006/relationships/hyperlink" Target="UNIT-3%20(3)Fy1s.pptx" TargetMode="External"/><Relationship Id="rId4" Type="http://schemas.openxmlformats.org/officeDocument/2006/relationships/hyperlink" Target="UNIT-5%20(3)Fy1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7B240-2AE7-A25B-DF83-6B299EE9FDA6}"/>
              </a:ext>
            </a:extLst>
          </p:cNvPr>
          <p:cNvSpPr txBox="1"/>
          <p:nvPr/>
        </p:nvSpPr>
        <p:spPr>
          <a:xfrm>
            <a:off x="2054942" y="314632"/>
            <a:ext cx="761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Business Communication and Soft Skill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10EAB6-A9E2-E6A8-5F31-601471C6A255}"/>
              </a:ext>
            </a:extLst>
          </p:cNvPr>
          <p:cNvSpPr/>
          <p:nvPr/>
        </p:nvSpPr>
        <p:spPr>
          <a:xfrm>
            <a:off x="147484" y="96096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 action="ppaction://hlinkpres?slideindex=1&amp;slidetitle="/>
              </a:rPr>
              <a:t>UNIT - 1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43CBE6-BC9D-E12D-8027-2E1332857B67}"/>
              </a:ext>
            </a:extLst>
          </p:cNvPr>
          <p:cNvSpPr/>
          <p:nvPr/>
        </p:nvSpPr>
        <p:spPr>
          <a:xfrm>
            <a:off x="1056968" y="2086757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3" action="ppaction://hlinkpres?slideindex=1&amp;slidetitle="/>
              </a:rPr>
              <a:t>UNIT-2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E86CEF-6A73-6E6B-3D25-FE40A1B94428}"/>
              </a:ext>
            </a:extLst>
          </p:cNvPr>
          <p:cNvSpPr/>
          <p:nvPr/>
        </p:nvSpPr>
        <p:spPr>
          <a:xfrm>
            <a:off x="5860025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4" action="ppaction://hlinkpres?slideindex=1&amp;slidetitle="/>
              </a:rPr>
              <a:t>UNIT-5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4DFB39-3DB9-9286-B631-332F8C238420}"/>
              </a:ext>
            </a:extLst>
          </p:cNvPr>
          <p:cNvSpPr/>
          <p:nvPr/>
        </p:nvSpPr>
        <p:spPr>
          <a:xfrm>
            <a:off x="2158181" y="3197350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5" action="ppaction://hlinkpres?slideindex=1&amp;slidetitle="/>
              </a:rPr>
              <a:t>UNIT-3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73EC7F-2116-11AE-5044-788E2EFF185F}"/>
              </a:ext>
            </a:extLst>
          </p:cNvPr>
          <p:cNvSpPr/>
          <p:nvPr/>
        </p:nvSpPr>
        <p:spPr>
          <a:xfrm>
            <a:off x="2969342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6" action="ppaction://hlinkpres?slideindex=1&amp;slidetitle="/>
              </a:rPr>
              <a:t>UNIT-4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9E37DD-CE8A-F6D9-48D6-0537FBA2BB68}"/>
              </a:ext>
            </a:extLst>
          </p:cNvPr>
          <p:cNvSpPr/>
          <p:nvPr/>
        </p:nvSpPr>
        <p:spPr>
          <a:xfrm>
            <a:off x="8750709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Important Q/A</a:t>
            </a:r>
          </a:p>
        </p:txBody>
      </p:sp>
    </p:spTree>
    <p:extLst>
      <p:ext uri="{BB962C8B-B14F-4D97-AF65-F5344CB8AC3E}">
        <p14:creationId xmlns:p14="http://schemas.microsoft.com/office/powerpoint/2010/main" val="34545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6</cp:revision>
  <dcterms:created xsi:type="dcterms:W3CDTF">2024-07-14T03:51:25Z</dcterms:created>
  <dcterms:modified xsi:type="dcterms:W3CDTF">2024-08-04T13:30:06Z</dcterms:modified>
</cp:coreProperties>
</file>