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2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AB06-33B5-BF4B-D3CF-93540FA04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CE870-1856-F5B0-E3F7-3DF7CF0BB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5110-2775-C94C-2274-39AEE7A7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1CBD-5DE5-42AB-B1EB-E52F4A100369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A5A25-F27E-EF1D-BA58-51E2FB84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C19A6-68E3-1108-14F5-91C7940A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5256-831D-470C-B380-3C15521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80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6BDC-E586-C861-DA14-3E5D845A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BFCAC-6F3A-3D13-D00F-44C71BFF2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31F91-84BB-163B-CBA8-5D564AA1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1CBD-5DE5-42AB-B1EB-E52F4A100369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36D67-F8B7-F979-9647-529CC24A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3A382-740C-58C5-FA28-BB60AEE1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5256-831D-470C-B380-3C15521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54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50553-3279-79F1-53BB-D06711D81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9E170-818E-F3ED-5C14-13F206224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3221B-8930-4621-DC0C-032FD811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1CBD-5DE5-42AB-B1EB-E52F4A100369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FDD61-4E2F-BF5F-79AC-A5E40E66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5EE53-CF32-9752-3B47-DE48A317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5256-831D-470C-B380-3C15521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11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CE6B-3D33-67A3-A727-B150496B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5D2D9-7568-A368-BACA-94B71FD69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F6E59-F9BA-B223-0430-BDD05F25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1CBD-5DE5-42AB-B1EB-E52F4A100369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9DE5E-F1C0-D6AD-7B5F-C8A4AEB3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D97BE-75E6-4A5D-72AC-18BFD879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5256-831D-470C-B380-3C15521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40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6361-476D-4287-5912-CE1A37A5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53D07-7DF0-D531-C8DD-A43CBDB77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0EF35-829C-DC34-2FA5-E78EBB5C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1CBD-5DE5-42AB-B1EB-E52F4A100369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BFA9C-3D70-8134-9A05-687BC285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97552-244B-07EE-DACD-2DB3716E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5256-831D-470C-B380-3C15521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45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28FB-642D-B0C0-E70C-D66F19E2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44CB-2CCF-FB5F-34C9-A451AD83A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E0DA9-0792-074B-6CAA-F58371785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6D18D-C975-630D-0725-1F5FC292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1CBD-5DE5-42AB-B1EB-E52F4A100369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3BB38-66D3-FD7D-7BE3-9B7A00C0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67651-AAC1-708A-B011-7F1C9A02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5256-831D-470C-B380-3C15521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5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7310-0C70-E4F9-FDD6-31967E52D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F6202-13F6-A5FA-9F8F-4E35B25F6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94D82-CF46-98E5-1835-1C364871A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DCEB5-6CEF-E36E-691B-6B7D7E0AB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8C9B2-7EAE-2DFB-D684-28E23064E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BCC56-C7BC-5F18-BA35-5FD401AD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1CBD-5DE5-42AB-B1EB-E52F4A100369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1D77FD-702D-9BCC-C5A7-4E9DE5CF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7B39E-DAA8-7DE5-CCB3-E1F3E579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5256-831D-470C-B380-3C15521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82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D768-8FBB-91F9-8EF7-6D5276FE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19C28-A36D-3245-677D-534BB157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1CBD-5DE5-42AB-B1EB-E52F4A100369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2FE7E-F831-73A3-93D8-1A685078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6166F-80BE-C5B4-4D39-6CAFC084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5256-831D-470C-B380-3C15521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0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8F0C4-92EB-D5EE-CBB0-6A7AAEC8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1CBD-5DE5-42AB-B1EB-E52F4A100369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48FD5E-32C4-604F-3F40-D2CA7607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A44BA-A171-65B9-761A-40166DA0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5256-831D-470C-B380-3C15521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94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8A87-E262-63AA-8954-97C0825EE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29C6A-D069-651D-9C5E-0484FF780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3BFCE-57C9-4C89-AA12-C0A7849B8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0082A-24C3-5AB9-B073-B07DEA89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1CBD-5DE5-42AB-B1EB-E52F4A100369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C11F1-8563-8F39-8858-10D72CFB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F8CE6-D4A3-44C6-9417-B2CF5FA6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5256-831D-470C-B380-3C15521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43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00C6-F2DB-D475-8FBB-9DFDEEEC7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A0D45-CE7C-3904-F1A4-67569D9CC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37BFE-39C1-CC05-36C6-6A9CAD56E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A4E9F-D31B-F540-F81E-58D8A48C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1CBD-5DE5-42AB-B1EB-E52F4A100369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3CC0C-E096-51C6-279A-C146DE23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18996-584F-D2B1-95A6-E176A873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5256-831D-470C-B380-3C15521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88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FCFA-7A8C-B384-0CA1-A400E836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14DA-1C7C-97F2-EE34-F765AA99C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C31E9-00A1-D60F-EA91-0FC81C7B4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11CBD-5DE5-42AB-B1EB-E52F4A100369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C81D-B234-021B-5654-102EA2981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EEB47-9319-4519-279E-D152B54BD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95256-831D-470C-B380-3C15521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5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UNIT-2%20(1)Fy1s.pptx" TargetMode="External"/><Relationship Id="rId7" Type="http://schemas.openxmlformats.org/officeDocument/2006/relationships/hyperlink" Target="UNIT-4%20(1)Fy1s.pptx" TargetMode="External"/><Relationship Id="rId2" Type="http://schemas.openxmlformats.org/officeDocument/2006/relationships/hyperlink" Target="UNIT-1%20(1)Fy1s%20(Introduction%20to%20Computers).ppt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UNIT-3%20(1)Fy1s.pptx" TargetMode="External"/><Relationship Id="rId5" Type="http://schemas.openxmlformats.org/officeDocument/2006/relationships/hyperlink" Target="UNIT-5%20(1)Fy1s.pptx" TargetMode="External"/><Relationship Id="rId4" Type="http://schemas.openxmlformats.org/officeDocument/2006/relationships/hyperlink" Target="Introduction%20to%20Computers%20(3)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47B240-2AE7-A25B-DF83-6B299EE9FDA6}"/>
              </a:ext>
            </a:extLst>
          </p:cNvPr>
          <p:cNvSpPr txBox="1"/>
          <p:nvPr/>
        </p:nvSpPr>
        <p:spPr>
          <a:xfrm>
            <a:off x="2054942" y="314632"/>
            <a:ext cx="7610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Computer Fundamentals and MS-Office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010EAB6-A9E2-E6A8-5F31-601471C6A255}"/>
              </a:ext>
            </a:extLst>
          </p:cNvPr>
          <p:cNvSpPr/>
          <p:nvPr/>
        </p:nvSpPr>
        <p:spPr>
          <a:xfrm>
            <a:off x="147484" y="960963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2" action="ppaction://hlinkpres?slideindex=1&amp;slidetitle="/>
              </a:rPr>
              <a:t>UNIT-1</a:t>
            </a:r>
          </a:p>
          <a:p>
            <a:pPr algn="ctr"/>
            <a:r>
              <a:rPr lang="en-IN" dirty="0">
                <a:hlinkClick r:id="rId2" action="ppaction://hlinkpres?slideindex=1&amp;slidetitle="/>
              </a:rPr>
              <a:t>Introduction to Computers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443CBE6-BC9D-E12D-8027-2E1332857B67}"/>
              </a:ext>
            </a:extLst>
          </p:cNvPr>
          <p:cNvSpPr/>
          <p:nvPr/>
        </p:nvSpPr>
        <p:spPr>
          <a:xfrm>
            <a:off x="1056968" y="2086757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  <a:hlinkClick r:id="rId3" action="ppaction://hlinkpres?slideindex=1&amp;slidetitle="/>
              </a:rPr>
              <a:t>UNIT-2</a:t>
            </a:r>
            <a:endParaRPr lang="en-IN" dirty="0">
              <a:solidFill>
                <a:srgbClr val="FF0000"/>
              </a:solidFill>
              <a:hlinkClick r:id="rId4" action="ppaction://hlinkpres?slideindex=1&amp;slidetitle=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2E86CEF-6A73-6E6B-3D25-FE40A1B94428}"/>
              </a:ext>
            </a:extLst>
          </p:cNvPr>
          <p:cNvSpPr/>
          <p:nvPr/>
        </p:nvSpPr>
        <p:spPr>
          <a:xfrm>
            <a:off x="5860025" y="4381683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  <a:hlinkClick r:id="rId5" action="ppaction://hlinkpres?slideindex=1&amp;slidetitle="/>
              </a:rPr>
              <a:t>UNIT-5</a:t>
            </a:r>
            <a:endParaRPr lang="en-IN" dirty="0">
              <a:solidFill>
                <a:srgbClr val="FF0000"/>
              </a:solidFill>
              <a:hlinkClick r:id="rId4" action="ppaction://hlinkpres?slideindex=1&amp;slidetitle=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34DFB39-3DB9-9286-B631-332F8C238420}"/>
              </a:ext>
            </a:extLst>
          </p:cNvPr>
          <p:cNvSpPr/>
          <p:nvPr/>
        </p:nvSpPr>
        <p:spPr>
          <a:xfrm>
            <a:off x="2158181" y="3197350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  <a:hlinkClick r:id="rId6" action="ppaction://hlinkpres?slideindex=1&amp;slidetitle="/>
              </a:rPr>
              <a:t>UNIT-3</a:t>
            </a:r>
            <a:endParaRPr lang="en-IN" dirty="0">
              <a:solidFill>
                <a:srgbClr val="FF0000"/>
              </a:solidFill>
              <a:hlinkClick r:id="rId4" action="ppaction://hlinkpres?slideindex=1&amp;slidetitle=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C73EC7F-2116-11AE-5044-788E2EFF185F}"/>
              </a:ext>
            </a:extLst>
          </p:cNvPr>
          <p:cNvSpPr/>
          <p:nvPr/>
        </p:nvSpPr>
        <p:spPr>
          <a:xfrm>
            <a:off x="2969342" y="4381683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  <a:hlinkClick r:id="rId7" action="ppaction://hlinkpres?slideindex=1&amp;slidetitle="/>
              </a:rPr>
              <a:t>UNIT-4</a:t>
            </a:r>
            <a:endParaRPr lang="en-IN" dirty="0">
              <a:solidFill>
                <a:srgbClr val="FF0000"/>
              </a:solidFill>
              <a:hlinkClick r:id="rId4" action="ppaction://hlinkpres?slideindex=1&amp;slidetitle=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79E37DD-CE8A-F6D9-48D6-0537FBA2BB68}"/>
              </a:ext>
            </a:extLst>
          </p:cNvPr>
          <p:cNvSpPr/>
          <p:nvPr/>
        </p:nvSpPr>
        <p:spPr>
          <a:xfrm>
            <a:off x="8750709" y="4381683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Important Q/A</a:t>
            </a:r>
            <a:endParaRPr lang="en-IN" dirty="0">
              <a:solidFill>
                <a:srgbClr val="FF0000"/>
              </a:solidFill>
              <a:hlinkClick r:id="rId4" action="ppaction://hlinkpres?slideindex=1&amp;slidetitle=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45457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Bhupesh Baghel</dc:creator>
  <cp:lastModifiedBy>Bhupesh Baghel</cp:lastModifiedBy>
  <cp:revision>9</cp:revision>
  <dcterms:created xsi:type="dcterms:W3CDTF">2024-06-22T07:40:42Z</dcterms:created>
  <dcterms:modified xsi:type="dcterms:W3CDTF">2024-08-04T13:16:01Z</dcterms:modified>
</cp:coreProperties>
</file>