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80F9-BB9E-AAF3-111E-93E60F4C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D7F6-4C96-3A74-5825-E37E07D00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B8D2-BBDB-3D72-1B54-88DBA60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5C3A-67BA-7D50-C493-9EBF1DF2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2EF2-A24F-098A-138F-A09B624F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61F5-0FF7-CF8F-A425-D4817435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EB6-DE2F-FDC9-4B80-22F2BB7D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72FC-1007-CF22-D323-BE0CD75B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ACCE-9FD2-75DF-9CC8-19C9D4D5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AB17-0339-A3BB-C82A-00C06C5B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176F0-1C69-876C-EE74-C48B5B009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AE92-831A-AC33-9054-DA0BCB1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D162-C5D5-5FE6-61A7-596B786D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7359-F28E-9DA9-14F1-BC1741E4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8A05-EAF7-D575-5D0C-ECAD9440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9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95C2-CC44-DA78-6DB3-613302D0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EB9B-2316-DE05-7C3F-05903C4D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D771-2BFF-8727-F7E3-01839346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20BA-8D65-5809-EB34-7B9D3F5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5B68-23D0-FB0B-B7F0-A9541477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3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3ECC-477C-E292-B1BD-C2125664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6821F-B70D-36BD-03C1-5FF860EC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A9B9-C0DF-5E2C-ACB6-E2E28CF9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80B2-71A7-BAA4-2D45-10A2D41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14052-1825-D3F4-788C-06CF2E8B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8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DB12-BA73-A5D9-EA23-30263AB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521D-B268-B71D-8E8E-2CEBBEDF9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9F9C2-ABEB-FA75-30A5-8F452C1F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C3DBB-A5F6-1DE9-D61E-5FB7DE0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93920-E581-6813-D513-9D0E68E1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06D14-A417-0B18-30DF-EC87CF4C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1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E33C-54BC-8862-B24A-F07EAD74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B7DA-D704-5309-167B-D2B6AD59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BA5B2-E3D3-EE07-9978-D44EF7ABE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7CAE6-636C-3E74-6440-EC30D38D8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D7838-CBC8-E3D0-9342-094C0F1B4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EB237-4E30-1512-7F9B-3180D5C2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F6A0C-DB77-1DD4-94ED-09C9E393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240D4-0AC0-E6AB-32D1-D007A0E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8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52B0-3E0C-5028-DEC4-F3C9BDD9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E57DD-040C-D431-5456-959FE2EB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69CB0-456A-69DC-9618-BEE1087F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EA558-4043-13E7-722F-EDEC2991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9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69CA8-EF16-A72A-7DB3-37ECAA11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53B0-021A-F0EE-F9BA-4C129AA3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3BD8A-FAB6-088C-9112-50CDCD64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9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18B3-679C-9EF3-3D7B-61C01F91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96A8-0DAF-9904-692C-8F3D67CB4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5170-513D-1CF3-8B96-EC9EE5BE2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D978-7F8A-1616-99D5-10C0CBAC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924D0-1D45-14E6-0474-687D8DDD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D2A2-757D-8F9C-9C1C-747BA6A1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6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B42A-6978-B36E-A1B0-2A0F860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16637-5D82-33F6-1101-7086B173F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C6C0D-E709-AC74-6499-9177A037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E27EB-5FBE-08B1-1C0E-3862AA94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1342-5E82-464A-AF19-E94EF6F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487E-DDA1-3240-7C6D-F98C9DFC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8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30D64-BADE-F681-704B-07C9B4E4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2446D-5759-F09F-CDED-7A971857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3CC39-D6FE-016A-57E7-BFD58D649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E63A-E7E6-4029-A2E8-A1EFC05B4A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D423-34AE-F804-EDA2-7BF2EC628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68ED-622C-0871-FF71-CBCADA13E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9D1B-62C3-4B57-8BF2-5E93D9006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8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UNIT-2%20(2)Fy1s.pptx" TargetMode="External"/><Relationship Id="rId2" Type="http://schemas.openxmlformats.org/officeDocument/2006/relationships/hyperlink" Target="UNIT-1%20(2)Fy1s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UNIT-4%20(2)Fy1s.pptx" TargetMode="External"/><Relationship Id="rId5" Type="http://schemas.openxmlformats.org/officeDocument/2006/relationships/hyperlink" Target="UNIT-3%20(2)Fy1s.pptx" TargetMode="External"/><Relationship Id="rId4" Type="http://schemas.openxmlformats.org/officeDocument/2006/relationships/hyperlink" Target="UNIT-5%20(2)Fy1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7B240-2AE7-A25B-DF83-6B299EE9FDA6}"/>
              </a:ext>
            </a:extLst>
          </p:cNvPr>
          <p:cNvSpPr txBox="1"/>
          <p:nvPr/>
        </p:nvSpPr>
        <p:spPr>
          <a:xfrm>
            <a:off x="2054942" y="314632"/>
            <a:ext cx="761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to Programming using C</a:t>
            </a:r>
            <a:endParaRPr lang="en-IN" sz="36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10EAB6-A9E2-E6A8-5F31-601471C6A255}"/>
              </a:ext>
            </a:extLst>
          </p:cNvPr>
          <p:cNvSpPr/>
          <p:nvPr/>
        </p:nvSpPr>
        <p:spPr>
          <a:xfrm>
            <a:off x="147484" y="96096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pres?slideindex=1&amp;slidetitle="/>
              </a:rPr>
              <a:t>UNIT-I C basics: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43CBE6-BC9D-E12D-8027-2E1332857B67}"/>
              </a:ext>
            </a:extLst>
          </p:cNvPr>
          <p:cNvSpPr/>
          <p:nvPr/>
        </p:nvSpPr>
        <p:spPr>
          <a:xfrm>
            <a:off x="1056968" y="2086757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3" action="ppaction://hlinkpres?slideindex=1&amp;slidetitle="/>
              </a:rPr>
              <a:t>UNIT-2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E86CEF-6A73-6E6B-3D25-FE40A1B94428}"/>
              </a:ext>
            </a:extLst>
          </p:cNvPr>
          <p:cNvSpPr/>
          <p:nvPr/>
        </p:nvSpPr>
        <p:spPr>
          <a:xfrm>
            <a:off x="5860025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4" action="ppaction://hlinkpres?slideindex=1&amp;slidetitle="/>
              </a:rPr>
              <a:t>UNIT-5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DFB39-3DB9-9286-B631-332F8C238420}"/>
              </a:ext>
            </a:extLst>
          </p:cNvPr>
          <p:cNvSpPr/>
          <p:nvPr/>
        </p:nvSpPr>
        <p:spPr>
          <a:xfrm>
            <a:off x="2158181" y="3197350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5" action="ppaction://hlinkpres?slideindex=1&amp;slidetitle="/>
              </a:rPr>
              <a:t>UNIT-3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73EC7F-2116-11AE-5044-788E2EFF185F}"/>
              </a:ext>
            </a:extLst>
          </p:cNvPr>
          <p:cNvSpPr/>
          <p:nvPr/>
        </p:nvSpPr>
        <p:spPr>
          <a:xfrm>
            <a:off x="2969342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  <a:hlinkClick r:id="rId6" action="ppaction://hlinkpres?slideindex=1&amp;slidetitle="/>
              </a:rPr>
              <a:t>UNIT-4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9E37DD-CE8A-F6D9-48D6-0537FBA2BB68}"/>
              </a:ext>
            </a:extLst>
          </p:cNvPr>
          <p:cNvSpPr/>
          <p:nvPr/>
        </p:nvSpPr>
        <p:spPr>
          <a:xfrm>
            <a:off x="8750709" y="4381683"/>
            <a:ext cx="2890684" cy="185829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Important Q/A</a:t>
            </a:r>
          </a:p>
        </p:txBody>
      </p:sp>
    </p:spTree>
    <p:extLst>
      <p:ext uri="{BB962C8B-B14F-4D97-AF65-F5344CB8AC3E}">
        <p14:creationId xmlns:p14="http://schemas.microsoft.com/office/powerpoint/2010/main" val="345457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8</cp:revision>
  <dcterms:created xsi:type="dcterms:W3CDTF">2024-07-14T03:49:20Z</dcterms:created>
  <dcterms:modified xsi:type="dcterms:W3CDTF">2024-08-04T13:26:05Z</dcterms:modified>
</cp:coreProperties>
</file>