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AEDB-2794-03FD-7C0E-902AB3E63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A3607-8BF1-34D5-2A08-6958B93BB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1F97-4AAB-D04E-E0B1-BB8F2121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EDE1-1525-0C9F-0E4D-661374C8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78F0-E162-6815-C637-89876A0C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102-CB55-F4DD-EC47-8FE145F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5487-6E06-230E-E049-D5A6DE1B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1ED4-9518-496F-0A65-E33BADB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5948-8E13-94EB-0380-1EFADBE6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E7A9-E0B5-6AAB-2ED1-FBD7B5D9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DD201-A25C-F0B2-94A8-D1A37F964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F296C-3368-F8D8-8919-BDF1193F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C907-FD69-E867-521E-170D82CC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3D5A-80EA-CC51-74B5-372B7DC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B0DB-38AA-989A-106D-0BA48AB6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677-5D51-2759-36C8-AF32C9FE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4CE8-4651-71BD-EBCE-973F08EE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E9A5-3705-B4A0-A6F0-101FDE3A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DD64-BE23-ED6E-4062-921BE4B7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E301-F784-3654-6CFD-7FECDF3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186C-6F59-5CE1-FD59-7AA203B7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E5F0-8AA3-B320-A5D3-78421205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319D-3555-593A-937D-DB380DE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0EB-3F15-F359-42EB-8416A6A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7AA5-40FB-1E5E-6C40-62E1359A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7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1A0D-A75A-0CD8-4231-D65AB6C7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82F3-99D2-7C93-73A3-B281B6BB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C26A-F994-FED9-92BE-8F848CC55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A225-7FF2-01E3-42DA-161C5CA8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0A262-1F4D-7B5A-A7D5-296C7950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CDD86-7FF4-4A63-037B-49A71DF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D701-DABA-DADA-2F9E-874F4610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F9DB-C759-9791-D59A-1D739C4A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934A1-8066-1790-F805-DEECEC4C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9AC8A-B989-B5EB-B0F8-A2E07E44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F0CD2-C2DB-7D74-91D1-78E97E31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8ACF1-2421-70DC-262C-5DA8D22D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DF18-5B95-5F82-2C4C-6E0B68C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1A65-981D-1EC8-6A16-5A3C0D8C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0442-D738-23D4-E75F-37F02867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BDD1A-FEAD-CED8-BA53-BFE3946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1EDA4-4F98-1A72-897A-EBFA4643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A307E-87DE-62A7-23DA-98E39CE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310EF-518E-7251-DA8C-7ACD9667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CAA7-CA31-C80D-52F5-40157B1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43E19-F7D2-D17B-4D39-23DD605F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977-358B-4C41-452B-01923C2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22DA-83AE-5219-6792-234C3702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B7A74-BDF2-AF40-D73D-CB7559008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223F-E632-E2C5-8859-89373F27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D32-3271-CEBE-8169-A94B91C9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E39F-A61A-A72A-0EC3-095C713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7ADB-FFED-36CB-8231-619E5768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B815F-4150-87D1-7652-AB1A16660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D641A-C7B0-D45A-9F1B-FD6E2E7C0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EAC94-99DC-3990-A80C-E28A9F3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731E-1971-AB69-DCDE-0582D1A5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4313-024D-0295-17AE-631919FE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FF597-E484-DE6D-3EAF-729113F1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A8C5-797A-8770-F5F4-C6AE5BF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B846-F54B-752C-9F13-838D6FDD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5BDE-DEE4-4491-A02B-53F3007381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98D6-5D6B-0163-CE41-E71D6B728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8CC5-E641-F3A7-C2C4-6F878C5C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185F-BC4B-48A6-BE6E-7F723F6DA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5)Fy1s.pptx" TargetMode="External"/><Relationship Id="rId2" Type="http://schemas.openxmlformats.org/officeDocument/2006/relationships/hyperlink" Target="UNIT-1%20(5)Fy1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4%20(5)Fy1s.pptx" TargetMode="External"/><Relationship Id="rId5" Type="http://schemas.openxmlformats.org/officeDocument/2006/relationships/hyperlink" Target="UNIT-3%20(5)Fy1s.pptx" TargetMode="External"/><Relationship Id="rId4" Type="http://schemas.openxmlformats.org/officeDocument/2006/relationships/hyperlink" Target="UNIT-5%20(5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4414684" y="293554"/>
            <a:ext cx="323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Mathematics- I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 - 1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UNIT-4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FF0000"/>
                </a:solidFill>
              </a:rPr>
              <a:t>Important Q/A</a:t>
            </a: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7</cp:revision>
  <dcterms:created xsi:type="dcterms:W3CDTF">2024-07-14T03:52:29Z</dcterms:created>
  <dcterms:modified xsi:type="dcterms:W3CDTF">2024-08-04T13:35:24Z</dcterms:modified>
</cp:coreProperties>
</file>