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AD41B-F673-4357-9F07-5E170675FCF1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3E5AD-8BDF-4D09-A18C-A0A5D4A46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38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3E5AD-8BDF-4D09-A18C-A0A5D4A4630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7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5501-9DDD-739F-45A1-E8383F43A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B8E1D-B819-B291-0D46-6D4EC4B72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12BC1-8E64-E643-8C92-6029FB0F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34CC-5E6E-4423-A335-D643FE747C22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59A5-532B-5710-AB3F-2F594B91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04676-9025-0BE3-0984-E183EFF4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2D0-D11B-4301-9C94-475ABA8F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93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D217-9E9D-4344-647A-7B929E87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FBE90-E526-5D81-3348-81D3A3E8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B7C3F-7A2E-15F7-7878-B3E0E285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34CC-5E6E-4423-A335-D643FE747C22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9B0D0-078E-548B-8DC9-CAEEABB6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7B536-4920-B1DA-81CB-7C38E864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2D0-D11B-4301-9C94-475ABA8F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12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49A05-8052-D349-505E-1F081FF32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A5102-9710-C0D3-748F-932EC19EA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FDBB8-A962-BF83-21B6-897B5561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34CC-5E6E-4423-A335-D643FE747C22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869A5-31A9-8D87-E691-F6C048B6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BDBC-A37C-F59B-32AD-925A482D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2D0-D11B-4301-9C94-475ABA8F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0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2DF2-B7A9-CD3F-4860-DFFE3335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8459-C344-1B15-70F8-6EF2E3E7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84FE9-71B4-BE63-4DF6-2C9FD355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34CC-5E6E-4423-A335-D643FE747C22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E9AAF-840C-CC42-DD94-658BB2D3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0C15-FF88-BE05-EC69-390F05F0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2D0-D11B-4301-9C94-475ABA8F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73E1-B05B-24DA-2640-22BCB53A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BD0FC-8AC7-7FB7-9A2D-EED01D5C9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DA3CF-B8A3-8FBA-DBC3-5F79F86D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34CC-5E6E-4423-A335-D643FE747C22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7E389-594C-F6CC-5B6F-B1124154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DE5E-BC5A-B441-A0A7-74308487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2D0-D11B-4301-9C94-475ABA8F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DF9D-4333-97C2-AC2B-8BCADA35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03D11-A12E-FB0E-630D-CA2DBA166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9E7F1-E5B5-ED55-C5D1-20AD154A6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318A-384E-A2B0-2D01-145EF893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34CC-5E6E-4423-A335-D643FE747C22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AB0E8-88A8-488E-FDF1-D1B40259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BD0C6-EE5E-3CEF-95A8-FA38A1FB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2D0-D11B-4301-9C94-475ABA8F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44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D333-65AD-95C2-4F0A-B842E36C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13A8B-D77D-CE8F-1EF9-4C082F5C9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6BC51-167A-9513-0AA1-6D60B4475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1BE45-466D-6CCC-6899-0622ED942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31C8C-8161-54D3-FB0A-7F5752A1C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C5592-C7E7-229F-88A9-F1D6A203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34CC-5E6E-4423-A335-D643FE747C22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B9C66-1851-E848-6634-FB8F5FF1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87208-2BB4-1F7C-D286-3E1547A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2D0-D11B-4301-9C94-475ABA8F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0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224B-B245-86CF-093B-B14562C2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D0AF9-CF4F-F865-051E-CEF7F767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34CC-5E6E-4423-A335-D643FE747C22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D94A5-1E5F-6F7E-B9E4-103CF9C1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5AC79-B577-F659-9DE1-D86AFDEA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2D0-D11B-4301-9C94-475ABA8F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04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E693D-5FDF-A2DE-1403-266A65EE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34CC-5E6E-4423-A335-D643FE747C22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2C67F-5CD6-6FD4-B128-0BFB54D3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EAF49-F3C8-8ADD-09A1-1CF086F3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2D0-D11B-4301-9C94-475ABA8F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29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E570-7F10-FEBA-79BE-7E21AA5D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05FD-9CC4-4812-9E60-568E81C06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2F587-114A-C07D-193A-FDAA6D5A6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0ADE9-A1B1-AC0E-DF05-DA2A4206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34CC-5E6E-4423-A335-D643FE747C22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68C4E-5359-D2F6-6EBF-B0ECF17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CBE46-8CE7-3FDD-6977-BEC85605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2D0-D11B-4301-9C94-475ABA8F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82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4033-3D14-C48B-FD80-706D8094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74C26-9A01-5A45-4390-B27851ECB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CB697-4B87-E5C8-D33C-3E9102A00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481F7-2ACB-E280-B9DD-7DC02CFA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34CC-5E6E-4423-A335-D643FE747C22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99976-E253-CE45-A1E6-13ED9662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AA7B-3D6D-55B8-3B4D-125C02DA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92D0-D11B-4301-9C94-475ABA8F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75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71CF0-8384-0EDA-43DC-9A9030888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F1C3-029E-0168-E382-0625FB1BA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120E6-5E01-1855-F428-5AAC83BDC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134CC-5E6E-4423-A335-D643FE747C22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B2CC-9321-024D-0709-4B42BA444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CCB7-2ACF-30A6-435A-F5C8387D3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892D0-D11B-4301-9C94-475ABA8F6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94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UNIT-1%20(3)Fy1s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44DF-64DC-2717-C6EB-1815E57E7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334297"/>
            <a:ext cx="10586884" cy="5842666"/>
          </a:xfrm>
        </p:spPr>
        <p:txBody>
          <a:bodyPr>
            <a:normAutofit fontScale="92500" lnSpcReduction="10000"/>
          </a:bodyPr>
          <a:lstStyle/>
          <a:p>
            <a:r>
              <a:rPr lang="en-US" sz="6000" b="1" dirty="0"/>
              <a:t>Means of Communication</a:t>
            </a:r>
            <a:r>
              <a:rPr lang="en-US" sz="6000" dirty="0"/>
              <a:t>: Meaning and Definition, Process, Functions, Objectives, Importance, Essentials of good communication, Communication barriers, 7C’s of Communication, Types of Communication: Meaning, nature and scope.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51841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25D8-4502-AF74-6D93-8D1E6A90F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98" y="1563328"/>
            <a:ext cx="11690554" cy="3618271"/>
          </a:xfrm>
        </p:spPr>
        <p:txBody>
          <a:bodyPr>
            <a:noAutofit/>
          </a:bodyPr>
          <a:lstStyle/>
          <a:p>
            <a:r>
              <a:rPr lang="en-IN" sz="21500" b="1" dirty="0">
                <a:hlinkClick r:id="rId2" action="ppaction://hlinkfile"/>
              </a:rPr>
              <a:t>UNIT -  1</a:t>
            </a:r>
            <a:endParaRPr lang="en-IN" sz="21500" b="1" dirty="0"/>
          </a:p>
        </p:txBody>
      </p:sp>
    </p:spTree>
    <p:extLst>
      <p:ext uri="{BB962C8B-B14F-4D97-AF65-F5344CB8AC3E}">
        <p14:creationId xmlns:p14="http://schemas.microsoft.com/office/powerpoint/2010/main" val="349940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UNIT - 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Bhupesh Baghel</dc:creator>
  <cp:lastModifiedBy>Bhupesh Baghel</cp:lastModifiedBy>
  <cp:revision>2</cp:revision>
  <dcterms:created xsi:type="dcterms:W3CDTF">2024-07-30T01:56:54Z</dcterms:created>
  <dcterms:modified xsi:type="dcterms:W3CDTF">2024-09-15T05:22:18Z</dcterms:modified>
</cp:coreProperties>
</file>