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BC9F-D1E0-E4AC-E68B-EA2725BFD2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4B7169-A520-00EC-5979-3C19042C77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715E91-B567-CF75-FDAB-0916A78D70C5}"/>
              </a:ext>
            </a:extLst>
          </p:cNvPr>
          <p:cNvSpPr>
            <a:spLocks noGrp="1"/>
          </p:cNvSpPr>
          <p:nvPr>
            <p:ph type="dt" sz="half" idx="10"/>
          </p:nvPr>
        </p:nvSpPr>
        <p:spPr/>
        <p:txBody>
          <a:bodyPr/>
          <a:lstStyle/>
          <a:p>
            <a:fld id="{98B3B7AB-67CD-4476-8FB1-5843200BC0E0}" type="datetimeFigureOut">
              <a:rPr lang="en-IN" smtClean="0"/>
              <a:t>01-08-2024</a:t>
            </a:fld>
            <a:endParaRPr lang="en-IN"/>
          </a:p>
        </p:txBody>
      </p:sp>
      <p:sp>
        <p:nvSpPr>
          <p:cNvPr id="5" name="Footer Placeholder 4">
            <a:extLst>
              <a:ext uri="{FF2B5EF4-FFF2-40B4-BE49-F238E27FC236}">
                <a16:creationId xmlns:a16="http://schemas.microsoft.com/office/drawing/2014/main" id="{3F6634B2-DB7A-C488-1562-484F9AAFE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F30367-ED4D-5AF8-BE03-AAF1CAEA6520}"/>
              </a:ext>
            </a:extLst>
          </p:cNvPr>
          <p:cNvSpPr>
            <a:spLocks noGrp="1"/>
          </p:cNvSpPr>
          <p:nvPr>
            <p:ph type="sldNum" sz="quarter" idx="12"/>
          </p:nvPr>
        </p:nvSpPr>
        <p:spPr/>
        <p:txBody>
          <a:bodyPr/>
          <a:lstStyle/>
          <a:p>
            <a:fld id="{A0A816C4-F03D-473F-886E-7823B2E41EE4}" type="slidenum">
              <a:rPr lang="en-IN" smtClean="0"/>
              <a:t>‹#›</a:t>
            </a:fld>
            <a:endParaRPr lang="en-IN"/>
          </a:p>
        </p:txBody>
      </p:sp>
    </p:spTree>
    <p:extLst>
      <p:ext uri="{BB962C8B-B14F-4D97-AF65-F5344CB8AC3E}">
        <p14:creationId xmlns:p14="http://schemas.microsoft.com/office/powerpoint/2010/main" val="158993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24E0-CFFD-2CD3-7570-8757D64961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7EEF47-8012-801D-C7ED-5B5E8A1669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C7B29E-BF77-9E5D-8100-40C5C9295E70}"/>
              </a:ext>
            </a:extLst>
          </p:cNvPr>
          <p:cNvSpPr>
            <a:spLocks noGrp="1"/>
          </p:cNvSpPr>
          <p:nvPr>
            <p:ph type="dt" sz="half" idx="10"/>
          </p:nvPr>
        </p:nvSpPr>
        <p:spPr/>
        <p:txBody>
          <a:bodyPr/>
          <a:lstStyle/>
          <a:p>
            <a:fld id="{98B3B7AB-67CD-4476-8FB1-5843200BC0E0}" type="datetimeFigureOut">
              <a:rPr lang="en-IN" smtClean="0"/>
              <a:t>01-08-2024</a:t>
            </a:fld>
            <a:endParaRPr lang="en-IN"/>
          </a:p>
        </p:txBody>
      </p:sp>
      <p:sp>
        <p:nvSpPr>
          <p:cNvPr id="5" name="Footer Placeholder 4">
            <a:extLst>
              <a:ext uri="{FF2B5EF4-FFF2-40B4-BE49-F238E27FC236}">
                <a16:creationId xmlns:a16="http://schemas.microsoft.com/office/drawing/2014/main" id="{8131EFE2-164B-F00B-E13F-120746DA01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BF6BB2-824D-66BF-FFDB-FE45EF8687E6}"/>
              </a:ext>
            </a:extLst>
          </p:cNvPr>
          <p:cNvSpPr>
            <a:spLocks noGrp="1"/>
          </p:cNvSpPr>
          <p:nvPr>
            <p:ph type="sldNum" sz="quarter" idx="12"/>
          </p:nvPr>
        </p:nvSpPr>
        <p:spPr/>
        <p:txBody>
          <a:bodyPr/>
          <a:lstStyle/>
          <a:p>
            <a:fld id="{A0A816C4-F03D-473F-886E-7823B2E41EE4}" type="slidenum">
              <a:rPr lang="en-IN" smtClean="0"/>
              <a:t>‹#›</a:t>
            </a:fld>
            <a:endParaRPr lang="en-IN"/>
          </a:p>
        </p:txBody>
      </p:sp>
    </p:spTree>
    <p:extLst>
      <p:ext uri="{BB962C8B-B14F-4D97-AF65-F5344CB8AC3E}">
        <p14:creationId xmlns:p14="http://schemas.microsoft.com/office/powerpoint/2010/main" val="356447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C9FBFF-3BAB-DE88-61B9-A5C519C9B5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076A4E-4E9D-BEA2-7E17-ABCB49EEC7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B9998E-880D-055D-102A-1CA548F5E423}"/>
              </a:ext>
            </a:extLst>
          </p:cNvPr>
          <p:cNvSpPr>
            <a:spLocks noGrp="1"/>
          </p:cNvSpPr>
          <p:nvPr>
            <p:ph type="dt" sz="half" idx="10"/>
          </p:nvPr>
        </p:nvSpPr>
        <p:spPr/>
        <p:txBody>
          <a:bodyPr/>
          <a:lstStyle/>
          <a:p>
            <a:fld id="{98B3B7AB-67CD-4476-8FB1-5843200BC0E0}" type="datetimeFigureOut">
              <a:rPr lang="en-IN" smtClean="0"/>
              <a:t>01-08-2024</a:t>
            </a:fld>
            <a:endParaRPr lang="en-IN"/>
          </a:p>
        </p:txBody>
      </p:sp>
      <p:sp>
        <p:nvSpPr>
          <p:cNvPr id="5" name="Footer Placeholder 4">
            <a:extLst>
              <a:ext uri="{FF2B5EF4-FFF2-40B4-BE49-F238E27FC236}">
                <a16:creationId xmlns:a16="http://schemas.microsoft.com/office/drawing/2014/main" id="{0699C7C7-4F5B-72B3-1322-DDCB2BD26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ABD3C-6168-A6D3-5032-E37C74F4455A}"/>
              </a:ext>
            </a:extLst>
          </p:cNvPr>
          <p:cNvSpPr>
            <a:spLocks noGrp="1"/>
          </p:cNvSpPr>
          <p:nvPr>
            <p:ph type="sldNum" sz="quarter" idx="12"/>
          </p:nvPr>
        </p:nvSpPr>
        <p:spPr/>
        <p:txBody>
          <a:bodyPr/>
          <a:lstStyle/>
          <a:p>
            <a:fld id="{A0A816C4-F03D-473F-886E-7823B2E41EE4}" type="slidenum">
              <a:rPr lang="en-IN" smtClean="0"/>
              <a:t>‹#›</a:t>
            </a:fld>
            <a:endParaRPr lang="en-IN"/>
          </a:p>
        </p:txBody>
      </p:sp>
    </p:spTree>
    <p:extLst>
      <p:ext uri="{BB962C8B-B14F-4D97-AF65-F5344CB8AC3E}">
        <p14:creationId xmlns:p14="http://schemas.microsoft.com/office/powerpoint/2010/main" val="362806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6BC9-AB40-6E6D-DFBA-28ED4131C8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F94293-67CD-634A-EFD9-9856FBA3F4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49AF2C-486D-1538-2D02-D6481CC78349}"/>
              </a:ext>
            </a:extLst>
          </p:cNvPr>
          <p:cNvSpPr>
            <a:spLocks noGrp="1"/>
          </p:cNvSpPr>
          <p:nvPr>
            <p:ph type="dt" sz="half" idx="10"/>
          </p:nvPr>
        </p:nvSpPr>
        <p:spPr/>
        <p:txBody>
          <a:bodyPr/>
          <a:lstStyle/>
          <a:p>
            <a:fld id="{98B3B7AB-67CD-4476-8FB1-5843200BC0E0}" type="datetimeFigureOut">
              <a:rPr lang="en-IN" smtClean="0"/>
              <a:t>01-08-2024</a:t>
            </a:fld>
            <a:endParaRPr lang="en-IN"/>
          </a:p>
        </p:txBody>
      </p:sp>
      <p:sp>
        <p:nvSpPr>
          <p:cNvPr id="5" name="Footer Placeholder 4">
            <a:extLst>
              <a:ext uri="{FF2B5EF4-FFF2-40B4-BE49-F238E27FC236}">
                <a16:creationId xmlns:a16="http://schemas.microsoft.com/office/drawing/2014/main" id="{E04A2212-DA65-E3DF-6AC6-5AC40C96A0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3ABE4-1B88-A052-A5A6-5AEFCA513FD0}"/>
              </a:ext>
            </a:extLst>
          </p:cNvPr>
          <p:cNvSpPr>
            <a:spLocks noGrp="1"/>
          </p:cNvSpPr>
          <p:nvPr>
            <p:ph type="sldNum" sz="quarter" idx="12"/>
          </p:nvPr>
        </p:nvSpPr>
        <p:spPr/>
        <p:txBody>
          <a:bodyPr/>
          <a:lstStyle/>
          <a:p>
            <a:fld id="{A0A816C4-F03D-473F-886E-7823B2E41EE4}" type="slidenum">
              <a:rPr lang="en-IN" smtClean="0"/>
              <a:t>‹#›</a:t>
            </a:fld>
            <a:endParaRPr lang="en-IN"/>
          </a:p>
        </p:txBody>
      </p:sp>
    </p:spTree>
    <p:extLst>
      <p:ext uri="{BB962C8B-B14F-4D97-AF65-F5344CB8AC3E}">
        <p14:creationId xmlns:p14="http://schemas.microsoft.com/office/powerpoint/2010/main" val="3167029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8371-EFEF-C1E9-014E-BC29A76BA2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D34BBC-01D6-C422-E4DC-099DB55489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465D2-9E26-4370-7F49-A98B937E18B1}"/>
              </a:ext>
            </a:extLst>
          </p:cNvPr>
          <p:cNvSpPr>
            <a:spLocks noGrp="1"/>
          </p:cNvSpPr>
          <p:nvPr>
            <p:ph type="dt" sz="half" idx="10"/>
          </p:nvPr>
        </p:nvSpPr>
        <p:spPr/>
        <p:txBody>
          <a:bodyPr/>
          <a:lstStyle/>
          <a:p>
            <a:fld id="{98B3B7AB-67CD-4476-8FB1-5843200BC0E0}" type="datetimeFigureOut">
              <a:rPr lang="en-IN" smtClean="0"/>
              <a:t>01-08-2024</a:t>
            </a:fld>
            <a:endParaRPr lang="en-IN"/>
          </a:p>
        </p:txBody>
      </p:sp>
      <p:sp>
        <p:nvSpPr>
          <p:cNvPr id="5" name="Footer Placeholder 4">
            <a:extLst>
              <a:ext uri="{FF2B5EF4-FFF2-40B4-BE49-F238E27FC236}">
                <a16:creationId xmlns:a16="http://schemas.microsoft.com/office/drawing/2014/main" id="{B53FF9BA-7AC1-1474-081D-4FF95B49B7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649E9-4B6B-0A2F-6FD1-6B6CCE3B135F}"/>
              </a:ext>
            </a:extLst>
          </p:cNvPr>
          <p:cNvSpPr>
            <a:spLocks noGrp="1"/>
          </p:cNvSpPr>
          <p:nvPr>
            <p:ph type="sldNum" sz="quarter" idx="12"/>
          </p:nvPr>
        </p:nvSpPr>
        <p:spPr/>
        <p:txBody>
          <a:bodyPr/>
          <a:lstStyle/>
          <a:p>
            <a:fld id="{A0A816C4-F03D-473F-886E-7823B2E41EE4}" type="slidenum">
              <a:rPr lang="en-IN" smtClean="0"/>
              <a:t>‹#›</a:t>
            </a:fld>
            <a:endParaRPr lang="en-IN"/>
          </a:p>
        </p:txBody>
      </p:sp>
    </p:spTree>
    <p:extLst>
      <p:ext uri="{BB962C8B-B14F-4D97-AF65-F5344CB8AC3E}">
        <p14:creationId xmlns:p14="http://schemas.microsoft.com/office/powerpoint/2010/main" val="1594049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6E5D-085F-2439-6ABF-9FE4FA0A21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D8A799-ADD7-E51F-5201-C6F4993749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2E4F45-BAC6-A5D9-49FC-F6156408A9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8F3295-C889-BA86-3A8B-762B497D25A6}"/>
              </a:ext>
            </a:extLst>
          </p:cNvPr>
          <p:cNvSpPr>
            <a:spLocks noGrp="1"/>
          </p:cNvSpPr>
          <p:nvPr>
            <p:ph type="dt" sz="half" idx="10"/>
          </p:nvPr>
        </p:nvSpPr>
        <p:spPr/>
        <p:txBody>
          <a:bodyPr/>
          <a:lstStyle/>
          <a:p>
            <a:fld id="{98B3B7AB-67CD-4476-8FB1-5843200BC0E0}" type="datetimeFigureOut">
              <a:rPr lang="en-IN" smtClean="0"/>
              <a:t>01-08-2024</a:t>
            </a:fld>
            <a:endParaRPr lang="en-IN"/>
          </a:p>
        </p:txBody>
      </p:sp>
      <p:sp>
        <p:nvSpPr>
          <p:cNvPr id="6" name="Footer Placeholder 5">
            <a:extLst>
              <a:ext uri="{FF2B5EF4-FFF2-40B4-BE49-F238E27FC236}">
                <a16:creationId xmlns:a16="http://schemas.microsoft.com/office/drawing/2014/main" id="{50EC1426-5B16-6AFD-7206-6F3580F682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CDA726-D9DC-CCAE-BD3D-4970BE4BD1F9}"/>
              </a:ext>
            </a:extLst>
          </p:cNvPr>
          <p:cNvSpPr>
            <a:spLocks noGrp="1"/>
          </p:cNvSpPr>
          <p:nvPr>
            <p:ph type="sldNum" sz="quarter" idx="12"/>
          </p:nvPr>
        </p:nvSpPr>
        <p:spPr/>
        <p:txBody>
          <a:bodyPr/>
          <a:lstStyle/>
          <a:p>
            <a:fld id="{A0A816C4-F03D-473F-886E-7823B2E41EE4}" type="slidenum">
              <a:rPr lang="en-IN" smtClean="0"/>
              <a:t>‹#›</a:t>
            </a:fld>
            <a:endParaRPr lang="en-IN"/>
          </a:p>
        </p:txBody>
      </p:sp>
    </p:spTree>
    <p:extLst>
      <p:ext uri="{BB962C8B-B14F-4D97-AF65-F5344CB8AC3E}">
        <p14:creationId xmlns:p14="http://schemas.microsoft.com/office/powerpoint/2010/main" val="1224933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A58D-46CE-CCAE-A543-29944AF75C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6C1680-A7A8-0444-D4FA-7CB1958DE1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2C0815-00EF-1873-A251-06C029680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930A55-5895-9324-6DB4-34BAAB44D5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80C8-0492-9CD7-09D9-2EFE6A1C09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2233C1-47D5-EDFD-8A88-8DE026BEA534}"/>
              </a:ext>
            </a:extLst>
          </p:cNvPr>
          <p:cNvSpPr>
            <a:spLocks noGrp="1"/>
          </p:cNvSpPr>
          <p:nvPr>
            <p:ph type="dt" sz="half" idx="10"/>
          </p:nvPr>
        </p:nvSpPr>
        <p:spPr/>
        <p:txBody>
          <a:bodyPr/>
          <a:lstStyle/>
          <a:p>
            <a:fld id="{98B3B7AB-67CD-4476-8FB1-5843200BC0E0}" type="datetimeFigureOut">
              <a:rPr lang="en-IN" smtClean="0"/>
              <a:t>01-08-2024</a:t>
            </a:fld>
            <a:endParaRPr lang="en-IN"/>
          </a:p>
        </p:txBody>
      </p:sp>
      <p:sp>
        <p:nvSpPr>
          <p:cNvPr id="8" name="Footer Placeholder 7">
            <a:extLst>
              <a:ext uri="{FF2B5EF4-FFF2-40B4-BE49-F238E27FC236}">
                <a16:creationId xmlns:a16="http://schemas.microsoft.com/office/drawing/2014/main" id="{C1F99176-7616-71BA-035F-A52754FB4A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3BA781-1998-2A8A-CA12-538D75602ABD}"/>
              </a:ext>
            </a:extLst>
          </p:cNvPr>
          <p:cNvSpPr>
            <a:spLocks noGrp="1"/>
          </p:cNvSpPr>
          <p:nvPr>
            <p:ph type="sldNum" sz="quarter" idx="12"/>
          </p:nvPr>
        </p:nvSpPr>
        <p:spPr/>
        <p:txBody>
          <a:bodyPr/>
          <a:lstStyle/>
          <a:p>
            <a:fld id="{A0A816C4-F03D-473F-886E-7823B2E41EE4}" type="slidenum">
              <a:rPr lang="en-IN" smtClean="0"/>
              <a:t>‹#›</a:t>
            </a:fld>
            <a:endParaRPr lang="en-IN"/>
          </a:p>
        </p:txBody>
      </p:sp>
    </p:spTree>
    <p:extLst>
      <p:ext uri="{BB962C8B-B14F-4D97-AF65-F5344CB8AC3E}">
        <p14:creationId xmlns:p14="http://schemas.microsoft.com/office/powerpoint/2010/main" val="345610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8615-025D-B2C6-C366-0828C4F7D6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717DEB-2000-253D-202E-FF13653CD2D1}"/>
              </a:ext>
            </a:extLst>
          </p:cNvPr>
          <p:cNvSpPr>
            <a:spLocks noGrp="1"/>
          </p:cNvSpPr>
          <p:nvPr>
            <p:ph type="dt" sz="half" idx="10"/>
          </p:nvPr>
        </p:nvSpPr>
        <p:spPr/>
        <p:txBody>
          <a:bodyPr/>
          <a:lstStyle/>
          <a:p>
            <a:fld id="{98B3B7AB-67CD-4476-8FB1-5843200BC0E0}" type="datetimeFigureOut">
              <a:rPr lang="en-IN" smtClean="0"/>
              <a:t>01-08-2024</a:t>
            </a:fld>
            <a:endParaRPr lang="en-IN"/>
          </a:p>
        </p:txBody>
      </p:sp>
      <p:sp>
        <p:nvSpPr>
          <p:cNvPr id="4" name="Footer Placeholder 3">
            <a:extLst>
              <a:ext uri="{FF2B5EF4-FFF2-40B4-BE49-F238E27FC236}">
                <a16:creationId xmlns:a16="http://schemas.microsoft.com/office/drawing/2014/main" id="{42E91720-47C7-6E90-0935-C29A731DCC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338E75-7D37-DBEB-6FF0-9A02E170E6E6}"/>
              </a:ext>
            </a:extLst>
          </p:cNvPr>
          <p:cNvSpPr>
            <a:spLocks noGrp="1"/>
          </p:cNvSpPr>
          <p:nvPr>
            <p:ph type="sldNum" sz="quarter" idx="12"/>
          </p:nvPr>
        </p:nvSpPr>
        <p:spPr/>
        <p:txBody>
          <a:bodyPr/>
          <a:lstStyle/>
          <a:p>
            <a:fld id="{A0A816C4-F03D-473F-886E-7823B2E41EE4}" type="slidenum">
              <a:rPr lang="en-IN" smtClean="0"/>
              <a:t>‹#›</a:t>
            </a:fld>
            <a:endParaRPr lang="en-IN"/>
          </a:p>
        </p:txBody>
      </p:sp>
    </p:spTree>
    <p:extLst>
      <p:ext uri="{BB962C8B-B14F-4D97-AF65-F5344CB8AC3E}">
        <p14:creationId xmlns:p14="http://schemas.microsoft.com/office/powerpoint/2010/main" val="353617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DBE82-CF77-E070-C44D-7BAA3E3E5863}"/>
              </a:ext>
            </a:extLst>
          </p:cNvPr>
          <p:cNvSpPr>
            <a:spLocks noGrp="1"/>
          </p:cNvSpPr>
          <p:nvPr>
            <p:ph type="dt" sz="half" idx="10"/>
          </p:nvPr>
        </p:nvSpPr>
        <p:spPr/>
        <p:txBody>
          <a:bodyPr/>
          <a:lstStyle/>
          <a:p>
            <a:fld id="{98B3B7AB-67CD-4476-8FB1-5843200BC0E0}" type="datetimeFigureOut">
              <a:rPr lang="en-IN" smtClean="0"/>
              <a:t>01-08-2024</a:t>
            </a:fld>
            <a:endParaRPr lang="en-IN"/>
          </a:p>
        </p:txBody>
      </p:sp>
      <p:sp>
        <p:nvSpPr>
          <p:cNvPr id="3" name="Footer Placeholder 2">
            <a:extLst>
              <a:ext uri="{FF2B5EF4-FFF2-40B4-BE49-F238E27FC236}">
                <a16:creationId xmlns:a16="http://schemas.microsoft.com/office/drawing/2014/main" id="{D1EB82C5-5A2C-EE16-98E6-9298870053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2396D2-5420-9A9D-782C-8C9FA4B950FA}"/>
              </a:ext>
            </a:extLst>
          </p:cNvPr>
          <p:cNvSpPr>
            <a:spLocks noGrp="1"/>
          </p:cNvSpPr>
          <p:nvPr>
            <p:ph type="sldNum" sz="quarter" idx="12"/>
          </p:nvPr>
        </p:nvSpPr>
        <p:spPr/>
        <p:txBody>
          <a:bodyPr/>
          <a:lstStyle/>
          <a:p>
            <a:fld id="{A0A816C4-F03D-473F-886E-7823B2E41EE4}" type="slidenum">
              <a:rPr lang="en-IN" smtClean="0"/>
              <a:t>‹#›</a:t>
            </a:fld>
            <a:endParaRPr lang="en-IN"/>
          </a:p>
        </p:txBody>
      </p:sp>
    </p:spTree>
    <p:extLst>
      <p:ext uri="{BB962C8B-B14F-4D97-AF65-F5344CB8AC3E}">
        <p14:creationId xmlns:p14="http://schemas.microsoft.com/office/powerpoint/2010/main" val="4135799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5EFD-7726-E06C-78CA-FD9903BAB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CD2330-CBB7-8E49-68AA-CBB9E1597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34CBDB-5FE0-62E4-D72D-8ACA802FA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8320CF-0DF3-19BA-542D-91B1DD55A0EB}"/>
              </a:ext>
            </a:extLst>
          </p:cNvPr>
          <p:cNvSpPr>
            <a:spLocks noGrp="1"/>
          </p:cNvSpPr>
          <p:nvPr>
            <p:ph type="dt" sz="half" idx="10"/>
          </p:nvPr>
        </p:nvSpPr>
        <p:spPr/>
        <p:txBody>
          <a:bodyPr/>
          <a:lstStyle/>
          <a:p>
            <a:fld id="{98B3B7AB-67CD-4476-8FB1-5843200BC0E0}" type="datetimeFigureOut">
              <a:rPr lang="en-IN" smtClean="0"/>
              <a:t>01-08-2024</a:t>
            </a:fld>
            <a:endParaRPr lang="en-IN"/>
          </a:p>
        </p:txBody>
      </p:sp>
      <p:sp>
        <p:nvSpPr>
          <p:cNvPr id="6" name="Footer Placeholder 5">
            <a:extLst>
              <a:ext uri="{FF2B5EF4-FFF2-40B4-BE49-F238E27FC236}">
                <a16:creationId xmlns:a16="http://schemas.microsoft.com/office/drawing/2014/main" id="{7087FF57-00B6-98EF-0C73-4F86DE1A59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169A49-FF4B-F8D7-FC0B-509081ED2A4A}"/>
              </a:ext>
            </a:extLst>
          </p:cNvPr>
          <p:cNvSpPr>
            <a:spLocks noGrp="1"/>
          </p:cNvSpPr>
          <p:nvPr>
            <p:ph type="sldNum" sz="quarter" idx="12"/>
          </p:nvPr>
        </p:nvSpPr>
        <p:spPr/>
        <p:txBody>
          <a:bodyPr/>
          <a:lstStyle/>
          <a:p>
            <a:fld id="{A0A816C4-F03D-473F-886E-7823B2E41EE4}" type="slidenum">
              <a:rPr lang="en-IN" smtClean="0"/>
              <a:t>‹#›</a:t>
            </a:fld>
            <a:endParaRPr lang="en-IN"/>
          </a:p>
        </p:txBody>
      </p:sp>
    </p:spTree>
    <p:extLst>
      <p:ext uri="{BB962C8B-B14F-4D97-AF65-F5344CB8AC3E}">
        <p14:creationId xmlns:p14="http://schemas.microsoft.com/office/powerpoint/2010/main" val="1239081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90BE-363F-788A-F956-D4F37F99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15B056-1F91-F8A5-222C-185A950BE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59DAEC-60F8-9B7E-3D4E-1B65F506D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1421B-CD80-7DC3-EAAC-076BF63B9FD6}"/>
              </a:ext>
            </a:extLst>
          </p:cNvPr>
          <p:cNvSpPr>
            <a:spLocks noGrp="1"/>
          </p:cNvSpPr>
          <p:nvPr>
            <p:ph type="dt" sz="half" idx="10"/>
          </p:nvPr>
        </p:nvSpPr>
        <p:spPr/>
        <p:txBody>
          <a:bodyPr/>
          <a:lstStyle/>
          <a:p>
            <a:fld id="{98B3B7AB-67CD-4476-8FB1-5843200BC0E0}" type="datetimeFigureOut">
              <a:rPr lang="en-IN" smtClean="0"/>
              <a:t>01-08-2024</a:t>
            </a:fld>
            <a:endParaRPr lang="en-IN"/>
          </a:p>
        </p:txBody>
      </p:sp>
      <p:sp>
        <p:nvSpPr>
          <p:cNvPr id="6" name="Footer Placeholder 5">
            <a:extLst>
              <a:ext uri="{FF2B5EF4-FFF2-40B4-BE49-F238E27FC236}">
                <a16:creationId xmlns:a16="http://schemas.microsoft.com/office/drawing/2014/main" id="{5B88D4B5-3DBA-DF7A-6FE3-3A556546B2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AB6821-EF04-C3F8-FD5C-E8DC416B3D38}"/>
              </a:ext>
            </a:extLst>
          </p:cNvPr>
          <p:cNvSpPr>
            <a:spLocks noGrp="1"/>
          </p:cNvSpPr>
          <p:nvPr>
            <p:ph type="sldNum" sz="quarter" idx="12"/>
          </p:nvPr>
        </p:nvSpPr>
        <p:spPr/>
        <p:txBody>
          <a:bodyPr/>
          <a:lstStyle/>
          <a:p>
            <a:fld id="{A0A816C4-F03D-473F-886E-7823B2E41EE4}" type="slidenum">
              <a:rPr lang="en-IN" smtClean="0"/>
              <a:t>‹#›</a:t>
            </a:fld>
            <a:endParaRPr lang="en-IN"/>
          </a:p>
        </p:txBody>
      </p:sp>
    </p:spTree>
    <p:extLst>
      <p:ext uri="{BB962C8B-B14F-4D97-AF65-F5344CB8AC3E}">
        <p14:creationId xmlns:p14="http://schemas.microsoft.com/office/powerpoint/2010/main" val="2273413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2AE27A-527F-83E2-3434-C06B267F27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F2D113-125E-0B2A-3473-178E32026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BE33CE-6198-BF4F-FF86-DAB4D56C17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3B7AB-67CD-4476-8FB1-5843200BC0E0}" type="datetimeFigureOut">
              <a:rPr lang="en-IN" smtClean="0"/>
              <a:t>01-08-2024</a:t>
            </a:fld>
            <a:endParaRPr lang="en-IN"/>
          </a:p>
        </p:txBody>
      </p:sp>
      <p:sp>
        <p:nvSpPr>
          <p:cNvPr id="5" name="Footer Placeholder 4">
            <a:extLst>
              <a:ext uri="{FF2B5EF4-FFF2-40B4-BE49-F238E27FC236}">
                <a16:creationId xmlns:a16="http://schemas.microsoft.com/office/drawing/2014/main" id="{515B409D-9481-57C0-7D9D-9F9E61ADF2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8ABC40-F118-2975-9D8B-EBB5ADFE0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816C4-F03D-473F-886E-7823B2E41EE4}" type="slidenum">
              <a:rPr lang="en-IN" smtClean="0"/>
              <a:t>‹#›</a:t>
            </a:fld>
            <a:endParaRPr lang="en-IN"/>
          </a:p>
        </p:txBody>
      </p:sp>
    </p:spTree>
    <p:extLst>
      <p:ext uri="{BB962C8B-B14F-4D97-AF65-F5344CB8AC3E}">
        <p14:creationId xmlns:p14="http://schemas.microsoft.com/office/powerpoint/2010/main" val="2982172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UNIT-1%20(4)Fy1s.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C2AD103-522A-4283-5BBB-251314C8354A}"/>
              </a:ext>
            </a:extLst>
          </p:cNvPr>
          <p:cNvSpPr>
            <a:spLocks noGrp="1"/>
          </p:cNvSpPr>
          <p:nvPr>
            <p:ph idx="1"/>
          </p:nvPr>
        </p:nvSpPr>
        <p:spPr>
          <a:xfrm>
            <a:off x="838200" y="323850"/>
            <a:ext cx="10515600" cy="5853113"/>
          </a:xfrm>
        </p:spPr>
        <p:txBody>
          <a:bodyPr>
            <a:normAutofit fontScale="92500" lnSpcReduction="20000"/>
          </a:bodyPr>
          <a:lstStyle/>
          <a:p>
            <a:r>
              <a:rPr lang="en-IN" sz="4000" dirty="0"/>
              <a:t>Basics of Internet and Web The basics of Internet, World Wide Web, Web page, Home page, Web site, Static, Dynamic and Active web page, Overview of Protocols, Simple Mail Transfer Protocol, Gopher, Telnet, Emails, TFTP, Simple Network Management Protocol, Hyper Text Transfer Protocol, Client server computing concepts. Web Client and Web Sever Web Browser, Browsers e.g., Netscape navigator, Internet Explorer, Mozilla Firefox, Client, Side Scripting Languages, VB Script and Java Script, Active X control and Plug-ins, Web Server Architecture, Image maps, CGI, API web database connectivity, DBC, ODBC </a:t>
            </a:r>
          </a:p>
        </p:txBody>
      </p:sp>
    </p:spTree>
    <p:extLst>
      <p:ext uri="{BB962C8B-B14F-4D97-AF65-F5344CB8AC3E}">
        <p14:creationId xmlns:p14="http://schemas.microsoft.com/office/powerpoint/2010/main" val="218620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19E0-E25B-C1D9-28FD-186F5AB8108A}"/>
              </a:ext>
            </a:extLst>
          </p:cNvPr>
          <p:cNvSpPr>
            <a:spLocks noGrp="1"/>
          </p:cNvSpPr>
          <p:nvPr>
            <p:ph type="title"/>
          </p:nvPr>
        </p:nvSpPr>
        <p:spPr>
          <a:xfrm>
            <a:off x="838200" y="365125"/>
            <a:ext cx="10675374" cy="5907856"/>
          </a:xfrm>
        </p:spPr>
        <p:txBody>
          <a:bodyPr>
            <a:noAutofit/>
          </a:bodyPr>
          <a:lstStyle/>
          <a:p>
            <a:pPr algn="ctr"/>
            <a:r>
              <a:rPr lang="en-IN" sz="25800" b="1" dirty="0">
                <a:hlinkClick r:id="rId2" action="ppaction://hlinkfile"/>
              </a:rPr>
              <a:t>UNIT 1</a:t>
            </a:r>
            <a:endParaRPr lang="en-IN" sz="25800" b="1" dirty="0"/>
          </a:p>
        </p:txBody>
      </p:sp>
    </p:spTree>
    <p:extLst>
      <p:ext uri="{BB962C8B-B14F-4D97-AF65-F5344CB8AC3E}">
        <p14:creationId xmlns:p14="http://schemas.microsoft.com/office/powerpoint/2010/main" val="946139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122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UNIT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Bhupesh Baghel</dc:creator>
  <cp:lastModifiedBy>Bhupesh Baghel</cp:lastModifiedBy>
  <cp:revision>2</cp:revision>
  <dcterms:created xsi:type="dcterms:W3CDTF">2024-08-01T03:10:47Z</dcterms:created>
  <dcterms:modified xsi:type="dcterms:W3CDTF">2024-08-01T03:17:57Z</dcterms:modified>
</cp:coreProperties>
</file>