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8CB07-93A0-4596-9A86-17D814BE2F71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E11E8-F35B-4331-B078-7DF9F0E11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0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E11E8-F35B-4331-B078-7DF9F0E11C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9FE8-654A-14BE-182D-67AFFC3C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C72EB-622B-99EC-A55E-EB7914121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9190-4D99-8E9C-084C-B6D01A85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D6F6-915A-E972-AEEA-C645105B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77C3-0BD4-35DD-9478-1A6CD767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7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983A-9140-B8A1-0271-0B7C3883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8A3F6-C280-FA10-F828-B6C84846E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ADA9-FBE4-E535-F60B-79880AFB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09E9-7AED-5B7F-A92F-4C675DD4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0539-EA55-9C11-641F-6B9F5A03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8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23039-2B58-3E60-C981-85942FCAC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991B7-97D0-C89F-D776-B87D28680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8B20-2594-95DB-B6DA-819F2B93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EE91-A417-B39A-09CD-0B708FD9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BCFB-C431-FC38-7018-D18982D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5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D790-7B13-CF78-1835-CA98F5C7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C01E-57A7-FC7C-E5B9-C0D872DF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25BD-8830-BB88-FA8D-59471DE2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DCB9-4B9A-A6CD-95DD-E3D87124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763C-9C7D-64CE-2D62-581848C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448B-18C2-43AF-1E54-13AB8052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CE9A-D4F9-398C-1484-73DC2BE5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9008D-1747-D5CF-F445-BBBEC975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8C24-411C-0F21-5C5E-D0ED1BDB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3B34-8607-BC1A-B78D-DA0CF5D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1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6F9E-EC7F-EE12-F644-5413C4B1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90FA-549D-2D35-C0A0-0EBEE47E9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D1967-8D91-3D3C-F797-D0938BFB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4F84E-7A0E-DA2D-1748-8E66432A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71EFE-1BDC-9383-A6C7-C212F673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1FE2-8983-A85D-99E0-D8794117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89AA-4A14-1268-B00E-01777B10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F7052-782A-73E3-EC9B-70AF291A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0FA36-1B7F-0916-68D4-258450D4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18AFE-5F7D-0476-E56C-50A100B2E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77397-25E5-C470-E420-0EFACD0C9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8DFE5-CE55-7947-DF72-7191C8E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1A6AA-23CC-7602-12EB-4264A60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4C0A7-567A-DEE1-48C8-8371712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6538-7613-5797-642C-2E9E497F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BB7C0-0E4C-B39C-B850-D1E9141E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E37EB-6506-3763-1DC4-1D5BA89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2E265-88D8-C590-02F4-E2215E8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26BAA-059D-E08F-8CC7-6EFCE8A0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F5E2E-DCFE-2F62-C58A-6AFE81D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57F9-95EE-FF1C-A073-EF49CC30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7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D66C-B486-9D1C-ABB4-E84E6F63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57BD-2C65-D9CD-7545-170417D4F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E55F8-1FA4-7907-D5DD-6512F49D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40CAF-B278-E5D3-552E-A4867167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AEB7-8359-0163-67B8-4ADACF13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97705-462E-F125-61B4-F3B73774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0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3A6A-711D-FB0B-5A5D-CC02F7AD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4F347-6826-74C2-B18C-A907A8E20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32C31-E0F1-EA85-A6A6-4BAB7FAEA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973A8-AE96-C615-DAFD-E1EB9CD5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4360-AE54-E927-D851-FEF2967C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0305-771F-A7EF-2FD8-28AC2A0C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7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D4FA8-13D1-674B-4ADC-BFFE04C1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D0417-D888-CFE0-67A2-CF8CC43F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3652-73D4-16AD-4FAE-2602FC5E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AB87-17B6-4164-B005-873A865C685D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2F89-63AA-52D3-6EEE-C4AA3B9BA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F6F6-DA15-1CC4-6650-7AEF3018F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DB40-056D-4122-9A90-32B3BAC2C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1%20(5)Fy1s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AC1B-C4A2-C919-60D6-4E449524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417"/>
            <a:ext cx="10515600" cy="5918546"/>
          </a:xfrm>
        </p:spPr>
        <p:txBody>
          <a:bodyPr>
            <a:normAutofit lnSpcReduction="10000"/>
          </a:bodyPr>
          <a:lstStyle/>
          <a:p>
            <a:r>
              <a:rPr lang="en-US" sz="4800" b="1" dirty="0"/>
              <a:t>Determinants: </a:t>
            </a:r>
            <a:r>
              <a:rPr lang="en-US" sz="4800" dirty="0"/>
              <a:t>Definition, Minors, Cofactors, Properties of Determinants MATRICES: Definition, Types of Matrices, Addition, Subtraction, Scalar Multiplication and Multiplication of Matrices, Adjoint, Inverse, </a:t>
            </a:r>
            <a:r>
              <a:rPr lang="en-US" sz="4800" dirty="0" err="1"/>
              <a:t>Cramers</a:t>
            </a:r>
            <a:r>
              <a:rPr lang="en-US" sz="4800" dirty="0"/>
              <a:t> Rule, Rank of Matrix Dependence of Vectors, Eigen Vectors of a Matrix, Caley, Hamilton Theorem (without proof).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4525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227-B596-2F30-89AB-3E4B91CC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87" y="685041"/>
            <a:ext cx="11907077" cy="4145375"/>
          </a:xfrm>
        </p:spPr>
        <p:txBody>
          <a:bodyPr>
            <a:noAutofit/>
          </a:bodyPr>
          <a:lstStyle/>
          <a:p>
            <a:r>
              <a:rPr lang="en-IN" sz="23300" dirty="0">
                <a:hlinkClick r:id="rId2" action="ppaction://hlinkfile"/>
              </a:rPr>
              <a:t>UNIT 1</a:t>
            </a:r>
            <a:endParaRPr lang="en-IN" sz="23300" dirty="0"/>
          </a:p>
        </p:txBody>
      </p:sp>
    </p:spTree>
    <p:extLst>
      <p:ext uri="{BB962C8B-B14F-4D97-AF65-F5344CB8AC3E}">
        <p14:creationId xmlns:p14="http://schemas.microsoft.com/office/powerpoint/2010/main" val="392004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UNIT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3</cp:revision>
  <dcterms:created xsi:type="dcterms:W3CDTF">2024-08-01T16:28:37Z</dcterms:created>
  <dcterms:modified xsi:type="dcterms:W3CDTF">2024-08-02T02:27:22Z</dcterms:modified>
</cp:coreProperties>
</file>