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BA1A-D17F-1D90-0868-EFACF94C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2D32B-1694-2480-0E89-73D903FA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0435-46BA-67D0-E733-7D90AF57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2BA2-FCFF-1C04-35F4-1DDF90C7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1EF2-D989-0DAB-7876-41D9AB09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9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6945-F2E3-E7CB-7183-B029A1FC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683AC-EBAE-88D2-F798-EAF0A915A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B5A0-D5FC-5F29-9394-7F87335E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09F5-865D-44DD-7F11-4E52B2AF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2CEA-D48F-B2DD-6063-19BD49B1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9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06B52-F337-B3D5-B0CA-29B1BA4AD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71A12-E29D-5A70-02AA-4D449FE5C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B6A6-80D8-A376-5BDA-069707F8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4C2E-1686-778E-B99D-1DE7DE83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5CF7-728C-0B56-30FF-35039B82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0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75A2-FDB1-1CD2-6E5E-4CAD1FAF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3C16-B734-96F8-A898-AB74809B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1470F-F512-21B2-5366-78A3379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3D9E-6073-7E43-80AB-296F8FFE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4CA9-C179-1090-CF65-94488F13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6E97-6A17-2334-51AF-D4BBCF51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40F61-8E1B-2DAD-15ED-DD5B4466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F9B4-B19A-CCF4-3506-3489F53B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99A8-5E20-7D10-3912-88739BA3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E23C-81D2-AA06-84C5-6B9480FA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27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7B1F-FAE1-A4B8-1D26-B353C739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8D45-E4E7-D517-AD26-A5239A8A5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6642E-608B-139E-1EE0-F367C21C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AED46-2070-E925-A51C-5671B7B8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DAAA-9A4D-AB52-E40A-F78ED1F7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0ED6C-14EA-3115-9EC9-BA983788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15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47D0-B84A-BE63-716C-5E402C04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B631A-3C3E-EA48-708A-3D43F494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D898-0A39-F373-DE8E-57BC5542F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0CA2-92AB-2941-4260-D56A48DA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DCBA4-C274-758A-71CC-93093060D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A3CE3-D950-6D30-AF63-0A6B5083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DDA31-2FE2-B771-525A-BAB03A3C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11BE4-8DAA-3936-6774-20B0812C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8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6DEB-EBFF-0804-AF21-3AF05E7A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E5F05-C2E0-6544-37C4-3378455A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52AC0-52C7-B3DB-74D4-B29DF49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106-D0F2-CB68-E497-3FE8A07A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9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63715-838F-696F-8A1F-990D8296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1DCBF-1346-F41F-51A8-E212DBF1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4321-6056-71DB-D109-C70766FB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E3E9-36F9-62B0-F34B-BD2A7C3F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37AF-97E7-436A-5B6E-75C6CA26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57DF1-94CE-2ED1-3F51-82DCD031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D1B3-8FC1-63D4-1DDD-199703FF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F738-4316-C1CE-3474-1A2D7AE2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EE773-0595-A65D-B37A-3D6BC59C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C228-905B-710B-6A73-97941B59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2EA55-D21A-6C7D-2669-4F31CA70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2B1E-9206-E4E3-F8A7-F458DD01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0E71-F4E1-8204-8DAF-0751E2BA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CFFB2-E00D-32BA-7C90-BCFE3D00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190E9-4049-127C-26FF-399D00F0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1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BE9E1-2989-A358-539D-C565EBC1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7211-3BB8-50F4-3995-F8E3E84A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E1FA-A82D-3A39-256F-4D27F9DE8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B85E-A851-41CB-BA74-36B7F90028F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E9BE9-7F92-F922-FD32-D370BC0F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D9F1-95DA-ABF6-F2F8-B5BEF52F0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BEEB-A17D-49E6-B2B4-4E6BB3F5E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8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2%20(1)Fy1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D6D2-1F7F-1D67-86DB-76DCF0FC5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57" y="-255639"/>
            <a:ext cx="11572569" cy="6508955"/>
          </a:xfrm>
        </p:spPr>
        <p:txBody>
          <a:bodyPr>
            <a:normAutofit/>
          </a:bodyPr>
          <a:lstStyle/>
          <a:p>
            <a:r>
              <a:rPr lang="en-US" dirty="0"/>
              <a:t>Algorithm and Flowcharts Algorithm: Definition, Characteristics, Advantages and disadvantages, Examples Flowchart: Definition, Define symbols of flowchart, Advantages and disadvantages, Examples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9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6E2C-2FEA-FF9F-2EC4-DBCE63D3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333"/>
          </a:xfrm>
        </p:spPr>
        <p:txBody>
          <a:bodyPr>
            <a:normAutofit/>
          </a:bodyPr>
          <a:lstStyle/>
          <a:p>
            <a:r>
              <a:rPr lang="en-US" sz="28700" dirty="0">
                <a:hlinkClick r:id="rId2" action="ppaction://hlinkfile"/>
              </a:rPr>
              <a:t>UNIT-II</a:t>
            </a:r>
            <a:endParaRPr lang="en-IN" sz="28700" dirty="0"/>
          </a:p>
        </p:txBody>
      </p:sp>
    </p:spTree>
    <p:extLst>
      <p:ext uri="{BB962C8B-B14F-4D97-AF65-F5344CB8AC3E}">
        <p14:creationId xmlns:p14="http://schemas.microsoft.com/office/powerpoint/2010/main" val="12298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Algorithm and Flowcharts Algorithm: Definition, Characteristics, Advantages and disadvantages, Examples Flowchart: Definition, Define symbols of flowchart, Advantages and disadvantages, Examples </vt:lpstr>
      <vt:lpstr>UNIT-II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3</cp:revision>
  <dcterms:created xsi:type="dcterms:W3CDTF">2024-09-15T13:57:53Z</dcterms:created>
  <dcterms:modified xsi:type="dcterms:W3CDTF">2024-09-15T14:08:19Z</dcterms:modified>
</cp:coreProperties>
</file>