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C0AE-DD9C-3706-0ABB-0CCACEF7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BC10-73B4-DFF7-14FF-24D10B076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CA52-3238-E329-8626-1CA38D1F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7A38-776C-2C05-688B-E6662608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FEF9-9127-4AC6-B6D4-98FED225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BA41-B93C-618D-E36C-198529DE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6F04-916C-9613-A5A6-CE2268BF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4551-6286-BCEF-3361-445D417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35FA-4465-0830-5188-AB3E8CA0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B39F-0883-CF89-7DDF-9413E22A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51BCE-5FD7-E047-2C90-7D3D787AC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DEC2-9FA8-2C1F-0A7A-9F9ECBD9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6D16-2C42-A815-B271-4CD7BB7E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EAB8-4A08-ECCD-4F7E-3D46946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6179-D097-5277-9185-EDD17FD7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A5E9-6770-A1E5-0D6A-1FBAD3D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CE92-CA99-782D-BB56-D6644D5A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3847-798A-51E9-CE48-4151614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D69F-EA15-9617-E051-E7FD838F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D625-7A45-24B8-3068-81A05E8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EEF3-3A79-94F8-B955-ADDFE052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2639-785E-3255-63F0-CD85B27D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D207-28CC-DE19-05E2-C10E8B6B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B463-7A06-E038-F4D0-7358691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5576-D28F-1F03-DDBB-A75A139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FC-B9EB-EB06-FE03-4278A3A2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70A4-99A2-BBCD-0CDB-80BD6B12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F4F7B-AC62-4F61-BA95-4BCA53F2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025B6-98F3-559A-D4B6-207DCFB4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251A-9346-E316-AE40-BF3C841E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0B35-734C-F73E-3759-E3D7AB77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F23C-CADF-D6D0-8CA3-637F35A4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13087-7FFF-E655-28E7-F8CAD7BF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AC51-6F63-EA63-5487-45DD8501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969EE-DF15-9D4F-7457-DD8FC34E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05E0D-0A7E-F966-97C1-C67E5183F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B91CB-81F6-B7D1-C3D2-A1878286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4AA43-2724-E4A3-09C4-C080EC9A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08D10-859C-6F91-6813-220F84CE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2ADE-5BBD-382B-F3CE-DD794CE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5B60D-E211-EA65-1618-8C0F619B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DB1F-6BC7-ECCF-17D1-977EDF15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28B6D-A5DE-AA70-95C6-82AA6DED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7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ECAF2-870C-483D-86CA-0976B243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D2FD-7ED2-11F1-B6B4-6C54C67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7CCF8-8B80-1590-9A1D-A79E778F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2BCC-8190-40F0-F539-4F35C8F2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0082-FAC0-17F3-0A6A-C2D929E3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102F-83DD-46C0-E8DD-19DB937A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BA5-3EA5-6AF1-89A9-9484199C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2221-90C1-9CF8-ECB3-50098983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9130-9D8C-1F02-D4B0-3123DB01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788A-2AB1-213F-36F9-F2348C67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790B3-9A9C-F345-6413-373C468F2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B97B-4C9E-1734-E340-F0E42462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7166-8886-6E8F-B022-2EA97E0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F97D-451F-0714-3B8C-FAE776B8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3793-440E-D43E-B785-1085E005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1C139-470B-DCEB-76F0-DA22FABC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9374-5EBC-1921-7DEC-B469029B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6B3F-DE5C-E792-4B77-9EB71750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4035-E8A6-4617-B6F9-1F9521C1AB2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D2F6-0675-0D16-22BF-24EFDFE7A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2DFD-2754-FF28-48F9-5D2F2405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3228-0C08-4301-9210-C6DD14273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9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2%20(2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1524-DCF0-5BDE-31FB-1891BE27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" y="-117988"/>
            <a:ext cx="11552903" cy="6204155"/>
          </a:xfrm>
        </p:spPr>
        <p:txBody>
          <a:bodyPr>
            <a:noAutofit/>
          </a:bodyPr>
          <a:lstStyle/>
          <a:p>
            <a:r>
              <a:rPr lang="en-US" sz="4400" dirty="0"/>
              <a:t>Decision Control Structures: If Statement, If-else statement, Nested if (), If () ladder, Switch, case statement, Iterative statements: For loop, While loop, Do-while () loop, Conditional statements: Break, Continue, Storage Classes, Array: Declaration of an Array, Initialization of Array, Types of Array: Single Dimension Array, Two, Dimensional Array, Address Calculation of an Element of a 2-D Array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4364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AD17-5617-7539-6E2A-41E685E1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2320"/>
          </a:xfrm>
        </p:spPr>
        <p:txBody>
          <a:bodyPr>
            <a:normAutofit/>
          </a:bodyPr>
          <a:lstStyle/>
          <a:p>
            <a:r>
              <a:rPr lang="en-US" sz="28700" dirty="0">
                <a:hlinkClick r:id="rId2" action="ppaction://hlinkfile"/>
              </a:rPr>
              <a:t>UNIT-II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324786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Decision Control Structures: If Statement, If-else statement, Nested if (), If () ladder, Switch, case statement, Iterative statements: For loop, While loop, Do-while () loop, Conditional statements: Break, Continue, Storage Classes, Array: Declaration of an Array, Initialization of Array, Types of Array: Single Dimension Array, Two, Dimensional Array, Address Calculation of an Element of a 2-D Array</vt:lpstr>
      <vt:lpstr>UNIT-II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3</cp:revision>
  <dcterms:created xsi:type="dcterms:W3CDTF">2024-09-15T13:42:19Z</dcterms:created>
  <dcterms:modified xsi:type="dcterms:W3CDTF">2024-09-15T13:46:35Z</dcterms:modified>
</cp:coreProperties>
</file>