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2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283E-B847-B4F5-C77C-B662A06F5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C3B282-44CA-4201-C8FD-8DD9A4FDA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70737C-6548-D982-251C-31B5F16A5C5C}"/>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5" name="Footer Placeholder 4">
            <a:extLst>
              <a:ext uri="{FF2B5EF4-FFF2-40B4-BE49-F238E27FC236}">
                <a16:creationId xmlns:a16="http://schemas.microsoft.com/office/drawing/2014/main" id="{59CF65E1-5867-8C1B-209D-18EB6D61B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A2333-2981-352E-60D2-D163F5886EDC}"/>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358884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DE43-8C96-04F8-8D7D-842F07FAF4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FD82A5-DF6C-C4ED-B46C-4B224D663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4CD1C-3461-403B-E6D3-9AA9CA9B949D}"/>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5" name="Footer Placeholder 4">
            <a:extLst>
              <a:ext uri="{FF2B5EF4-FFF2-40B4-BE49-F238E27FC236}">
                <a16:creationId xmlns:a16="http://schemas.microsoft.com/office/drawing/2014/main" id="{C3740F0C-90C7-ACBD-B36D-40E7A0E61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0E8ED-EE26-0AFC-80B1-6F16D3DE2518}"/>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108686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D6060F-FD7B-3717-203F-B04ABDFE9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75E79D-C2AC-06AB-99F2-2EF5ED79C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96A0B-E84E-6A0D-65C1-C206A6484843}"/>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5" name="Footer Placeholder 4">
            <a:extLst>
              <a:ext uri="{FF2B5EF4-FFF2-40B4-BE49-F238E27FC236}">
                <a16:creationId xmlns:a16="http://schemas.microsoft.com/office/drawing/2014/main" id="{E66416AF-4E5B-42AE-C51F-C08D091C9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5F3CC-4380-3726-ACF1-82F1B930007D}"/>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147946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D318-9B33-0C6C-B2C8-6F146828CF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5DED6-CCB6-4F2F-DE10-AA790DDCE0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CF05D-BF4A-7634-492A-A0AB6F623BFB}"/>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5" name="Footer Placeholder 4">
            <a:extLst>
              <a:ext uri="{FF2B5EF4-FFF2-40B4-BE49-F238E27FC236}">
                <a16:creationId xmlns:a16="http://schemas.microsoft.com/office/drawing/2014/main" id="{3CAA1450-1470-B74E-A50A-21B62194D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B14E7-5600-3FFD-136C-2607834516EA}"/>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176744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E041-EC57-61AE-6F92-05D41C488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43474B-B16C-EDDB-0241-438C2D741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6B5C0-85A8-2747-FF0E-4AC8F1728EE1}"/>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5" name="Footer Placeholder 4">
            <a:extLst>
              <a:ext uri="{FF2B5EF4-FFF2-40B4-BE49-F238E27FC236}">
                <a16:creationId xmlns:a16="http://schemas.microsoft.com/office/drawing/2014/main" id="{DD988B2B-570C-DCCF-BA0E-5CBF56E97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CFE15-DC56-4332-3657-395FB3F40D86}"/>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314711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5C8F-541C-22DE-3EF0-095FA111AC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50D729-864F-AF83-64DC-5CF4C27C1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C5BBCD-90A0-F70E-411B-C16BAE081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0DBCE7-4F5C-C0CA-3DFE-C6E23907B3B2}"/>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6" name="Footer Placeholder 5">
            <a:extLst>
              <a:ext uri="{FF2B5EF4-FFF2-40B4-BE49-F238E27FC236}">
                <a16:creationId xmlns:a16="http://schemas.microsoft.com/office/drawing/2014/main" id="{D54305D8-98D1-E46F-B8FC-7961C790D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9EFA2B-4943-E2F6-DB4D-4BA6B82FB765}"/>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349508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5C36-C131-C3FA-C45C-C8A07BEDC4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540C11-FDF0-52C7-F574-33B3EDDC6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85766F-41B0-90F6-9AF6-A51910D249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8E41B6-66EC-1D35-5C27-0AC368BD6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4F2BD-2C64-3970-FFCF-6640A065B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CC2772-C54F-BCB9-FD4A-77FA4C7767A3}"/>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8" name="Footer Placeholder 7">
            <a:extLst>
              <a:ext uri="{FF2B5EF4-FFF2-40B4-BE49-F238E27FC236}">
                <a16:creationId xmlns:a16="http://schemas.microsoft.com/office/drawing/2014/main" id="{9914AB9F-0712-C893-C1C9-323B06B5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086837-E10B-AC07-D171-7E721185F518}"/>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286347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0239-0DEA-94CA-04A4-B6411ECF1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A3D431-32D3-72E1-C76D-DCEE0DA14E18}"/>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4" name="Footer Placeholder 3">
            <a:extLst>
              <a:ext uri="{FF2B5EF4-FFF2-40B4-BE49-F238E27FC236}">
                <a16:creationId xmlns:a16="http://schemas.microsoft.com/office/drawing/2014/main" id="{E8D80564-8AAC-1C39-0558-6E13B41865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BB206E-158E-8213-BCD5-B8ADCD54977F}"/>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142974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9859F-2A7A-0FD8-1B22-78B76F2FE4AE}"/>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3" name="Footer Placeholder 2">
            <a:extLst>
              <a:ext uri="{FF2B5EF4-FFF2-40B4-BE49-F238E27FC236}">
                <a16:creationId xmlns:a16="http://schemas.microsoft.com/office/drawing/2014/main" id="{AEE36F31-4213-12E4-A34A-63100D5182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521CD4-26AE-6FCB-9CF2-464E22D3EABF}"/>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408357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FB70-B997-10DC-8A04-A376BF84B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D8A9A-1438-C5B2-B0DE-AEC333CD0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4144A-D853-0424-95A7-FDE39429D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93F69-1322-B72A-D215-A03CFD029476}"/>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6" name="Footer Placeholder 5">
            <a:extLst>
              <a:ext uri="{FF2B5EF4-FFF2-40B4-BE49-F238E27FC236}">
                <a16:creationId xmlns:a16="http://schemas.microsoft.com/office/drawing/2014/main" id="{D8D5E0AA-D82D-62A9-6FF8-88644A9E4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9E5096-6C63-28DF-D57C-DD7A0BDF191E}"/>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360258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1A7A-442A-B87C-7AEF-A440560F7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2A2112-8663-09C9-9454-67571042F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C46304-5DE1-C4B9-9E08-6BC7F7BDC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5152F-F6EB-4C0A-077F-FB99753325FF}"/>
              </a:ext>
            </a:extLst>
          </p:cNvPr>
          <p:cNvSpPr>
            <a:spLocks noGrp="1"/>
          </p:cNvSpPr>
          <p:nvPr>
            <p:ph type="dt" sz="half" idx="10"/>
          </p:nvPr>
        </p:nvSpPr>
        <p:spPr/>
        <p:txBody>
          <a:bodyPr/>
          <a:lstStyle/>
          <a:p>
            <a:fld id="{931D9CC8-9459-4BCD-9804-268E318765A5}" type="datetimeFigureOut">
              <a:rPr lang="en-IN" smtClean="0"/>
              <a:t>15-09-2024</a:t>
            </a:fld>
            <a:endParaRPr lang="en-IN"/>
          </a:p>
        </p:txBody>
      </p:sp>
      <p:sp>
        <p:nvSpPr>
          <p:cNvPr id="6" name="Footer Placeholder 5">
            <a:extLst>
              <a:ext uri="{FF2B5EF4-FFF2-40B4-BE49-F238E27FC236}">
                <a16:creationId xmlns:a16="http://schemas.microsoft.com/office/drawing/2014/main" id="{E6B917DB-0A36-7C00-D924-F1F16DE71C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6ED77-D198-BFAB-6249-47F7499F6AA9}"/>
              </a:ext>
            </a:extLst>
          </p:cNvPr>
          <p:cNvSpPr>
            <a:spLocks noGrp="1"/>
          </p:cNvSpPr>
          <p:nvPr>
            <p:ph type="sldNum" sz="quarter" idx="12"/>
          </p:nvPr>
        </p:nvSpPr>
        <p:spPr/>
        <p:txBody>
          <a:bodyPr/>
          <a:lstStyle/>
          <a:p>
            <a:fld id="{5661A321-787B-4746-BFB1-0EAAA60CB6A2}" type="slidenum">
              <a:rPr lang="en-IN" smtClean="0"/>
              <a:t>‹#›</a:t>
            </a:fld>
            <a:endParaRPr lang="en-IN"/>
          </a:p>
        </p:txBody>
      </p:sp>
    </p:spTree>
    <p:extLst>
      <p:ext uri="{BB962C8B-B14F-4D97-AF65-F5344CB8AC3E}">
        <p14:creationId xmlns:p14="http://schemas.microsoft.com/office/powerpoint/2010/main" val="400486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26B13-B39D-EB20-4F17-81BBFB2D1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CE2F46-0589-D6B1-515A-B31ACCDD4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E5CC1-E754-F499-9B88-48CCD2E67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D9CC8-9459-4BCD-9804-268E318765A5}" type="datetimeFigureOut">
              <a:rPr lang="en-IN" smtClean="0"/>
              <a:t>15-09-2024</a:t>
            </a:fld>
            <a:endParaRPr lang="en-IN"/>
          </a:p>
        </p:txBody>
      </p:sp>
      <p:sp>
        <p:nvSpPr>
          <p:cNvPr id="5" name="Footer Placeholder 4">
            <a:extLst>
              <a:ext uri="{FF2B5EF4-FFF2-40B4-BE49-F238E27FC236}">
                <a16:creationId xmlns:a16="http://schemas.microsoft.com/office/drawing/2014/main" id="{8509D956-DAA2-0834-5CEC-F2F324132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1EC84B-6552-A8A0-C4C6-5A5299CF4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1A321-787B-4746-BFB1-0EAAA60CB6A2}" type="slidenum">
              <a:rPr lang="en-IN" smtClean="0"/>
              <a:t>‹#›</a:t>
            </a:fld>
            <a:endParaRPr lang="en-IN"/>
          </a:p>
        </p:txBody>
      </p:sp>
    </p:spTree>
    <p:extLst>
      <p:ext uri="{BB962C8B-B14F-4D97-AF65-F5344CB8AC3E}">
        <p14:creationId xmlns:p14="http://schemas.microsoft.com/office/powerpoint/2010/main" val="2293058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UNIT-2%20(3)Fy1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AD05-B454-BD1A-7C5A-2BCA1C7F8469}"/>
              </a:ext>
            </a:extLst>
          </p:cNvPr>
          <p:cNvSpPr>
            <a:spLocks noGrp="1"/>
          </p:cNvSpPr>
          <p:nvPr>
            <p:ph type="ctrTitle"/>
          </p:nvPr>
        </p:nvSpPr>
        <p:spPr>
          <a:xfrm>
            <a:off x="157317" y="68827"/>
            <a:ext cx="11710218" cy="5938684"/>
          </a:xfrm>
        </p:spPr>
        <p:txBody>
          <a:bodyPr>
            <a:noAutofit/>
          </a:bodyPr>
          <a:lstStyle/>
          <a:p>
            <a:r>
              <a:rPr lang="en-US" sz="3200" b="1" dirty="0"/>
              <a:t>Oral communication: Principle of effective oral communication Techniques of effective speech, Media of oral communication (Face, to, face conversation, Teleconferences, Press Conference, Demonstration, Radio Recording, Dictaphone, Meetings, </a:t>
            </a:r>
            <a:r>
              <a:rPr lang="en-US" sz="3200" b="1" dirty="0" err="1"/>
              <a:t>Rumour</a:t>
            </a:r>
            <a:r>
              <a:rPr lang="en-US" sz="3200" b="1" dirty="0"/>
              <a:t>, Demonstration and </a:t>
            </a:r>
            <a:r>
              <a:rPr lang="en-US" sz="3200" b="1" dirty="0" err="1"/>
              <a:t>Dramatisation</a:t>
            </a:r>
            <a:r>
              <a:rPr lang="en-US" sz="3200" b="1" dirty="0"/>
              <a:t>, Public address system, Grapevine, Group Discussion, Oral report, Closed circuit TV). The art of listening, Principles of good listening. Written Communication Purpose of writing, Clarity in Writing, Principle of Effective writing, Writing Techniques, Electronic Writing Process. Business Letters &amp; Reports: Need and functions of business letters, Planning &amp; layout of business letter, Kinds of business letters, Essentials of effective correspondence, Purpose, Kind and Objective of Reports, Writing Reports. </a:t>
            </a:r>
            <a:endParaRPr lang="en-IN" sz="3200" b="1" dirty="0"/>
          </a:p>
        </p:txBody>
      </p:sp>
    </p:spTree>
    <p:extLst>
      <p:ext uri="{BB962C8B-B14F-4D97-AF65-F5344CB8AC3E}">
        <p14:creationId xmlns:p14="http://schemas.microsoft.com/office/powerpoint/2010/main" val="377197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3D1-6333-096C-2B8A-E8ED54BE152E}"/>
              </a:ext>
            </a:extLst>
          </p:cNvPr>
          <p:cNvSpPr>
            <a:spLocks noGrp="1"/>
          </p:cNvSpPr>
          <p:nvPr>
            <p:ph type="title"/>
          </p:nvPr>
        </p:nvSpPr>
        <p:spPr>
          <a:xfrm>
            <a:off x="294967" y="365125"/>
            <a:ext cx="11562735" cy="6389636"/>
          </a:xfrm>
        </p:spPr>
        <p:txBody>
          <a:bodyPr>
            <a:normAutofit/>
          </a:bodyPr>
          <a:lstStyle/>
          <a:p>
            <a:r>
              <a:rPr lang="en-US" sz="28700" dirty="0">
                <a:hlinkClick r:id="rId2" action="ppaction://hlinkfile"/>
              </a:rPr>
              <a:t>UNIT-II</a:t>
            </a:r>
            <a:endParaRPr lang="en-IN" sz="28700" dirty="0"/>
          </a:p>
        </p:txBody>
      </p:sp>
    </p:spTree>
    <p:extLst>
      <p:ext uri="{BB962C8B-B14F-4D97-AF65-F5344CB8AC3E}">
        <p14:creationId xmlns:p14="http://schemas.microsoft.com/office/powerpoint/2010/main" val="296276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134</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Oral communication: Principle of effective oral communication Techniques of effective speech, Media of oral communication (Face, to, face conversation, Teleconferences, Press Conference, Demonstration, Radio Recording, Dictaphone, Meetings, Rumour, Demonstration and Dramatisation, Public address system, Grapevine, Group Discussion, Oral report, Closed circuit TV). The art of listening, Principles of good listening. Written Communication Purpose of writing, Clarity in Writing, Principle of Effective writing, Writing Techniques, Electronic Writing Process. Business Letters &amp; Reports: Need and functions of business letters, Planning &amp; layout of business letter, Kinds of business letters, Essentials of effective correspondence, Purpose, Kind and Objective of Reports, Writing Reports. </vt:lpstr>
      <vt:lpstr>UNIT-II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Bhupesh Baghel</dc:creator>
  <cp:lastModifiedBy>Bhupesh Baghel</cp:lastModifiedBy>
  <cp:revision>3</cp:revision>
  <dcterms:created xsi:type="dcterms:W3CDTF">2024-09-15T05:22:36Z</dcterms:created>
  <dcterms:modified xsi:type="dcterms:W3CDTF">2024-09-15T05:49:54Z</dcterms:modified>
</cp:coreProperties>
</file>