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DF6E-0EFB-241A-D161-15FA0D16B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12A44-CEC5-9BA0-D1B2-49486CA4B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EA36-9B7E-989D-45CB-8E57471E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28DD-D47A-43B5-81A0-C9EE55E6384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AB0B9-A1E8-9B9B-5CD1-2629EC45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3237-6713-62BF-20F1-7652A5AC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970C-FF34-4C28-A29D-676552DE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D4A0-48AD-8F88-747F-6314B2CC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A0FAA-8B88-8927-03AB-8CA0CF14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16C5-EBE3-EA6F-DC44-09D6A3C0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28DD-D47A-43B5-81A0-C9EE55E6384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AE4A9-82A9-8326-6269-C8E1ACF5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3ECA-A662-4C9E-937B-F07C94B9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970C-FF34-4C28-A29D-676552DE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5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4E91B-ACD1-BE3E-1449-492A07884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95567-ABED-DCB5-6872-DC01579EB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02565-E7D7-C344-6D7A-8BCA81CA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28DD-D47A-43B5-81A0-C9EE55E6384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71837-E446-58B0-CE76-1045A121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D7562-911D-32B2-C77A-09493F0C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970C-FF34-4C28-A29D-676552DE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1FF2-6813-7335-998D-4380C72E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A9CE-7407-D423-F8F2-26E90A6A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1AF1-5447-A79C-E099-280B4B9F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28DD-D47A-43B5-81A0-C9EE55E6384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592A-F540-5A59-0C81-BE361CAE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1EB2-7B83-7A6C-EE68-AFAB0D2F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970C-FF34-4C28-A29D-676552DE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C587-C489-0193-C786-E6F25F0D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EC14-7175-A2AB-AC0A-CC025956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3A604-9330-0F3F-9944-7E0E9E02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28DD-D47A-43B5-81A0-C9EE55E6384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2CFB-713D-D3BD-E232-6A790480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7418-172B-E764-0375-1E7ADD8F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970C-FF34-4C28-A29D-676552DE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C9BF-6CA1-9477-70C8-AA0D77D1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0DB4-787F-A6BC-BD4D-20D33F787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E6ED1-2DE9-D287-7D7B-F76129471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18B51-51DC-042A-87FC-E35475AE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28DD-D47A-43B5-81A0-C9EE55E6384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40FE0-E1A4-67A4-1283-87F5D1F7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78336-E0DE-E906-140D-F336A53F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970C-FF34-4C28-A29D-676552DE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26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1631-8A07-39A4-11EB-FA42A667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1D4E7-DC69-54CD-F76C-C4199B594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823F9-8C2D-31AE-1F32-9BDDCA7BC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09CB6-F889-E8F6-25F8-C551DDBB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C88F3-E8C4-232F-B2E8-A8948DABB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3E6B7-1DC0-7E4F-A664-A552616B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28DD-D47A-43B5-81A0-C9EE55E6384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5A609-8731-AABC-9374-C5C1B6C9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956B4-EE4B-FE16-748C-439B6EDE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970C-FF34-4C28-A29D-676552DE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55A7-77A9-78F8-9BDA-A7556EF2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5C0D2-07D1-B6AE-7492-D33637AA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28DD-D47A-43B5-81A0-C9EE55E6384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CFA8E-9C11-364C-2A01-D8A1AD3D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7D71F-24D9-1036-C371-489392EF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970C-FF34-4C28-A29D-676552DE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57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C02E4-3968-2D82-4164-79B12207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28DD-D47A-43B5-81A0-C9EE55E6384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9DD82-D2CF-2BF0-15D2-AB5AE4B9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FE35B-C66D-114A-00FE-D5BB2298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970C-FF34-4C28-A29D-676552DE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37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8396-4AD1-4C2A-9F29-AC350CCE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1440-5E27-BBE0-270B-78A0214EA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F9D4-7C2C-C97C-7D85-002327321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37DD8-9E72-3C96-BB30-DCDEC087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28DD-D47A-43B5-81A0-C9EE55E6384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608A2-D885-3DAF-AF27-9683058D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8F2C2-2896-ED53-E802-AAAA52E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970C-FF34-4C28-A29D-676552DE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9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67B1-4937-E1E0-300F-720D5FBA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E6561-C6BA-A2BA-1A5F-D7596BB82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3A358-0843-1549-58D2-BD6DB0D25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4E512-B9C6-26C7-BE3B-C3FB5EDC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28DD-D47A-43B5-81A0-C9EE55E6384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AA82D-A55B-EE07-3C8C-BAC53D8A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B3D49-D0AD-1F7B-6328-AC9BC634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970C-FF34-4C28-A29D-676552DE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58DD8-1546-B85F-AC58-07DB863A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BB5E-1E60-F8AC-5FC6-9E845E31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92CBB-3B2D-72A3-07E1-6F6C7187A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628DD-D47A-43B5-81A0-C9EE55E6384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0AED3-BFF9-3F82-1E8C-B92074227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AAC0D-8E36-CBD2-62F8-46D6DA3A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970C-FF34-4C28-A29D-676552DE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1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2%20(4)Fy1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E536-88BE-A2B4-7042-909A7D455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658" y="157317"/>
            <a:ext cx="12044516" cy="5702710"/>
          </a:xfrm>
        </p:spPr>
        <p:txBody>
          <a:bodyPr>
            <a:normAutofit/>
          </a:bodyPr>
          <a:lstStyle/>
          <a:p>
            <a:r>
              <a:rPr lang="en-IN" b="1" dirty="0"/>
              <a:t>Dynamic HTML, Document Object Model, Features of DHTML, CSSP (Cascading Style Sheet Positioning) and JSSS (JavaScript assisted Style Sheet), Layers of Netscape, The ID Attribute, DHTML Events</a:t>
            </a:r>
          </a:p>
        </p:txBody>
      </p:sp>
    </p:spTree>
    <p:extLst>
      <p:ext uri="{BB962C8B-B14F-4D97-AF65-F5344CB8AC3E}">
        <p14:creationId xmlns:p14="http://schemas.microsoft.com/office/powerpoint/2010/main" val="51691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DF4E-59F0-ABFA-E73B-4436FF74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1181" cy="6192991"/>
          </a:xfrm>
        </p:spPr>
        <p:txBody>
          <a:bodyPr>
            <a:noAutofit/>
          </a:bodyPr>
          <a:lstStyle/>
          <a:p>
            <a:r>
              <a:rPr lang="en-IN" sz="25800" dirty="0">
                <a:hlinkClick r:id="rId2" action="ppaction://hlinkfile"/>
              </a:rPr>
              <a:t> UNIT-II</a:t>
            </a:r>
            <a:endParaRPr lang="en-IN" sz="25800" dirty="0"/>
          </a:p>
        </p:txBody>
      </p:sp>
    </p:spTree>
    <p:extLst>
      <p:ext uri="{BB962C8B-B14F-4D97-AF65-F5344CB8AC3E}">
        <p14:creationId xmlns:p14="http://schemas.microsoft.com/office/powerpoint/2010/main" val="354602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Dynamic HTML, Document Object Model, Features of DHTML, CSSP (Cascading Style Sheet Positioning) and JSSS (JavaScript assisted Style Sheet), Layers of Netscape, The ID Attribute, DHTML Events</vt:lpstr>
      <vt:lpstr> UNIT-II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2</cp:revision>
  <dcterms:created xsi:type="dcterms:W3CDTF">2024-09-15T13:36:52Z</dcterms:created>
  <dcterms:modified xsi:type="dcterms:W3CDTF">2024-09-15T13:41:08Z</dcterms:modified>
</cp:coreProperties>
</file>