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-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65062-3967-CEE9-4FB5-1C5E4F657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F418B-DABF-DC36-3E2E-2BCDF7E82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37DD5-D2F4-0BBD-C3E4-5C1897BD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3A7C-5846-4515-BE1C-71A49270F89E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FB86F-1CDC-63C4-9210-A8F2C69C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F7368-710D-E75F-CBA3-83FF8B1C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2223-A297-48D7-8CB2-28FB50595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30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5D4C-A013-F91A-3E0C-F71512D2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28CE2-175B-DE0B-BE92-FD6396600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44C50-B111-7ABB-6428-36CFBECC4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3A7C-5846-4515-BE1C-71A49270F89E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BDAF6-ACC7-9C18-6556-D98AE54FE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3F72D-5BBE-356C-BA9A-5F0B5B939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2223-A297-48D7-8CB2-28FB50595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3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A2D33A-AC82-31A0-299E-D825E0EF7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1DB7F-E116-B3A1-ECDC-3C91623D1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FDE22-E397-64E2-FC92-7A7173A1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3A7C-5846-4515-BE1C-71A49270F89E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464F8-C37F-F0E2-73D5-F0DF2048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65FD-631E-3287-ED1F-D49CEBCB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2223-A297-48D7-8CB2-28FB50595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02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7B4D1-68BD-52F1-9DBD-BBF1B676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32701-DE44-47FA-4212-05D0A5691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1EBBE-9BC1-21E5-A837-8D36DD8A2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3A7C-5846-4515-BE1C-71A49270F89E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2805C-CAB8-4071-2C11-5B23E2C68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763C7-550F-49CF-0F6C-D36067E8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2223-A297-48D7-8CB2-28FB50595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28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2E355-C6EB-5D8C-A8DB-D03172584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F677C-988B-64CC-18A4-1E0E0FA3E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2B8D0-541A-FB9B-A56E-753C632C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3A7C-5846-4515-BE1C-71A49270F89E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F7908-7DE4-214C-7112-98D29F5A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9EF8E-AA9A-A030-23DE-F261DBBE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2223-A297-48D7-8CB2-28FB50595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18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EBB6-61C6-251D-8185-37F8526A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A646E-5C73-146D-D4D5-BC235A847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FDE46-5138-2DCA-AEDC-DC48B0D85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7C6B9-8586-110D-CD12-BAB31F36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3A7C-5846-4515-BE1C-71A49270F89E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B7812-D311-2B18-8377-9039C41F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8D9CC-84DA-7639-D22D-D76EA005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2223-A297-48D7-8CB2-28FB50595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10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568D-D37F-95B8-5721-0BF5B8EE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6AED-BA3E-34B4-C556-458CAECDA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83F00-9D99-2B97-DCA2-1B9339654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4164D0-4FAA-34FC-DA24-D97161B15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37C42D-CF42-6992-993A-B070EA86B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5409D3-9827-85EE-89E9-AFF89373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3A7C-5846-4515-BE1C-71A49270F89E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34DE9B-FC40-296A-671E-54E493ED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EB47C-A90D-C40D-52A4-ADA55413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2223-A297-48D7-8CB2-28FB50595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99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ADCA-5D69-125F-E64E-3182FD29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C8CBA7-5581-C2FD-E777-ED2E6AE50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3A7C-5846-4515-BE1C-71A49270F89E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70A59-0274-CF26-FEF2-47EBDF249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BECFE-C47F-D09C-A2E4-6A8888AA3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2223-A297-48D7-8CB2-28FB50595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79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0E5788-A8B3-AC0E-F323-1CB44599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3A7C-5846-4515-BE1C-71A49270F89E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FEDE0E-9755-D63F-CD56-C187779A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0AF30-000E-6A48-810A-145CC9ED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2223-A297-48D7-8CB2-28FB50595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52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EC2BF-AD7B-D0EA-5BE9-2348331A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EABDB-1971-EF64-4A39-1D1FA921D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E488B-2D28-34A3-223F-D9A56A5C1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EF3CF-F446-3C46-5CE6-26FF9139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3A7C-5846-4515-BE1C-71A49270F89E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619AB-7F79-02E2-6126-A90B5000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42156-F87A-D686-6B8C-2DED5212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2223-A297-48D7-8CB2-28FB50595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68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CD89E-B685-9958-BB61-57899030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8E369C-7632-1F76-B8F3-AD4AF2A10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FB545-A1FD-AA45-AF85-66403DD08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1EF91-4C16-61D9-5549-AAC5F295B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3A7C-5846-4515-BE1C-71A49270F89E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E0B5B-D91B-C745-3CF4-B07AF7F1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8BD01-321E-C632-AE51-D6EA7FA3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2223-A297-48D7-8CB2-28FB50595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94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FAC0F-EA6D-91BC-0A53-33F17241A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A9167-2A95-9957-2C09-643033EC2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650DA-19A5-A6BC-A317-59B0273F2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53A7C-5846-4515-BE1C-71A49270F89E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51CA8-43CD-67AB-090A-ACDD16CB7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03752-C485-EF8B-60BE-48540604E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C2223-A297-48D7-8CB2-28FB50595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7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UNIT-2%20(5)Fy1s.doc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27B7C-12C7-B802-CB3F-7CEA5763D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29" y="-304799"/>
            <a:ext cx="11503742" cy="6115664"/>
          </a:xfrm>
        </p:spPr>
        <p:txBody>
          <a:bodyPr>
            <a:normAutofit/>
          </a:bodyPr>
          <a:lstStyle/>
          <a:p>
            <a:r>
              <a:rPr lang="en-US" dirty="0"/>
              <a:t>Limits &amp; Continuity: Limit at a Point, Properties of Limit, Computation of Limits of Various Types of Functions, Continuity at a Point, Continuity Over an Interval, Intermediate Value Theorem, Type of Discontinuities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622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917F5-423D-D042-E816-198FF5EA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477"/>
            <a:ext cx="10515600" cy="6400800"/>
          </a:xfrm>
        </p:spPr>
        <p:txBody>
          <a:bodyPr>
            <a:noAutofit/>
          </a:bodyPr>
          <a:lstStyle/>
          <a:p>
            <a:r>
              <a:rPr lang="en-US" sz="25800" dirty="0">
                <a:hlinkClick r:id="rId2" action="ppaction://hlinkfile"/>
              </a:rPr>
              <a:t>UNIT-II</a:t>
            </a:r>
            <a:endParaRPr lang="en-IN" sz="25800" dirty="0"/>
          </a:p>
        </p:txBody>
      </p:sp>
    </p:spTree>
    <p:extLst>
      <p:ext uri="{BB962C8B-B14F-4D97-AF65-F5344CB8AC3E}">
        <p14:creationId xmlns:p14="http://schemas.microsoft.com/office/powerpoint/2010/main" val="159450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Limits &amp; Continuity: Limit at a Point, Properties of Limit, Computation of Limits of Various Types of Functions, Continuity at a Point, Continuity Over an Interval, Intermediate Value Theorem, Type of Discontinuities </vt:lpstr>
      <vt:lpstr>UNIT-II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Bhupesh Baghel</dc:creator>
  <cp:lastModifiedBy>Bhupesh Baghel</cp:lastModifiedBy>
  <cp:revision>2</cp:revision>
  <dcterms:created xsi:type="dcterms:W3CDTF">2024-09-15T13:47:22Z</dcterms:created>
  <dcterms:modified xsi:type="dcterms:W3CDTF">2024-09-15T13:51:13Z</dcterms:modified>
</cp:coreProperties>
</file>