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AB06-33B5-BF4B-D3CF-93540FA0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CE870-1856-F5B0-E3F7-3DF7CF0BB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5110-2775-C94C-2274-39AEE7A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5A25-F27E-EF1D-BA58-51E2FB84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19A6-68E3-1108-14F5-91C7940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0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BDC-E586-C861-DA14-3E5D845A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FCAC-6F3A-3D13-D00F-44C71BFF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1F91-84BB-163B-CBA8-5D564AA1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D67-F8B7-F979-9647-529CC24A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A382-740C-58C5-FA28-BB60AEE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50553-3279-79F1-53BB-D06711D81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E170-818E-F3ED-5C14-13F20622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221B-8930-4621-DC0C-032FD81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DD61-4E2F-BF5F-79AC-A5E40E66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EE53-CF32-9752-3B47-DE48A31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CE6B-3D33-67A3-A727-B150496B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D2D9-7568-A368-BACA-94B71FD6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6E59-F9BA-B223-0430-BDD05F25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DE5E-F1C0-D6AD-7B5F-C8A4AEB3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97BE-75E6-4A5D-72AC-18BFD87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6361-476D-4287-5912-CE1A37A5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3D07-7DF0-D531-C8DD-A43CBDB7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EF35-829C-DC34-2FA5-E78EBB5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FA9C-3D70-8134-9A05-687BC285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7552-244B-07EE-DACD-2DB3716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8FB-642D-B0C0-E70C-D66F19E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4CB-2CCF-FB5F-34C9-A451AD83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0DA9-0792-074B-6CAA-F5837178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D18D-C975-630D-0725-1F5FC29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BB38-66D3-FD7D-7BE3-9B7A00C0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7651-AAC1-708A-B011-7F1C9A0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310-0C70-E4F9-FDD6-31967E52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6202-13F6-A5FA-9F8F-4E35B25F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94D82-CF46-98E5-1835-1C364871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CEB5-6CEF-E36E-691B-6B7D7E0A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C9B2-7EAE-2DFB-D684-28E23064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CC56-C7BC-5F18-BA35-5FD401AD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D77FD-702D-9BCC-C5A7-4E9DE5C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7B39E-DAA8-7DE5-CCB3-E1F3E579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D768-8FBB-91F9-8EF7-6D5276F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C28-A36D-3245-677D-534BB15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FE7E-F831-73A3-93D8-1A685078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6166F-80BE-C5B4-4D39-6CAFC08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F0C4-92EB-D5EE-CBB0-6A7AAEC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8FD5E-32C4-604F-3F40-D2CA7607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44BA-A171-65B9-761A-40166DA0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A87-E262-63AA-8954-97C0825E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9C6A-D069-651D-9C5E-0484FF78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BFCE-57C9-4C89-AA12-C0A7849B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082A-24C3-5AB9-B073-B07DEA8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11F1-8563-8F39-8858-10D72CF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8CE6-D4A3-44C6-9417-B2CF5FA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00C6-F2DB-D475-8FBB-9DFDEEEC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0D45-CE7C-3904-F1A4-67569D9C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7BFE-39C1-CC05-36C6-6A9CAD56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4E9F-D31B-F540-F81E-58D8A48C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CC0C-E096-51C6-279A-C146DE2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8996-584F-D2B1-95A6-E176A87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FCFA-7A8C-B384-0CA1-A400E836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14DA-1C7C-97F2-EE34-F765AA99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31E9-00A1-D60F-EA91-0FC81C7B4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1CBD-5DE5-42AB-B1EB-E52F4A10036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C81D-B234-021B-5654-102EA298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EB47-9319-4519-279E-D152B54B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1)Fy1s.pptx" TargetMode="External"/><Relationship Id="rId7" Type="http://schemas.openxmlformats.org/officeDocument/2006/relationships/hyperlink" Target="UNIT-4%20(1)Fy1s.pptx" TargetMode="External"/><Relationship Id="rId2" Type="http://schemas.openxmlformats.org/officeDocument/2006/relationships/hyperlink" Target="UNIT-1%20(1)Fy1s%20(Introduction%20to%20Computers)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3%20(1)Fy1s.pptx" TargetMode="External"/><Relationship Id="rId5" Type="http://schemas.openxmlformats.org/officeDocument/2006/relationships/hyperlink" Target="UNIT-5%20(1)Fy1s.pptx" TargetMode="External"/><Relationship Id="rId4" Type="http://schemas.openxmlformats.org/officeDocument/2006/relationships/hyperlink" Target="Introduction%20to%20Computers%20(3)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054942" y="314632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Computer Fundamentals and MS-Office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UNIT-1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UNIT-5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UNIT-3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7" action="ppaction://hlinkpres?slideindex=1&amp;slidetitle="/>
              </a:rPr>
              <a:t>UNIT-4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Important Q/A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Baghel</dc:creator>
  <cp:lastModifiedBy>Bhupesh Baghel</cp:lastModifiedBy>
  <cp:revision>11</cp:revision>
  <dcterms:created xsi:type="dcterms:W3CDTF">2024-06-22T07:40:42Z</dcterms:created>
  <dcterms:modified xsi:type="dcterms:W3CDTF">2024-10-20T10:34:25Z</dcterms:modified>
</cp:coreProperties>
</file>