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132B-9875-7EE7-2867-4B246BFE4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A37C7-A237-B520-DC4A-53FD6944F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13CA9-45C3-7111-202A-F64AA615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E93D-098D-40DB-9798-A657E3D8DDB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F4AF6-78D7-F070-D333-4A09CB4E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5E71-9399-3613-09E4-9F5FE03E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2879-E978-444A-8187-BC115A89F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37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2640-62A9-A260-5551-D88BDD4E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52620-F5C3-7066-7E35-6599F108F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9CA92-528A-A244-E97C-730A99C5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E93D-098D-40DB-9798-A657E3D8DDB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2961D-ABDB-5131-0E5B-6F4FCC2F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0E7C-7C26-C56D-4DA1-3F135F8F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2879-E978-444A-8187-BC115A89F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66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D6E44-2619-4F48-5DB5-9655D11BD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B3A07-4561-E3F5-13D1-0522330D8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09B17-91AD-8E43-834B-E1278C26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E93D-098D-40DB-9798-A657E3D8DDB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A0EC-EB25-28C9-52B2-8B85E6DD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B9BBF-425B-94F3-47B4-5FFD4F5A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2879-E978-444A-8187-BC115A89F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71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0E69-5FB0-90E5-425B-FC28E00E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43FC-3496-F993-9153-8ECB5D89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44968-04B6-715C-62AA-F5278166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E93D-098D-40DB-9798-A657E3D8DDB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58C81-84D7-C62D-01D3-EFF1060A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4E94F-C542-D394-0B53-4FE2AD45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2879-E978-444A-8187-BC115A89F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73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2732-E20D-FD21-A8C5-9D08432C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E1205-6CF4-8B12-E43F-B6684D86B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E77AB-2E35-0AE7-568D-079D4A6D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E93D-098D-40DB-9798-A657E3D8DDB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21577-E309-E6A4-E4A1-0C097C95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19E85-8D92-00CC-E425-2EFCAC09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2879-E978-444A-8187-BC115A89F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7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D4B5-9C10-A1A2-8B3A-EB2F0709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978D-9EF7-7CCB-7C9E-C5A9C8E87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C7D0D-B347-F617-5FEC-34C1A7B7B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447D9-68FE-8F91-2A70-05EE685E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E93D-098D-40DB-9798-A657E3D8DDB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9545D-555C-D9F1-AF28-EC43093A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C1E9B-F339-D0A6-BF72-65F6BB1D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2879-E978-444A-8187-BC115A89F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9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4D92-080D-888F-45A5-E0C10A9A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7DC54-7220-A24E-2D83-08BFC6EA6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C9C94-0D75-8AB0-3096-85FCC9382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64657-13EC-5404-C60B-6E67469C5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D91BE-0A4B-234D-A615-776DDBE16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E89A3-81F5-32BB-5B9F-22A4C05E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E93D-098D-40DB-9798-A657E3D8DDB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94D24-9258-0C08-CE74-584C56A6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3A7A4-B113-A8B4-B50A-E18FAEC2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2879-E978-444A-8187-BC115A89F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52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7BC8-C09A-C45D-F4B2-CC491586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8C18D-8112-1A75-EC1A-5ADA384C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E93D-098D-40DB-9798-A657E3D8DDB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85F01-EDB2-FDEE-1F08-BA3E7029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B18F3-2F17-FC86-500F-221ACE70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2879-E978-444A-8187-BC115A89F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96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85E9E-5DE6-7C67-A0D5-5B97097B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E93D-098D-40DB-9798-A657E3D8DDB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C8A01-49A9-D8A6-D8A0-B25300C3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363EB-1E2C-14E7-6880-70B92528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2879-E978-444A-8187-BC115A89F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63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57CF-335E-032C-5B02-F98F219B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E9E6-0BC8-A0FA-D1BD-1B1DF3C6B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FB4D3-7C4C-BE45-6BF2-54F57714A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3AAFC-C376-6808-78E7-A71468CC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E93D-098D-40DB-9798-A657E3D8DDB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F483F-3977-9F70-2F29-84605A2E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5DC27-3DE6-BB61-9126-217CD22D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2879-E978-444A-8187-BC115A89F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70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1CF4-10D0-741A-2B52-1A824360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DCF0F-FFDB-4EE8-068B-CC6E1F2F7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ED291-544A-250F-9557-5C7BF0421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5020B-E1D2-A49D-AA2F-6BAC31A6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E93D-098D-40DB-9798-A657E3D8DDB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C5393-6022-14D7-23AC-698E64A3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37616-0729-2D81-F804-1A8BF771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2879-E978-444A-8187-BC115A89F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95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A5068-D226-6510-2942-D3C332C1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71430-966A-BE0A-8205-26B68FCB9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11ADA-7E12-5516-8347-5BFC4787A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BE93D-098D-40DB-9798-A657E3D8DDB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CA39-2C1E-BCD0-7303-711551D45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6BD6-4E2E-5871-320F-1D9731EB2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2879-E978-444A-8187-BC115A89F9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46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UNIT-3%20(2)Fy1s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CCA909-1C5E-ED76-2711-F9CD77A3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290" y="146756"/>
            <a:ext cx="11552904" cy="6332702"/>
          </a:xfrm>
        </p:spPr>
        <p:txBody>
          <a:bodyPr>
            <a:normAutofit/>
          </a:bodyPr>
          <a:lstStyle/>
          <a:p>
            <a:r>
              <a:rPr lang="en-US" sz="5400" dirty="0"/>
              <a:t>Functions: Library Functions, User Defined Functions, Function Declaration, Prototype Declaration, Types of Arguments: Actual Arguments, Formal Arguments, Function Definition, Passing Arrays as Parameters, Methods to Call a Function: Call by Value, Call by Reference. 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18851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690D-E7C0-6833-E122-5027F9A3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7986"/>
          </a:xfrm>
        </p:spPr>
        <p:txBody>
          <a:bodyPr>
            <a:normAutofit/>
          </a:bodyPr>
          <a:lstStyle/>
          <a:p>
            <a:r>
              <a:rPr lang="en-US" sz="23900" dirty="0">
                <a:hlinkClick r:id="rId2" action="ppaction://hlinkfile"/>
              </a:rPr>
              <a:t>UNIT-III</a:t>
            </a:r>
            <a:endParaRPr lang="en-IN" sz="23900" dirty="0"/>
          </a:p>
        </p:txBody>
      </p:sp>
    </p:spTree>
    <p:extLst>
      <p:ext uri="{BB962C8B-B14F-4D97-AF65-F5344CB8AC3E}">
        <p14:creationId xmlns:p14="http://schemas.microsoft.com/office/powerpoint/2010/main" val="280479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UNIT-III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Bhupesh Baghel</dc:creator>
  <cp:lastModifiedBy>Bhupesh Baghel</cp:lastModifiedBy>
  <cp:revision>2</cp:revision>
  <dcterms:created xsi:type="dcterms:W3CDTF">2024-10-20T02:52:20Z</dcterms:created>
  <dcterms:modified xsi:type="dcterms:W3CDTF">2024-10-20T03:10:44Z</dcterms:modified>
</cp:coreProperties>
</file>