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C623-FD78-C74D-04F4-797CBF300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65FEA-940C-4CE2-1A3F-65E9493B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A589-B1DC-C75A-5CCF-2D76076C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F2B3-9F94-916C-FFDA-7B3FACC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F8C2-6A11-DF90-DD3F-9352F3F4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454-FAF6-32BC-53C3-5FBE640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237F-D69C-0FF9-01BB-7AEFD458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E2BE-8A02-1886-44B4-732A930F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CA1A-5FDB-9B82-0163-885551DB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9C99-9081-DCA1-6799-7D9E383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7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B0215-7B48-C768-2CBA-4654FF2A5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6042F-C0F3-BBD0-5BFA-59DF0B37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2E15-B0C3-4819-F94F-641493BD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480B-20A2-021E-0787-C806F2A7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D751-4B8D-A784-501E-E75DC0D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53DD-E1BC-B131-7E8F-3A88A18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76E4-385F-89C0-EE8B-3C53B4BA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59BF-091B-F71F-2DA8-9C5E9C22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F62F-4AA7-9E7D-BB8F-4523B21A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DAD8-BF4B-CA81-E828-C4298DC0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7048-1A2B-22B7-E747-D74CB850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96894-F7F6-372A-92C0-F33899D3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0ED7-DDCB-AD4D-7724-4EED3D62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B5B6-E1B7-A247-2161-43CD0B47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FAAD-5016-F102-D7D5-3C0A000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1AA1-4C52-5466-BCE4-C39C93A4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24D9-A65E-E245-DBB2-145BC3165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37628-8D7E-7D34-E943-534DEDF5F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75D6-9F25-1AB9-62DE-D22DE889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0D81-E621-F256-6B68-5029045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97A25-3D09-27D0-36CA-E1C7F5C9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59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642-0F50-7067-4591-C0E0892C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1748-24EC-6AC6-CE05-AECC9D80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F101-6BC3-8E0D-9F04-783DF03C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0C208-B255-B2F1-5379-FF0A1FC0A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0B375-D92F-20F8-962C-4583B846F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81154-D089-A690-88DA-CA42C513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5B37A-1AEC-532E-4667-80FDD533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E35CC-227A-0628-7EFF-4FAE27A5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6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864-A185-D6B4-14EB-2F9DC26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77FC6-5CBB-D841-1F95-5E40F77C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9CB87-4165-2E3E-3F16-0359B790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91835-4145-F5D6-9600-DF50FDE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3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D4652-8254-64FE-9EEB-3E9659C7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7FB84-63FA-B466-5B4E-D105E242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15C1D-A440-6284-FE8B-88847F6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6882-F09E-1F5B-DA33-6D1EA46A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4999-64AE-F458-C216-70DD5CBD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379AA-059C-C9E2-7E5D-81781AA2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AE16-0C07-A199-24D9-36A4A145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F40C-814E-1CF1-FF36-EA407A5E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AA6B-A7EB-F56C-9F22-3FF5A84B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C3D3-F274-C443-6DA2-30A3BC2F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04425-005D-4AF5-697A-749EEF8D7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A7516-EE9C-00C9-D237-4E4220A7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A503-5DF8-0AA4-3D2D-89EE0D0D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CEA90-EAC2-88C1-4C81-36F608F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D4FC-F99B-A9F0-C094-76B5DFF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78520-8156-74AC-5F97-43D95FA3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78F0-8BDA-855F-0B6F-63AC841F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24E2-4D0D-D3A9-9BC3-E9395E3A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F90E-6F2D-4EAD-B65D-6E7CE691C79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E306-E65B-01E4-C087-9D0734E70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63ED-E900-6786-C286-26F37CF48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AC4C-8748-42C1-A44A-B5B9E6FF5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3%20(3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113A-5B5B-7CE1-1C98-E0E22DC14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2" y="117988"/>
            <a:ext cx="11444748" cy="6646606"/>
          </a:xfrm>
        </p:spPr>
        <p:txBody>
          <a:bodyPr>
            <a:noAutofit/>
          </a:bodyPr>
          <a:lstStyle/>
          <a:p>
            <a:r>
              <a:rPr lang="en-US" sz="4000" dirty="0"/>
              <a:t>Drafting of business letters: Enquiries and replies, Placing and fulfilling orders, Complaints and follow, up Sales letters, Circular letters Application for employment and resume. Information Technology for Communication: Word Processor, Telex, Facsimile(Fax), E-mail, Voice mail, Internet Multimedia, Teleconferencing, Mobile Phone Conversation, Video Conferencing, SMS, Telephone Answering Machine, Advantages and limitations of these types. Self Analysis: SWOT Analysis, Who am I, Attributes, Importance of Self Confidence, Self Esteem. Creativity: Out of box thinking, Lateral Thinking.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86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8716-08B0-4A8F-B009-88CFEDDB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5172"/>
          </a:xfrm>
        </p:spPr>
        <p:txBody>
          <a:bodyPr>
            <a:normAutofit fontScale="90000"/>
          </a:bodyPr>
          <a:lstStyle/>
          <a:p>
            <a:r>
              <a:rPr lang="en-US" sz="28700" dirty="0">
                <a:hlinkClick r:id="rId2" action="ppaction://hlinkfile"/>
              </a:rPr>
              <a:t>UNIT-III</a:t>
            </a:r>
            <a:endParaRPr lang="en-IN" sz="28700" dirty="0"/>
          </a:p>
        </p:txBody>
      </p:sp>
    </p:spTree>
    <p:extLst>
      <p:ext uri="{BB962C8B-B14F-4D97-AF65-F5344CB8AC3E}">
        <p14:creationId xmlns:p14="http://schemas.microsoft.com/office/powerpoint/2010/main" val="88860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Drafting of business letters: Enquiries and replies, Placing and fulfilling orders, Complaints and follow, up Sales letters, Circular letters Application for employment and resume. Information Technology for Communication: Word Processor, Telex, Facsimile(Fax), E-mail, Voice mail, Internet Multimedia, Teleconferencing, Mobile Phone Conversation, Video Conferencing, SMS, Telephone Answering Machine, Advantages and limitations of these types. Self Analysis: SWOT Analysis, Who am I, Attributes, Importance of Self Confidence, Self Esteem. Creativity: Out of box thinking, Lateral Thinking. </vt:lpstr>
      <vt:lpstr>UNIT-III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3</cp:revision>
  <dcterms:created xsi:type="dcterms:W3CDTF">2024-10-20T09:51:44Z</dcterms:created>
  <dcterms:modified xsi:type="dcterms:W3CDTF">2024-10-20T09:55:14Z</dcterms:modified>
</cp:coreProperties>
</file>