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C91A-759C-36CD-3313-BA1E0DAA93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630C58-1AA6-EBFE-84E9-9F9C89E6E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D2365D-5717-1C5A-7EE6-98BA44361ACB}"/>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5" name="Footer Placeholder 4">
            <a:extLst>
              <a:ext uri="{FF2B5EF4-FFF2-40B4-BE49-F238E27FC236}">
                <a16:creationId xmlns:a16="http://schemas.microsoft.com/office/drawing/2014/main" id="{532F9963-28FC-06BA-9B2A-BAD7A5BEC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16510-2815-9B79-8E99-4D08427913A0}"/>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5719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167-AD27-2D9F-D5B2-02FA770055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ED2D5A-37CD-82CF-2121-BE8DBFC33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7D262-CA2E-E38A-F806-618155598185}"/>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5" name="Footer Placeholder 4">
            <a:extLst>
              <a:ext uri="{FF2B5EF4-FFF2-40B4-BE49-F238E27FC236}">
                <a16:creationId xmlns:a16="http://schemas.microsoft.com/office/drawing/2014/main" id="{8B0A9884-9255-2F87-38C2-01DBD9F6F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AC43D-09BC-9F71-5BBF-F9BFFF7B3B3F}"/>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196037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261DFF-CD06-FA74-4EE4-8FEABA2C90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2DEA27-E635-22CE-F70F-724C63D5E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203BB-357E-FC76-D2C1-06AD8B11D718}"/>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5" name="Footer Placeholder 4">
            <a:extLst>
              <a:ext uri="{FF2B5EF4-FFF2-40B4-BE49-F238E27FC236}">
                <a16:creationId xmlns:a16="http://schemas.microsoft.com/office/drawing/2014/main" id="{6C4DCAC7-7695-B68F-1CB3-9415CC252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96777-C613-E66A-0B61-CDDAEB66591A}"/>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402879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2D8A-3621-6F3F-B81A-DC64767585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A07A82-52CC-BEF2-1710-00C19AB53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7EA577-107D-9677-F2A8-D53EFB4038A7}"/>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5" name="Footer Placeholder 4">
            <a:extLst>
              <a:ext uri="{FF2B5EF4-FFF2-40B4-BE49-F238E27FC236}">
                <a16:creationId xmlns:a16="http://schemas.microsoft.com/office/drawing/2014/main" id="{7BF11EF7-5283-2628-1CB5-32E4B1087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A7A59-95D5-9B8E-FB0B-FD166CF3D835}"/>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118313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D2CB-9379-8EE7-5D86-2FEA31387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7E6F9B-595B-12A4-D98C-9C2AB87393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453CB-605D-514D-DC8B-A6BF75A84485}"/>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5" name="Footer Placeholder 4">
            <a:extLst>
              <a:ext uri="{FF2B5EF4-FFF2-40B4-BE49-F238E27FC236}">
                <a16:creationId xmlns:a16="http://schemas.microsoft.com/office/drawing/2014/main" id="{B2EC36C9-B0C5-DCB5-5ED6-B2BAB1A86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03D6A-0D83-673B-0999-754432A5B4AA}"/>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413248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4505-6AA3-0F36-5E59-9B169D17C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D30858-91EA-CF3F-62C2-0190A6A99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158639-A98F-1B3A-CA12-547A0940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BD30C4-FE66-A806-2F82-49A8698D6144}"/>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6" name="Footer Placeholder 5">
            <a:extLst>
              <a:ext uri="{FF2B5EF4-FFF2-40B4-BE49-F238E27FC236}">
                <a16:creationId xmlns:a16="http://schemas.microsoft.com/office/drawing/2014/main" id="{DE64A685-59D9-B6AC-E8DD-5118FA7A9C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207A6-5FC7-EDD7-6E26-FDB510511A8C}"/>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232652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40A40-7279-7076-B60A-D34742486A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3FE2F-7565-8036-1D6F-CD639F63E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E1B1F-469F-8855-BDBC-CC98B3360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FF89CA-C6E2-4A91-A71B-97E24B048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92023-1CCD-DFC2-DF02-5134B67D26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71E052-8E37-F3EF-6688-B224C4E1E207}"/>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8" name="Footer Placeholder 7">
            <a:extLst>
              <a:ext uri="{FF2B5EF4-FFF2-40B4-BE49-F238E27FC236}">
                <a16:creationId xmlns:a16="http://schemas.microsoft.com/office/drawing/2014/main" id="{B056720E-4B07-0EE7-17BB-59DF4B7554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1C71AB-3DD1-94CA-800F-C579C9320FA2}"/>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167418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D751-AC26-C4F6-90A4-A7CA653155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4D046A-A8E1-8A78-ABE5-790F778441DB}"/>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4" name="Footer Placeholder 3">
            <a:extLst>
              <a:ext uri="{FF2B5EF4-FFF2-40B4-BE49-F238E27FC236}">
                <a16:creationId xmlns:a16="http://schemas.microsoft.com/office/drawing/2014/main" id="{0B992F9D-A0F7-AFA6-AEDB-8AF327B6B7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4E2DB3-BF59-D0CB-7A11-C787219B7CD5}"/>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20025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5664B-7332-2173-2FBA-91D5B1CBD422}"/>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3" name="Footer Placeholder 2">
            <a:extLst>
              <a:ext uri="{FF2B5EF4-FFF2-40B4-BE49-F238E27FC236}">
                <a16:creationId xmlns:a16="http://schemas.microsoft.com/office/drawing/2014/main" id="{E57944DD-690E-DFB2-E488-E75356B124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0DCC65-C96A-4D22-DCA8-CAE5618AF0C2}"/>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342307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E020-98F1-BDD6-A840-09BD4141F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8A63F7-B311-740E-16A4-1F55EDC4C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DD922A-1BCF-102E-C8A2-5732D3625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6CF30-E09F-E0CB-A122-A69AD59E8978}"/>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6" name="Footer Placeholder 5">
            <a:extLst>
              <a:ext uri="{FF2B5EF4-FFF2-40B4-BE49-F238E27FC236}">
                <a16:creationId xmlns:a16="http://schemas.microsoft.com/office/drawing/2014/main" id="{89B20FE6-12A9-6D80-07F0-25902D391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9F598D-3DD7-91CE-C9DC-CBBAF2022494}"/>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195927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ABFE-F35D-E5F1-2492-1193EF5A0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CD93BD-D013-687D-726E-6ACE09361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DCB816-5907-AD40-1FCA-444822E9B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A5AE7-2A6F-32C7-E7B8-D9F7B37C5266}"/>
              </a:ext>
            </a:extLst>
          </p:cNvPr>
          <p:cNvSpPr>
            <a:spLocks noGrp="1"/>
          </p:cNvSpPr>
          <p:nvPr>
            <p:ph type="dt" sz="half" idx="10"/>
          </p:nvPr>
        </p:nvSpPr>
        <p:spPr/>
        <p:txBody>
          <a:bodyPr/>
          <a:lstStyle/>
          <a:p>
            <a:fld id="{FDC30076-47A2-4C39-BE0A-D2FBD3C88939}" type="datetimeFigureOut">
              <a:rPr lang="en-IN" smtClean="0"/>
              <a:t>20-10-2024</a:t>
            </a:fld>
            <a:endParaRPr lang="en-IN"/>
          </a:p>
        </p:txBody>
      </p:sp>
      <p:sp>
        <p:nvSpPr>
          <p:cNvPr id="6" name="Footer Placeholder 5">
            <a:extLst>
              <a:ext uri="{FF2B5EF4-FFF2-40B4-BE49-F238E27FC236}">
                <a16:creationId xmlns:a16="http://schemas.microsoft.com/office/drawing/2014/main" id="{55C6E686-0D7B-552E-5E8E-91326B85F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7BB231-37C6-3205-B27A-342EC9CA330E}"/>
              </a:ext>
            </a:extLst>
          </p:cNvPr>
          <p:cNvSpPr>
            <a:spLocks noGrp="1"/>
          </p:cNvSpPr>
          <p:nvPr>
            <p:ph type="sldNum" sz="quarter" idx="12"/>
          </p:nvPr>
        </p:nvSpPr>
        <p:spPr/>
        <p:txBody>
          <a:bodyPr/>
          <a:lstStyle/>
          <a:p>
            <a:fld id="{CD89F890-090D-4BCF-B9CB-310B24EB3231}" type="slidenum">
              <a:rPr lang="en-IN" smtClean="0"/>
              <a:t>‹#›</a:t>
            </a:fld>
            <a:endParaRPr lang="en-IN"/>
          </a:p>
        </p:txBody>
      </p:sp>
    </p:spTree>
    <p:extLst>
      <p:ext uri="{BB962C8B-B14F-4D97-AF65-F5344CB8AC3E}">
        <p14:creationId xmlns:p14="http://schemas.microsoft.com/office/powerpoint/2010/main" val="10889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4209F6-B65A-6538-5494-C1939165F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EC0E76-1249-B0B5-7608-91073EB72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2A912-C6FF-7356-4706-77A9D6C7F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30076-47A2-4C39-BE0A-D2FBD3C88939}" type="datetimeFigureOut">
              <a:rPr lang="en-IN" smtClean="0"/>
              <a:t>20-10-2024</a:t>
            </a:fld>
            <a:endParaRPr lang="en-IN"/>
          </a:p>
        </p:txBody>
      </p:sp>
      <p:sp>
        <p:nvSpPr>
          <p:cNvPr id="5" name="Footer Placeholder 4">
            <a:extLst>
              <a:ext uri="{FF2B5EF4-FFF2-40B4-BE49-F238E27FC236}">
                <a16:creationId xmlns:a16="http://schemas.microsoft.com/office/drawing/2014/main" id="{8A19E517-83D6-34CE-00A5-0B66488ED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D77562-2600-AA07-7968-6B3FDEEBEE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9F890-090D-4BCF-B9CB-310B24EB3231}" type="slidenum">
              <a:rPr lang="en-IN" smtClean="0"/>
              <a:t>‹#›</a:t>
            </a:fld>
            <a:endParaRPr lang="en-IN"/>
          </a:p>
        </p:txBody>
      </p:sp>
    </p:spTree>
    <p:extLst>
      <p:ext uri="{BB962C8B-B14F-4D97-AF65-F5344CB8AC3E}">
        <p14:creationId xmlns:p14="http://schemas.microsoft.com/office/powerpoint/2010/main" val="214276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UNIT-3%20(4)Fy1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9BB5-D1BC-C2F7-0E05-E3C637B54315}"/>
              </a:ext>
            </a:extLst>
          </p:cNvPr>
          <p:cNvSpPr>
            <a:spLocks noGrp="1"/>
          </p:cNvSpPr>
          <p:nvPr>
            <p:ph type="ctrTitle"/>
          </p:nvPr>
        </p:nvSpPr>
        <p:spPr>
          <a:xfrm>
            <a:off x="78659" y="108155"/>
            <a:ext cx="11887200" cy="6749845"/>
          </a:xfrm>
        </p:spPr>
        <p:txBody>
          <a:bodyPr>
            <a:noAutofit/>
          </a:bodyPr>
          <a:lstStyle/>
          <a:p>
            <a:r>
              <a:rPr lang="en-IN" sz="4400" dirty="0"/>
              <a:t>Introduction to HTML: Editors, Basics, Element, Attribute, Headings, Paragraphs, Styles, Formatting, Quotations, Comments, CSS, Links, Images, Tables, Lists, Blocks, Classes, ID, frames, File Paths, Head, Layout, Computer Code, Entities, Symbols, Char set, </a:t>
            </a:r>
            <a:r>
              <a:rPr lang="en-IN" sz="4400" dirty="0" err="1"/>
              <a:t>Color</a:t>
            </a:r>
            <a:r>
              <a:rPr lang="en-IN" sz="4400" dirty="0"/>
              <a:t> and Background of Web Pages, Hypertext, Hyperlink and Hypermedia, Links, Anchors and URLs, Links to External Documents, Different Section of a Page and Graphics, Footnote and E-Mailing, Creating Table, Frame, Form and Style Sheet.</a:t>
            </a:r>
          </a:p>
        </p:txBody>
      </p:sp>
    </p:spTree>
    <p:extLst>
      <p:ext uri="{BB962C8B-B14F-4D97-AF65-F5344CB8AC3E}">
        <p14:creationId xmlns:p14="http://schemas.microsoft.com/office/powerpoint/2010/main" val="346436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A867-CD5B-4E57-9547-35120A659A81}"/>
              </a:ext>
            </a:extLst>
          </p:cNvPr>
          <p:cNvSpPr>
            <a:spLocks noGrp="1"/>
          </p:cNvSpPr>
          <p:nvPr>
            <p:ph type="title"/>
          </p:nvPr>
        </p:nvSpPr>
        <p:spPr>
          <a:xfrm>
            <a:off x="838200" y="365125"/>
            <a:ext cx="10515600" cy="6251985"/>
          </a:xfrm>
        </p:spPr>
        <p:txBody>
          <a:bodyPr>
            <a:normAutofit fontScale="90000"/>
          </a:bodyPr>
          <a:lstStyle/>
          <a:p>
            <a:r>
              <a:rPr lang="en-IN" sz="28700" dirty="0">
                <a:hlinkClick r:id="rId2" action="ppaction://hlinkfile"/>
              </a:rPr>
              <a:t>UNIT-III</a:t>
            </a:r>
            <a:endParaRPr lang="en-IN" sz="28700" dirty="0"/>
          </a:p>
        </p:txBody>
      </p:sp>
    </p:spTree>
    <p:extLst>
      <p:ext uri="{BB962C8B-B14F-4D97-AF65-F5344CB8AC3E}">
        <p14:creationId xmlns:p14="http://schemas.microsoft.com/office/powerpoint/2010/main" val="109682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106</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Introduction to HTML: Editors, Basics, Element, Attribute, Headings, Paragraphs, Styles, Formatting, Quotations, Comments, CSS, Links, Images, Tables, Lists, Blocks, Classes, ID, frames, File Paths, Head, Layout, Computer Code, Entities, Symbols, Char set, Color and Background of Web Pages, Hypertext, Hyperlink and Hypermedia, Links, Anchors and URLs, Links to External Documents, Different Section of a Page and Graphics, Footnote and E-Mailing, Creating Table, Frame, Form and Style Sheet.</vt:lpstr>
      <vt:lpstr>UNIT-III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Bhupesh Baghel</dc:creator>
  <cp:lastModifiedBy>Bhupesh Baghel</cp:lastModifiedBy>
  <cp:revision>2</cp:revision>
  <dcterms:created xsi:type="dcterms:W3CDTF">2024-10-20T11:27:03Z</dcterms:created>
  <dcterms:modified xsi:type="dcterms:W3CDTF">2024-10-20T11:40:33Z</dcterms:modified>
</cp:coreProperties>
</file>