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ACFE-3851-E639-B2FF-C034408B3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A0FE6-2B1D-782C-1C38-7D126343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A27D-47C3-9910-4AC6-796646C8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12A8-7A3B-76BA-BF1A-3E29FD94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2033-CE80-D208-311F-F0761BD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980-DD35-32C1-AC71-1B1D4325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8809-DDCB-B979-E27A-F7023450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567C-4309-DF23-90A9-DF318E0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E44E-2359-0C2E-90EC-1331A43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152D-AB8B-4020-BC0E-F1F2AECF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BA321-CCBD-DCFA-F6E1-AEDA45A5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F95-6294-ED7E-9AF5-12769CD6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BC57-C109-75C5-0CAB-FF9313B8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D4C0-A78F-B4DF-4B0D-A3B3D120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E83A-5663-C235-9FFF-3C694D51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B01-0B5F-5463-BB04-0B705B32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82F5-A91C-FD94-952D-47DA87C7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7675-434E-DF11-B83D-DC2F9C89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36BB-1C2F-3B63-17AA-16B354D8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3355-5D4F-CCF2-D21C-587DCE4A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4AE5-3CA7-A070-4D70-C2ECC97E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C70E-4BE9-0A0D-B651-497F45C5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76C2-8E7A-EF4A-615D-2AEBA5C1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8A96-20DC-5B46-1C7E-E39A2FA4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62E3-871D-7CB5-721A-613439E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FC1-4BDB-C6A5-2E27-42A4869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63AA-D133-9665-64A9-0056D5D18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2E66-21F6-403E-D5D7-7F4C93713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27E7-F460-A7D5-F7E0-79383330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FF0D-0CF9-D0B1-A465-DE4C18C3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872E-7E7D-DF58-25BE-77DF001E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1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D38-7081-7C68-3AA4-B8C7D03A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029E-3AA2-A80F-101E-DBE49EC0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3C904-3A0B-5AC8-2997-71C3A4998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1071-7B8D-0A82-8E91-B1205AA90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70F54-2C1B-76C8-A056-820084B6A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CC63F-F11B-8146-ADD5-1AE9F26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6C99-6C3B-E8B9-60D0-1C97CB62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19268-93C6-919B-E5E2-E5126875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F293-389C-4AEA-F4F5-DA9735BC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D5737-8E3D-A62D-64F3-BA70411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04FE6-7FEB-00E3-0218-8DEB9AB7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DFB91-28E3-ED6F-1BC0-C585535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FCFBA-AD40-2ACC-07ED-A1D04170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9049-3F07-3EDC-04B4-D3F26952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F4C0-E45C-B144-AD3D-D2F36004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A50-42D0-7469-3112-87A05594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1C7A-3A51-667B-D211-21D93777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51C3F-793F-D542-4570-F8715203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E6BA1-9F29-9CE5-CBE8-39A8FA0C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C154-FF8C-FCD1-F69F-6C3DBF49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DD72-6B90-DF5A-3278-0527B53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96E0-5FBC-05C3-002D-02198CBC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40FEC-C766-1D4E-6B84-D3F6A8F2C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03CB0-CEC2-A249-B0EE-2849988D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A3BA0-FBCA-9877-B21D-B92DBAB7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09D8-1DFC-B65B-58A8-BCA2A331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3A53-04E7-C98D-44EF-2B447DF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8D030-9649-4F77-52FF-0DFC00D8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A6887-C9AA-8FD9-6AA3-913544D7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8936-B8DA-FEBD-1810-2E2197279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3658-2551-4138-9142-963EA364F6B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C9B8-7A5D-B149-B2B1-FC7B6323C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3E44-CABA-5DA2-8080-6ACE59472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FB43-E432-4CC6-A0B1-A70C5549B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4%20(1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C108-482E-4759-8210-CC41AD94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1" y="216310"/>
            <a:ext cx="10874477" cy="5250425"/>
          </a:xfrm>
        </p:spPr>
        <p:txBody>
          <a:bodyPr>
            <a:normAutofit/>
          </a:bodyPr>
          <a:lstStyle/>
          <a:p>
            <a:r>
              <a:rPr lang="en-US" dirty="0"/>
              <a:t>Windows Operating Environment Features of MS-Windows, Control Panel, Taskbar, Desktop, Windows Application, Icons, Windows Accessories, Notepad, Paintbrush.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32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2299-C89F-1F99-B4FC-4D4221A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2888"/>
          </a:xfrm>
        </p:spPr>
        <p:txBody>
          <a:bodyPr>
            <a:normAutofit fontScale="90000"/>
          </a:bodyPr>
          <a:lstStyle/>
          <a:p>
            <a:r>
              <a:rPr lang="en-US" sz="28700" dirty="0">
                <a:hlinkClick r:id="rId2" action="ppaction://hlinkfile"/>
              </a:rPr>
              <a:t>UNIT-IV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17121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Windows Operating Environment Features of MS-Windows, Control Panel, Taskbar, Desktop, Windows Application, Icons, Windows Accessories, Notepad, Paintbrush.</vt:lpstr>
      <vt:lpstr>UNIT-IV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2024-10-20T09:03:50Z</dcterms:created>
  <dcterms:modified xsi:type="dcterms:W3CDTF">2024-10-20T09:06:58Z</dcterms:modified>
</cp:coreProperties>
</file>