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9950-F23A-335D-C8F3-01EB7326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79F4-6974-8ADB-407C-84EDD7525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3591-68CC-4C72-0C48-AD823099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0B35-6DF9-648E-AFEE-45B2DA0C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BA48-F00A-8540-D085-CBD9B1E3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6704-6C81-4CC6-1880-C3667F01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24A7-35FE-6E44-D40D-361F9E69C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F956-6ED6-0701-8CA6-7D6884F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152C-07C2-1433-7885-5B224044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8122-25B9-2F55-DD7E-AC6DD3DA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6EC44-E42B-2BF0-BD12-F7AAF221B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07042-7E41-F9F3-40DB-C1E6D8DBB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F592E-A8EA-F0A2-065E-41D6F5FD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273C-A349-EE86-D86C-C07A5D7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E88C-AD3B-EEE5-F9EB-3D5DA570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7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F618-5F59-F016-6432-775D197B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42FE-F29A-5801-2DDB-200375DF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3C93-68D6-2176-7A03-514E7E35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6E40-1914-F8BD-A409-66853A8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52D6-CBB8-9F1D-7067-08815102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AE1-9B54-FDAE-2EAA-A77CC8D3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D18EA-610F-C910-FB77-7D737A7B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2FBD-8EAE-ADC4-0CE9-41F65FB2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F69C-81B3-EFF6-CE4E-D2FAE97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6278-C117-AFB1-E282-035B770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001A-D7C6-30DD-D132-3FF1192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F6FE-A906-41CC-8CC0-22134CF6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EB9D8-3DE7-EA96-86FD-8443B87F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EC06-2A70-8850-EAEA-0B8EA7EC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CD52-1B10-7F20-0C9B-A33EF302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2F3BF-C9FA-E6B8-60E4-1FDF1583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4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AA1-D6B2-0B9D-102F-5A20FDF8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B9254-C957-5D5F-622C-C327288D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B5CDA-9F51-B618-8022-D7DE3E1A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AA037-5905-8D45-BD35-1EA92466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64B2B-22B8-F5BF-D40C-5D7C3CB50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8F320-75DD-BD7D-EDB9-747B4077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6DBD-1633-098A-4652-35A32B9E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95756-211F-2016-2D87-A19FD79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0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EC26-3466-100A-2484-294487F5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EB7AF-2FB5-A901-E843-404ADF50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C4E43-2E13-1B29-E772-4BE5A687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E4746-EFF5-3379-9B7E-C989B7E2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50EA3-B1E8-808C-61BE-08AC1087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9EC15-9B5C-C400-1EB2-7CB58A7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519E3-0720-BED7-6E49-6D9FEBCF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638-58FB-8C04-81AB-50BE8E02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4DA5-68CB-2AA3-1CF0-CAD36370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6E629-9EA4-B4DB-8774-59AC1459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7CF6-5DE7-76EA-4723-ECCCE21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3350-5ECB-B336-6097-1FA4A82A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3405-2BE6-CD44-5716-D3D2BF23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8E76-BB1A-0878-C9F1-7B16A79B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D7DAB-5113-22EF-8C8D-EF28DD44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AEC9-7796-C91E-E139-B61A02D8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C80FD-2AAD-FF2F-DEEF-9C815DB6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81C08-7E03-9DAB-7084-8ECA18B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19BEF-2766-8071-D3AF-921316F9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1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A7EFE-9ED2-0634-98D0-31B3E83E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60EAD-0D46-9D64-B343-1296C30D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BDBC-59EE-46DD-A442-8C05C005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880D-6D34-423F-A8F3-5A9BAC333175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DEEE-80DD-3088-76A1-BFE0075A4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FF09-B660-1043-3159-6E85A11FE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71A1-8C46-4A84-B561-A1F8952A5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4%20(2)Fy1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6332-2865-87C7-CD12-A22F92EE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86813"/>
            <a:ext cx="10933471" cy="6469625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Pointers: Declaration of Pointer Variables, Pointer Arithmetic, Returning Multiple Output Values through a Function Strings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4559-433D-B3BC-39BC-BED99373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6178"/>
          </a:xfrm>
        </p:spPr>
        <p:txBody>
          <a:bodyPr>
            <a:normAutofit/>
          </a:bodyPr>
          <a:lstStyle/>
          <a:p>
            <a:r>
              <a:rPr lang="en-US" sz="23900" dirty="0">
                <a:hlinkClick r:id="rId2" action="ppaction://hlinkfile"/>
              </a:rPr>
              <a:t>UNIT-IV</a:t>
            </a:r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41668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Pointers: Declaration of Pointer Variables, Pointer Arithmetic, Returning Multiple Output Values through a Function Strings.</vt:lpstr>
      <vt:lpstr>UNIT-IV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2024-10-20T03:11:13Z</dcterms:created>
  <dcterms:modified xsi:type="dcterms:W3CDTF">2024-10-20T03:17:32Z</dcterms:modified>
</cp:coreProperties>
</file>