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F465-B647-BB10-9F6F-8AF9535FF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ED0F7-45B0-6736-B477-093AD5497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1AFD9-F0F5-8563-A5ED-3A91B0A5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C286-F7EF-4D53-A219-0F6E72207D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C01E3-80FF-347A-4E1C-AA8D5218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144E3-D2AD-6F19-9954-425494FC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2CA2-DF4E-469C-8A2B-AF7867C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00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1C4F-C404-4775-892A-D74CB7BB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4A6DB-A547-F485-E66D-2C04E22A9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07044-BF7D-F87A-D62F-4F06413C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C286-F7EF-4D53-A219-0F6E72207D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F8B4B-16FF-AC60-0BD5-C3C5E901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F113-68D5-02D1-589F-BF9371FE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2CA2-DF4E-469C-8A2B-AF7867C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00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C4F6F-E3B5-4B25-E016-D3EDC3F44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7881B-5CBA-7943-143F-B9E14C18F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185EC-3FE3-AD3E-655F-2AFAB88B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C286-F7EF-4D53-A219-0F6E72207D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26174-6DDF-5C1A-C4A2-06A134B3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59072-3BF9-BBCA-3826-E07ADFFE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2CA2-DF4E-469C-8A2B-AF7867C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62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C181-B776-5111-9F87-FADFBCA5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7CED-1CD8-7F0C-5AB6-9A0BED44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3C56-B622-3032-F8EC-C95E7549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C286-F7EF-4D53-A219-0F6E72207D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D3D57-6550-2E85-610B-DB1A185A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7DF93-872F-4F13-068F-1B949999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2CA2-DF4E-469C-8A2B-AF7867C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80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5776-8523-E82C-01E8-C0C2912A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7C7DA-9BEC-D021-5DB9-576D23E45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0BF40-0A6E-9569-6C08-D915EA03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C286-F7EF-4D53-A219-0F6E72207D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24CE7-29CE-49E9-C847-6622EE41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FD567-72A9-B84C-1755-20E91FFA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2CA2-DF4E-469C-8A2B-AF7867C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65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3654-B0DC-7FA8-367F-EDCFFA7B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46C6-83BD-D965-853E-2CBEB9822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97EA0-CC6F-D1AB-5888-4A2691501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5DEAA-1AAC-F8AD-4F8A-105AEAD8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C286-F7EF-4D53-A219-0F6E72207D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C3843-793A-B43B-5171-5A094839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31D68-5292-C599-0470-DD796F0F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2CA2-DF4E-469C-8A2B-AF7867C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41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C6BC-3E84-DDF8-48C3-A57C1229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4788B-F6F8-DB75-5489-93AC869C9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46DFC-E06F-1796-7F32-6E8C057A5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C5D07-E473-1578-E416-E4F7965CD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ECD97-5C76-0E92-9BDA-AF5C0804C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6C682-C596-9F05-F9C6-0C0D8E4D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C286-F7EF-4D53-A219-0F6E72207D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80756-C1EB-A6AA-E8C4-40CCEFBE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72EE9-5FB4-25D0-6184-AA212CCF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2CA2-DF4E-469C-8A2B-AF7867C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42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F2DE-6BFA-68BC-4FFF-3F4DDB1E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82AC8-7EFF-2E56-D548-42BB3CD5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C286-F7EF-4D53-A219-0F6E72207D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022C4-FB09-35A8-2919-81C4C0E6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393CC-4F56-8B38-13F7-36108973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2CA2-DF4E-469C-8A2B-AF7867C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23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7F700-569E-F833-24A1-5994D2C0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C286-F7EF-4D53-A219-0F6E72207D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02988-4923-832B-7A12-64C6B7EE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DCCD7-3E48-DC0F-2597-E33D4173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2CA2-DF4E-469C-8A2B-AF7867C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19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214E-D341-EB3B-9E68-A831440B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873F3-9E76-6883-6733-49B6F13FE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34F63-A097-9008-8130-4D05417E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B2AAE-BA6C-92FA-B17A-94A04A1E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C286-F7EF-4D53-A219-0F6E72207D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12CE1-6DFD-94EE-90E7-3D1E3645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D6DE3-BBD3-CBDE-317F-DB0A05B9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2CA2-DF4E-469C-8A2B-AF7867C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29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EDB6-025F-38E1-FE3E-ECDE30AA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9BB5F-3AB5-8C5B-1CA7-3FBC8E614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3A747-09DB-6B51-CB6D-4D61F743E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FA10C-469B-D406-73EC-129C6F1C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C286-F7EF-4D53-A219-0F6E72207D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A2E20-5A90-706A-939C-0488DEB3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E07CF-CA1D-6E82-D93C-F04EAF20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2CA2-DF4E-469C-8A2B-AF7867C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84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06DD9-A104-A647-3211-19A0DE63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7B52B-8E8B-2B4E-8CD2-A2B4F0454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8AFB2-A580-3E49-0835-1F11DBD89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3C286-F7EF-4D53-A219-0F6E72207D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35E9-23BB-A6E3-C2B4-3D8D9462D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4D308-7590-0644-42B3-0141747C3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72CA2-DF4E-469C-8A2B-AF7867C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8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UNIT-4%20(3)Fy1s.doc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DFD1-84F9-9B2D-F13F-228C132AA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787" y="226142"/>
            <a:ext cx="11543071" cy="5919019"/>
          </a:xfrm>
        </p:spPr>
        <p:txBody>
          <a:bodyPr>
            <a:noAutofit/>
          </a:bodyPr>
          <a:lstStyle/>
          <a:p>
            <a:r>
              <a:rPr lang="en-US" sz="4000" dirty="0"/>
              <a:t>Attitude: Factors influencing Attitude, Challenges and lessons from Attitude, Etiquette. Motivation: Factors of motivation, Self talk, Intrinsic &amp; Extrinsic Motivators. Goal Setting: Wish List, SMART Goals, Blue print for success, Short Term, Long Term, Life Time Goals. Interpersonal Skills: Gratitude: Understanding the relationship between Leadership Networking &amp; Team work. Assessing Interpersonal Skills Situation description of Interpersonal Skill. Team Work: Necessity of Team Work Personally, Socially and Educationally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6044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58E8-B10D-14E3-52FC-64828CC74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187" y="2361228"/>
            <a:ext cx="9144000" cy="2387600"/>
          </a:xfrm>
        </p:spPr>
        <p:txBody>
          <a:bodyPr>
            <a:noAutofit/>
          </a:bodyPr>
          <a:lstStyle/>
          <a:p>
            <a:r>
              <a:rPr lang="en-US" sz="21500" dirty="0">
                <a:hlinkClick r:id="rId2" action="ppaction://hlinkfile"/>
              </a:rPr>
              <a:t>UNIT-IV</a:t>
            </a:r>
            <a:endParaRPr lang="en-IN" sz="21500" dirty="0"/>
          </a:p>
        </p:txBody>
      </p:sp>
    </p:spTree>
    <p:extLst>
      <p:ext uri="{BB962C8B-B14F-4D97-AF65-F5344CB8AC3E}">
        <p14:creationId xmlns:p14="http://schemas.microsoft.com/office/powerpoint/2010/main" val="284085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Attitude: Factors influencing Attitude, Challenges and lessons from Attitude, Etiquette. Motivation: Factors of motivation, Self talk, Intrinsic &amp; Extrinsic Motivators. Goal Setting: Wish List, SMART Goals, Blue print for success, Short Term, Long Term, Life Time Goals. Interpersonal Skills: Gratitude: Understanding the relationship between Leadership Networking &amp; Team work. Assessing Interpersonal Skills Situation description of Interpersonal Skill. Team Work: Necessity of Team Work Personally, Socially and Educationally</vt:lpstr>
      <vt:lpstr>UNIT-IV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Bhupesh Baghel</dc:creator>
  <cp:lastModifiedBy>Bhupesh Baghel</cp:lastModifiedBy>
  <cp:revision>2</cp:revision>
  <dcterms:created xsi:type="dcterms:W3CDTF">2024-10-20T10:06:21Z</dcterms:created>
  <dcterms:modified xsi:type="dcterms:W3CDTF">2024-10-20T10:36:55Z</dcterms:modified>
</cp:coreProperties>
</file>