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A799-13C9-4759-7E4B-0B17BC8E3D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2F58D8-A82A-DAC5-0761-B223607128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DAE710-2224-2979-6784-EC9DE9FB2DC9}"/>
              </a:ext>
            </a:extLst>
          </p:cNvPr>
          <p:cNvSpPr>
            <a:spLocks noGrp="1"/>
          </p:cNvSpPr>
          <p:nvPr>
            <p:ph type="dt" sz="half" idx="10"/>
          </p:nvPr>
        </p:nvSpPr>
        <p:spPr/>
        <p:txBody>
          <a:bodyPr/>
          <a:lstStyle/>
          <a:p>
            <a:fld id="{EDA0C0B2-B9F6-495D-B019-15FCD88F6C75}" type="datetimeFigureOut">
              <a:rPr lang="en-IN" smtClean="0"/>
              <a:t>20-10-2024</a:t>
            </a:fld>
            <a:endParaRPr lang="en-IN"/>
          </a:p>
        </p:txBody>
      </p:sp>
      <p:sp>
        <p:nvSpPr>
          <p:cNvPr id="5" name="Footer Placeholder 4">
            <a:extLst>
              <a:ext uri="{FF2B5EF4-FFF2-40B4-BE49-F238E27FC236}">
                <a16:creationId xmlns:a16="http://schemas.microsoft.com/office/drawing/2014/main" id="{7A6DFDBB-DEF1-56F0-94EB-26AA5D4765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8CE4C6-C70F-2FF1-0DF7-6B4A6006ADCE}"/>
              </a:ext>
            </a:extLst>
          </p:cNvPr>
          <p:cNvSpPr>
            <a:spLocks noGrp="1"/>
          </p:cNvSpPr>
          <p:nvPr>
            <p:ph type="sldNum" sz="quarter" idx="12"/>
          </p:nvPr>
        </p:nvSpPr>
        <p:spPr/>
        <p:txBody>
          <a:bodyPr/>
          <a:lstStyle/>
          <a:p>
            <a:fld id="{58AD3369-0858-472A-80DD-B1FC904DAE29}" type="slidenum">
              <a:rPr lang="en-IN" smtClean="0"/>
              <a:t>‹#›</a:t>
            </a:fld>
            <a:endParaRPr lang="en-IN"/>
          </a:p>
        </p:txBody>
      </p:sp>
    </p:spTree>
    <p:extLst>
      <p:ext uri="{BB962C8B-B14F-4D97-AF65-F5344CB8AC3E}">
        <p14:creationId xmlns:p14="http://schemas.microsoft.com/office/powerpoint/2010/main" val="2218781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F77B-C0A1-F32F-E724-31862A40E2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37789E-A235-41B6-A0B0-3C10AD76F0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B8CEA0-1B1F-91A1-98BB-2779DCE40AA7}"/>
              </a:ext>
            </a:extLst>
          </p:cNvPr>
          <p:cNvSpPr>
            <a:spLocks noGrp="1"/>
          </p:cNvSpPr>
          <p:nvPr>
            <p:ph type="dt" sz="half" idx="10"/>
          </p:nvPr>
        </p:nvSpPr>
        <p:spPr/>
        <p:txBody>
          <a:bodyPr/>
          <a:lstStyle/>
          <a:p>
            <a:fld id="{EDA0C0B2-B9F6-495D-B019-15FCD88F6C75}" type="datetimeFigureOut">
              <a:rPr lang="en-IN" smtClean="0"/>
              <a:t>20-10-2024</a:t>
            </a:fld>
            <a:endParaRPr lang="en-IN"/>
          </a:p>
        </p:txBody>
      </p:sp>
      <p:sp>
        <p:nvSpPr>
          <p:cNvPr id="5" name="Footer Placeholder 4">
            <a:extLst>
              <a:ext uri="{FF2B5EF4-FFF2-40B4-BE49-F238E27FC236}">
                <a16:creationId xmlns:a16="http://schemas.microsoft.com/office/drawing/2014/main" id="{EAB3CF03-EFE5-E963-B69A-82B9CA4C57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DAFA39-09F2-256B-C583-B855EF739EE4}"/>
              </a:ext>
            </a:extLst>
          </p:cNvPr>
          <p:cNvSpPr>
            <a:spLocks noGrp="1"/>
          </p:cNvSpPr>
          <p:nvPr>
            <p:ph type="sldNum" sz="quarter" idx="12"/>
          </p:nvPr>
        </p:nvSpPr>
        <p:spPr/>
        <p:txBody>
          <a:bodyPr/>
          <a:lstStyle/>
          <a:p>
            <a:fld id="{58AD3369-0858-472A-80DD-B1FC904DAE29}" type="slidenum">
              <a:rPr lang="en-IN" smtClean="0"/>
              <a:t>‹#›</a:t>
            </a:fld>
            <a:endParaRPr lang="en-IN"/>
          </a:p>
        </p:txBody>
      </p:sp>
    </p:spTree>
    <p:extLst>
      <p:ext uri="{BB962C8B-B14F-4D97-AF65-F5344CB8AC3E}">
        <p14:creationId xmlns:p14="http://schemas.microsoft.com/office/powerpoint/2010/main" val="41308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09D629-786E-6F74-4984-FB0C3C5EEC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A0E1DC-504F-C6DE-5F03-3852218FB0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16C55A-5DD8-D4B0-60CB-0DA561D1BBBE}"/>
              </a:ext>
            </a:extLst>
          </p:cNvPr>
          <p:cNvSpPr>
            <a:spLocks noGrp="1"/>
          </p:cNvSpPr>
          <p:nvPr>
            <p:ph type="dt" sz="half" idx="10"/>
          </p:nvPr>
        </p:nvSpPr>
        <p:spPr/>
        <p:txBody>
          <a:bodyPr/>
          <a:lstStyle/>
          <a:p>
            <a:fld id="{EDA0C0B2-B9F6-495D-B019-15FCD88F6C75}" type="datetimeFigureOut">
              <a:rPr lang="en-IN" smtClean="0"/>
              <a:t>20-10-2024</a:t>
            </a:fld>
            <a:endParaRPr lang="en-IN"/>
          </a:p>
        </p:txBody>
      </p:sp>
      <p:sp>
        <p:nvSpPr>
          <p:cNvPr id="5" name="Footer Placeholder 4">
            <a:extLst>
              <a:ext uri="{FF2B5EF4-FFF2-40B4-BE49-F238E27FC236}">
                <a16:creationId xmlns:a16="http://schemas.microsoft.com/office/drawing/2014/main" id="{199185B0-6C45-8954-80E0-48FD4637C3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18D91A-3EFD-4CAF-49AD-1DA34D910434}"/>
              </a:ext>
            </a:extLst>
          </p:cNvPr>
          <p:cNvSpPr>
            <a:spLocks noGrp="1"/>
          </p:cNvSpPr>
          <p:nvPr>
            <p:ph type="sldNum" sz="quarter" idx="12"/>
          </p:nvPr>
        </p:nvSpPr>
        <p:spPr/>
        <p:txBody>
          <a:bodyPr/>
          <a:lstStyle/>
          <a:p>
            <a:fld id="{58AD3369-0858-472A-80DD-B1FC904DAE29}" type="slidenum">
              <a:rPr lang="en-IN" smtClean="0"/>
              <a:t>‹#›</a:t>
            </a:fld>
            <a:endParaRPr lang="en-IN"/>
          </a:p>
        </p:txBody>
      </p:sp>
    </p:spTree>
    <p:extLst>
      <p:ext uri="{BB962C8B-B14F-4D97-AF65-F5344CB8AC3E}">
        <p14:creationId xmlns:p14="http://schemas.microsoft.com/office/powerpoint/2010/main" val="2648910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8B7C-7D43-481D-3C84-226B0443CE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15E646-3A16-956B-5088-EE185BFFBD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DE81E2-C5F3-5259-C9C2-2DF8598F72B3}"/>
              </a:ext>
            </a:extLst>
          </p:cNvPr>
          <p:cNvSpPr>
            <a:spLocks noGrp="1"/>
          </p:cNvSpPr>
          <p:nvPr>
            <p:ph type="dt" sz="half" idx="10"/>
          </p:nvPr>
        </p:nvSpPr>
        <p:spPr/>
        <p:txBody>
          <a:bodyPr/>
          <a:lstStyle/>
          <a:p>
            <a:fld id="{EDA0C0B2-B9F6-495D-B019-15FCD88F6C75}" type="datetimeFigureOut">
              <a:rPr lang="en-IN" smtClean="0"/>
              <a:t>20-10-2024</a:t>
            </a:fld>
            <a:endParaRPr lang="en-IN"/>
          </a:p>
        </p:txBody>
      </p:sp>
      <p:sp>
        <p:nvSpPr>
          <p:cNvPr id="5" name="Footer Placeholder 4">
            <a:extLst>
              <a:ext uri="{FF2B5EF4-FFF2-40B4-BE49-F238E27FC236}">
                <a16:creationId xmlns:a16="http://schemas.microsoft.com/office/drawing/2014/main" id="{BAD2F008-36AA-D48B-D8A5-DD9A2960F6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2E03A7-F4F2-C52F-749D-101268DC9411}"/>
              </a:ext>
            </a:extLst>
          </p:cNvPr>
          <p:cNvSpPr>
            <a:spLocks noGrp="1"/>
          </p:cNvSpPr>
          <p:nvPr>
            <p:ph type="sldNum" sz="quarter" idx="12"/>
          </p:nvPr>
        </p:nvSpPr>
        <p:spPr/>
        <p:txBody>
          <a:bodyPr/>
          <a:lstStyle/>
          <a:p>
            <a:fld id="{58AD3369-0858-472A-80DD-B1FC904DAE29}" type="slidenum">
              <a:rPr lang="en-IN" smtClean="0"/>
              <a:t>‹#›</a:t>
            </a:fld>
            <a:endParaRPr lang="en-IN"/>
          </a:p>
        </p:txBody>
      </p:sp>
    </p:spTree>
    <p:extLst>
      <p:ext uri="{BB962C8B-B14F-4D97-AF65-F5344CB8AC3E}">
        <p14:creationId xmlns:p14="http://schemas.microsoft.com/office/powerpoint/2010/main" val="811463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8CB2A-5567-056E-C7FE-0E59A2610F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75B39D-8368-6B4D-0AC4-95EC6A5392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527B33-E583-470D-02CD-9D7EC1CAE707}"/>
              </a:ext>
            </a:extLst>
          </p:cNvPr>
          <p:cNvSpPr>
            <a:spLocks noGrp="1"/>
          </p:cNvSpPr>
          <p:nvPr>
            <p:ph type="dt" sz="half" idx="10"/>
          </p:nvPr>
        </p:nvSpPr>
        <p:spPr/>
        <p:txBody>
          <a:bodyPr/>
          <a:lstStyle/>
          <a:p>
            <a:fld id="{EDA0C0B2-B9F6-495D-B019-15FCD88F6C75}" type="datetimeFigureOut">
              <a:rPr lang="en-IN" smtClean="0"/>
              <a:t>20-10-2024</a:t>
            </a:fld>
            <a:endParaRPr lang="en-IN"/>
          </a:p>
        </p:txBody>
      </p:sp>
      <p:sp>
        <p:nvSpPr>
          <p:cNvPr id="5" name="Footer Placeholder 4">
            <a:extLst>
              <a:ext uri="{FF2B5EF4-FFF2-40B4-BE49-F238E27FC236}">
                <a16:creationId xmlns:a16="http://schemas.microsoft.com/office/drawing/2014/main" id="{B34BAF75-B5F8-F5CA-FE52-6E5AB9176E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8822BF-7217-5D9B-ACE0-6FE19C487B83}"/>
              </a:ext>
            </a:extLst>
          </p:cNvPr>
          <p:cNvSpPr>
            <a:spLocks noGrp="1"/>
          </p:cNvSpPr>
          <p:nvPr>
            <p:ph type="sldNum" sz="quarter" idx="12"/>
          </p:nvPr>
        </p:nvSpPr>
        <p:spPr/>
        <p:txBody>
          <a:bodyPr/>
          <a:lstStyle/>
          <a:p>
            <a:fld id="{58AD3369-0858-472A-80DD-B1FC904DAE29}" type="slidenum">
              <a:rPr lang="en-IN" smtClean="0"/>
              <a:t>‹#›</a:t>
            </a:fld>
            <a:endParaRPr lang="en-IN"/>
          </a:p>
        </p:txBody>
      </p:sp>
    </p:spTree>
    <p:extLst>
      <p:ext uri="{BB962C8B-B14F-4D97-AF65-F5344CB8AC3E}">
        <p14:creationId xmlns:p14="http://schemas.microsoft.com/office/powerpoint/2010/main" val="3754258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F18E6-19B7-412C-3084-FE5C29F6CD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A92999-A483-6CF1-4746-E453AF1CBB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E4C589-BC31-A119-C01E-5493D8443F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6AD737-830E-AFE9-C251-C9D6B6D57F76}"/>
              </a:ext>
            </a:extLst>
          </p:cNvPr>
          <p:cNvSpPr>
            <a:spLocks noGrp="1"/>
          </p:cNvSpPr>
          <p:nvPr>
            <p:ph type="dt" sz="half" idx="10"/>
          </p:nvPr>
        </p:nvSpPr>
        <p:spPr/>
        <p:txBody>
          <a:bodyPr/>
          <a:lstStyle/>
          <a:p>
            <a:fld id="{EDA0C0B2-B9F6-495D-B019-15FCD88F6C75}" type="datetimeFigureOut">
              <a:rPr lang="en-IN" smtClean="0"/>
              <a:t>20-10-2024</a:t>
            </a:fld>
            <a:endParaRPr lang="en-IN"/>
          </a:p>
        </p:txBody>
      </p:sp>
      <p:sp>
        <p:nvSpPr>
          <p:cNvPr id="6" name="Footer Placeholder 5">
            <a:extLst>
              <a:ext uri="{FF2B5EF4-FFF2-40B4-BE49-F238E27FC236}">
                <a16:creationId xmlns:a16="http://schemas.microsoft.com/office/drawing/2014/main" id="{5169C17C-FE14-342E-F529-E5B7DB9C41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C5AF08-E631-BAC1-0CD2-B3D4889889E1}"/>
              </a:ext>
            </a:extLst>
          </p:cNvPr>
          <p:cNvSpPr>
            <a:spLocks noGrp="1"/>
          </p:cNvSpPr>
          <p:nvPr>
            <p:ph type="sldNum" sz="quarter" idx="12"/>
          </p:nvPr>
        </p:nvSpPr>
        <p:spPr/>
        <p:txBody>
          <a:bodyPr/>
          <a:lstStyle/>
          <a:p>
            <a:fld id="{58AD3369-0858-472A-80DD-B1FC904DAE29}" type="slidenum">
              <a:rPr lang="en-IN" smtClean="0"/>
              <a:t>‹#›</a:t>
            </a:fld>
            <a:endParaRPr lang="en-IN"/>
          </a:p>
        </p:txBody>
      </p:sp>
    </p:spTree>
    <p:extLst>
      <p:ext uri="{BB962C8B-B14F-4D97-AF65-F5344CB8AC3E}">
        <p14:creationId xmlns:p14="http://schemas.microsoft.com/office/powerpoint/2010/main" val="1122867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B51E-D771-235D-111E-C5D8781026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B29F24-5741-2D5B-A9FB-787A74ED0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4B8C38-EF1F-93A8-C5F1-3F304462B3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D9CAC3-DC9B-62AB-EF34-E0F5FC035F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2D4872-D5D4-6C45-00A9-D7D77D806B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5F0DE4-D718-39AB-A318-EABF2C747A5D}"/>
              </a:ext>
            </a:extLst>
          </p:cNvPr>
          <p:cNvSpPr>
            <a:spLocks noGrp="1"/>
          </p:cNvSpPr>
          <p:nvPr>
            <p:ph type="dt" sz="half" idx="10"/>
          </p:nvPr>
        </p:nvSpPr>
        <p:spPr/>
        <p:txBody>
          <a:bodyPr/>
          <a:lstStyle/>
          <a:p>
            <a:fld id="{EDA0C0B2-B9F6-495D-B019-15FCD88F6C75}" type="datetimeFigureOut">
              <a:rPr lang="en-IN" smtClean="0"/>
              <a:t>20-10-2024</a:t>
            </a:fld>
            <a:endParaRPr lang="en-IN"/>
          </a:p>
        </p:txBody>
      </p:sp>
      <p:sp>
        <p:nvSpPr>
          <p:cNvPr id="8" name="Footer Placeholder 7">
            <a:extLst>
              <a:ext uri="{FF2B5EF4-FFF2-40B4-BE49-F238E27FC236}">
                <a16:creationId xmlns:a16="http://schemas.microsoft.com/office/drawing/2014/main" id="{69DF293F-9682-F318-0858-1291986A16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888F72-C219-3B36-7ECA-0A26B840A030}"/>
              </a:ext>
            </a:extLst>
          </p:cNvPr>
          <p:cNvSpPr>
            <a:spLocks noGrp="1"/>
          </p:cNvSpPr>
          <p:nvPr>
            <p:ph type="sldNum" sz="quarter" idx="12"/>
          </p:nvPr>
        </p:nvSpPr>
        <p:spPr/>
        <p:txBody>
          <a:bodyPr/>
          <a:lstStyle/>
          <a:p>
            <a:fld id="{58AD3369-0858-472A-80DD-B1FC904DAE29}" type="slidenum">
              <a:rPr lang="en-IN" smtClean="0"/>
              <a:t>‹#›</a:t>
            </a:fld>
            <a:endParaRPr lang="en-IN"/>
          </a:p>
        </p:txBody>
      </p:sp>
    </p:spTree>
    <p:extLst>
      <p:ext uri="{BB962C8B-B14F-4D97-AF65-F5344CB8AC3E}">
        <p14:creationId xmlns:p14="http://schemas.microsoft.com/office/powerpoint/2010/main" val="387419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7506-ABC2-0609-B2E9-45194F1563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5DD2A1-975C-0515-256B-47CCEB631B91}"/>
              </a:ext>
            </a:extLst>
          </p:cNvPr>
          <p:cNvSpPr>
            <a:spLocks noGrp="1"/>
          </p:cNvSpPr>
          <p:nvPr>
            <p:ph type="dt" sz="half" idx="10"/>
          </p:nvPr>
        </p:nvSpPr>
        <p:spPr/>
        <p:txBody>
          <a:bodyPr/>
          <a:lstStyle/>
          <a:p>
            <a:fld id="{EDA0C0B2-B9F6-495D-B019-15FCD88F6C75}" type="datetimeFigureOut">
              <a:rPr lang="en-IN" smtClean="0"/>
              <a:t>20-10-2024</a:t>
            </a:fld>
            <a:endParaRPr lang="en-IN"/>
          </a:p>
        </p:txBody>
      </p:sp>
      <p:sp>
        <p:nvSpPr>
          <p:cNvPr id="4" name="Footer Placeholder 3">
            <a:extLst>
              <a:ext uri="{FF2B5EF4-FFF2-40B4-BE49-F238E27FC236}">
                <a16:creationId xmlns:a16="http://schemas.microsoft.com/office/drawing/2014/main" id="{CDD8167C-F97D-A3AF-312F-328BDED4D3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8527DF-C7F1-D663-2DB3-7E91D13C7CD0}"/>
              </a:ext>
            </a:extLst>
          </p:cNvPr>
          <p:cNvSpPr>
            <a:spLocks noGrp="1"/>
          </p:cNvSpPr>
          <p:nvPr>
            <p:ph type="sldNum" sz="quarter" idx="12"/>
          </p:nvPr>
        </p:nvSpPr>
        <p:spPr/>
        <p:txBody>
          <a:bodyPr/>
          <a:lstStyle/>
          <a:p>
            <a:fld id="{58AD3369-0858-472A-80DD-B1FC904DAE29}" type="slidenum">
              <a:rPr lang="en-IN" smtClean="0"/>
              <a:t>‹#›</a:t>
            </a:fld>
            <a:endParaRPr lang="en-IN"/>
          </a:p>
        </p:txBody>
      </p:sp>
    </p:spTree>
    <p:extLst>
      <p:ext uri="{BB962C8B-B14F-4D97-AF65-F5344CB8AC3E}">
        <p14:creationId xmlns:p14="http://schemas.microsoft.com/office/powerpoint/2010/main" val="394284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EBE896-541D-36E5-DB44-CA7577F15AB4}"/>
              </a:ext>
            </a:extLst>
          </p:cNvPr>
          <p:cNvSpPr>
            <a:spLocks noGrp="1"/>
          </p:cNvSpPr>
          <p:nvPr>
            <p:ph type="dt" sz="half" idx="10"/>
          </p:nvPr>
        </p:nvSpPr>
        <p:spPr/>
        <p:txBody>
          <a:bodyPr/>
          <a:lstStyle/>
          <a:p>
            <a:fld id="{EDA0C0B2-B9F6-495D-B019-15FCD88F6C75}" type="datetimeFigureOut">
              <a:rPr lang="en-IN" smtClean="0"/>
              <a:t>20-10-2024</a:t>
            </a:fld>
            <a:endParaRPr lang="en-IN"/>
          </a:p>
        </p:txBody>
      </p:sp>
      <p:sp>
        <p:nvSpPr>
          <p:cNvPr id="3" name="Footer Placeholder 2">
            <a:extLst>
              <a:ext uri="{FF2B5EF4-FFF2-40B4-BE49-F238E27FC236}">
                <a16:creationId xmlns:a16="http://schemas.microsoft.com/office/drawing/2014/main" id="{606FC2CD-05FA-758D-8E55-DFF8807E86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4626B4-1747-6373-9BFF-7A1DC9ED3329}"/>
              </a:ext>
            </a:extLst>
          </p:cNvPr>
          <p:cNvSpPr>
            <a:spLocks noGrp="1"/>
          </p:cNvSpPr>
          <p:nvPr>
            <p:ph type="sldNum" sz="quarter" idx="12"/>
          </p:nvPr>
        </p:nvSpPr>
        <p:spPr/>
        <p:txBody>
          <a:bodyPr/>
          <a:lstStyle/>
          <a:p>
            <a:fld id="{58AD3369-0858-472A-80DD-B1FC904DAE29}" type="slidenum">
              <a:rPr lang="en-IN" smtClean="0"/>
              <a:t>‹#›</a:t>
            </a:fld>
            <a:endParaRPr lang="en-IN"/>
          </a:p>
        </p:txBody>
      </p:sp>
    </p:spTree>
    <p:extLst>
      <p:ext uri="{BB962C8B-B14F-4D97-AF65-F5344CB8AC3E}">
        <p14:creationId xmlns:p14="http://schemas.microsoft.com/office/powerpoint/2010/main" val="351380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6EBB-A9EF-621A-96C0-1D873BAB3E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97BD18-E20E-9E22-547E-078D9AA667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A24313-19EE-60ED-879A-81F52FE31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D83370-B3CA-401B-4422-6C4C48A8C0BD}"/>
              </a:ext>
            </a:extLst>
          </p:cNvPr>
          <p:cNvSpPr>
            <a:spLocks noGrp="1"/>
          </p:cNvSpPr>
          <p:nvPr>
            <p:ph type="dt" sz="half" idx="10"/>
          </p:nvPr>
        </p:nvSpPr>
        <p:spPr/>
        <p:txBody>
          <a:bodyPr/>
          <a:lstStyle/>
          <a:p>
            <a:fld id="{EDA0C0B2-B9F6-495D-B019-15FCD88F6C75}" type="datetimeFigureOut">
              <a:rPr lang="en-IN" smtClean="0"/>
              <a:t>20-10-2024</a:t>
            </a:fld>
            <a:endParaRPr lang="en-IN"/>
          </a:p>
        </p:txBody>
      </p:sp>
      <p:sp>
        <p:nvSpPr>
          <p:cNvPr id="6" name="Footer Placeholder 5">
            <a:extLst>
              <a:ext uri="{FF2B5EF4-FFF2-40B4-BE49-F238E27FC236}">
                <a16:creationId xmlns:a16="http://schemas.microsoft.com/office/drawing/2014/main" id="{732D2737-8E4C-7CBF-BB1E-230C2ED81F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E3FFC5-D44E-6286-DAAD-306BC36581AD}"/>
              </a:ext>
            </a:extLst>
          </p:cNvPr>
          <p:cNvSpPr>
            <a:spLocks noGrp="1"/>
          </p:cNvSpPr>
          <p:nvPr>
            <p:ph type="sldNum" sz="quarter" idx="12"/>
          </p:nvPr>
        </p:nvSpPr>
        <p:spPr/>
        <p:txBody>
          <a:bodyPr/>
          <a:lstStyle/>
          <a:p>
            <a:fld id="{58AD3369-0858-472A-80DD-B1FC904DAE29}" type="slidenum">
              <a:rPr lang="en-IN" smtClean="0"/>
              <a:t>‹#›</a:t>
            </a:fld>
            <a:endParaRPr lang="en-IN"/>
          </a:p>
        </p:txBody>
      </p:sp>
    </p:spTree>
    <p:extLst>
      <p:ext uri="{BB962C8B-B14F-4D97-AF65-F5344CB8AC3E}">
        <p14:creationId xmlns:p14="http://schemas.microsoft.com/office/powerpoint/2010/main" val="3145518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D00CC-3F48-6A3F-3DC8-FFB5D0BF23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4B63D5-2960-609C-94B6-676A6F05C7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7C41E4-713C-7665-5F54-FC92A15C6D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84BB0-4982-6F48-183A-7DCCD01B96F1}"/>
              </a:ext>
            </a:extLst>
          </p:cNvPr>
          <p:cNvSpPr>
            <a:spLocks noGrp="1"/>
          </p:cNvSpPr>
          <p:nvPr>
            <p:ph type="dt" sz="half" idx="10"/>
          </p:nvPr>
        </p:nvSpPr>
        <p:spPr/>
        <p:txBody>
          <a:bodyPr/>
          <a:lstStyle/>
          <a:p>
            <a:fld id="{EDA0C0B2-B9F6-495D-B019-15FCD88F6C75}" type="datetimeFigureOut">
              <a:rPr lang="en-IN" smtClean="0"/>
              <a:t>20-10-2024</a:t>
            </a:fld>
            <a:endParaRPr lang="en-IN"/>
          </a:p>
        </p:txBody>
      </p:sp>
      <p:sp>
        <p:nvSpPr>
          <p:cNvPr id="6" name="Footer Placeholder 5">
            <a:extLst>
              <a:ext uri="{FF2B5EF4-FFF2-40B4-BE49-F238E27FC236}">
                <a16:creationId xmlns:a16="http://schemas.microsoft.com/office/drawing/2014/main" id="{03109BBC-9802-DEE9-423C-4BBA5986F9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42C8CE-2ED0-0B55-AA60-32310CA3631F}"/>
              </a:ext>
            </a:extLst>
          </p:cNvPr>
          <p:cNvSpPr>
            <a:spLocks noGrp="1"/>
          </p:cNvSpPr>
          <p:nvPr>
            <p:ph type="sldNum" sz="quarter" idx="12"/>
          </p:nvPr>
        </p:nvSpPr>
        <p:spPr/>
        <p:txBody>
          <a:bodyPr/>
          <a:lstStyle/>
          <a:p>
            <a:fld id="{58AD3369-0858-472A-80DD-B1FC904DAE29}" type="slidenum">
              <a:rPr lang="en-IN" smtClean="0"/>
              <a:t>‹#›</a:t>
            </a:fld>
            <a:endParaRPr lang="en-IN"/>
          </a:p>
        </p:txBody>
      </p:sp>
    </p:spTree>
    <p:extLst>
      <p:ext uri="{BB962C8B-B14F-4D97-AF65-F5344CB8AC3E}">
        <p14:creationId xmlns:p14="http://schemas.microsoft.com/office/powerpoint/2010/main" val="341081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DD6061-2DAE-B11B-57D0-3B2138D99D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E9ABC8-6ECC-1BAC-361C-C0E4C29EC2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F919F9-3C2F-6FA6-F3DA-2FF2F58CBC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A0C0B2-B9F6-495D-B019-15FCD88F6C75}" type="datetimeFigureOut">
              <a:rPr lang="en-IN" smtClean="0"/>
              <a:t>20-10-2024</a:t>
            </a:fld>
            <a:endParaRPr lang="en-IN"/>
          </a:p>
        </p:txBody>
      </p:sp>
      <p:sp>
        <p:nvSpPr>
          <p:cNvPr id="5" name="Footer Placeholder 4">
            <a:extLst>
              <a:ext uri="{FF2B5EF4-FFF2-40B4-BE49-F238E27FC236}">
                <a16:creationId xmlns:a16="http://schemas.microsoft.com/office/drawing/2014/main" id="{EA9F4967-4D11-C0D9-4CA1-624D31D88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DC35A5-2B52-6B57-1458-83DC9C0456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AD3369-0858-472A-80DD-B1FC904DAE29}" type="slidenum">
              <a:rPr lang="en-IN" smtClean="0"/>
              <a:t>‹#›</a:t>
            </a:fld>
            <a:endParaRPr lang="en-IN"/>
          </a:p>
        </p:txBody>
      </p:sp>
    </p:spTree>
    <p:extLst>
      <p:ext uri="{BB962C8B-B14F-4D97-AF65-F5344CB8AC3E}">
        <p14:creationId xmlns:p14="http://schemas.microsoft.com/office/powerpoint/2010/main" val="275918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UNIT-4%20(4)Fy1s.doc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AD14E-C923-BFEA-D623-D6251E8EAA56}"/>
              </a:ext>
            </a:extLst>
          </p:cNvPr>
          <p:cNvSpPr>
            <a:spLocks noGrp="1"/>
          </p:cNvSpPr>
          <p:nvPr>
            <p:ph type="ctrTitle"/>
          </p:nvPr>
        </p:nvSpPr>
        <p:spPr>
          <a:xfrm>
            <a:off x="304800" y="255639"/>
            <a:ext cx="11641394" cy="6469626"/>
          </a:xfrm>
        </p:spPr>
        <p:txBody>
          <a:bodyPr>
            <a:noAutofit/>
          </a:bodyPr>
          <a:lstStyle/>
          <a:p>
            <a:r>
              <a:rPr lang="en-IN" sz="4800" b="1" dirty="0"/>
              <a:t>CSS</a:t>
            </a:r>
            <a:r>
              <a:rPr lang="en-IN" sz="4800" dirty="0"/>
              <a:t>: Introduction, Syntax, </a:t>
            </a:r>
            <a:r>
              <a:rPr lang="en-IN" sz="4800" dirty="0" err="1"/>
              <a:t>Colors</a:t>
            </a:r>
            <a:r>
              <a:rPr lang="en-IN" sz="4800" dirty="0"/>
              <a:t>, Backgrounds, Borders, Margins, Padding, Height/ Width, Box Model, Outline, Text, Fonts, Icons, Links, Lists, Tables, Display, Max, Width, Position, Overflow, Float, Inline, Block, Align, Combinators, Pseudo, Class, Pseudo Elements, Opacity, Navigation Bar, Dropdowns, Image Gallery, Image Sprites, </a:t>
            </a:r>
            <a:r>
              <a:rPr lang="en-IN" sz="4800" dirty="0" err="1"/>
              <a:t>Attr</a:t>
            </a:r>
            <a:r>
              <a:rPr lang="en-IN" sz="4800" dirty="0"/>
              <a:t> Selectors, Forms, Counters, Website Layout, Units, Specificity. </a:t>
            </a:r>
          </a:p>
        </p:txBody>
      </p:sp>
    </p:spTree>
    <p:extLst>
      <p:ext uri="{BB962C8B-B14F-4D97-AF65-F5344CB8AC3E}">
        <p14:creationId xmlns:p14="http://schemas.microsoft.com/office/powerpoint/2010/main" val="2722106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06E00-9DF8-6873-280F-5BC4FAE11225}"/>
              </a:ext>
            </a:extLst>
          </p:cNvPr>
          <p:cNvSpPr>
            <a:spLocks noGrp="1"/>
          </p:cNvSpPr>
          <p:nvPr>
            <p:ph type="title"/>
          </p:nvPr>
        </p:nvSpPr>
        <p:spPr>
          <a:xfrm>
            <a:off x="838200" y="365125"/>
            <a:ext cx="10515600" cy="5947185"/>
          </a:xfrm>
        </p:spPr>
        <p:txBody>
          <a:bodyPr>
            <a:normAutofit fontScale="90000"/>
          </a:bodyPr>
          <a:lstStyle/>
          <a:p>
            <a:r>
              <a:rPr lang="en-IN" sz="28700" dirty="0">
                <a:hlinkClick r:id="rId2" action="ppaction://hlinkfile"/>
              </a:rPr>
              <a:t>UNIT-IV</a:t>
            </a:r>
            <a:endParaRPr lang="en-IN" sz="28700" dirty="0"/>
          </a:p>
        </p:txBody>
      </p:sp>
    </p:spTree>
    <p:extLst>
      <p:ext uri="{BB962C8B-B14F-4D97-AF65-F5344CB8AC3E}">
        <p14:creationId xmlns:p14="http://schemas.microsoft.com/office/powerpoint/2010/main" val="3464214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92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CSS: Introduction, Syntax, Colors, Backgrounds, Borders, Margins, Padding, Height/ Width, Box Model, Outline, Text, Fonts, Icons, Links, Lists, Tables, Display, Max, Width, Position, Overflow, Float, Inline, Block, Align, Combinators, Pseudo, Class, Pseudo Elements, Opacity, Navigation Bar, Dropdowns, Image Gallery, Image Sprites, Attr Selectors, Forms, Counters, Website Layout, Units, Specificity. </vt:lpstr>
      <vt:lpstr>UNIT-IV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Bhupesh Baghel</dc:creator>
  <cp:lastModifiedBy>Bhupesh Baghel</cp:lastModifiedBy>
  <cp:revision>2</cp:revision>
  <dcterms:created xsi:type="dcterms:W3CDTF">2024-10-20T11:41:46Z</dcterms:created>
  <dcterms:modified xsi:type="dcterms:W3CDTF">2024-10-20T12:02:51Z</dcterms:modified>
</cp:coreProperties>
</file>