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B125-6311-086C-3BFF-7D1327945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EFBE-F782-EB2E-CDC8-5C3C2562C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593A-F3EF-F730-F9EB-F6A078B6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D8D-0B3E-48A4-9BDC-369C3309A30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AF407-10DA-ECE2-18B7-03B9ABDA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8CFC-8CF5-CB05-8080-01F9E067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9B78-2D0E-4313-A569-580434DC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8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6F0F-0732-2D29-4363-EBA0C097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80B80-A65B-8E70-BD7B-8E74B65BC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26E5-92A9-3C5A-305A-0D82938D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D8D-0B3E-48A4-9BDC-369C3309A30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E2E57-65B3-C79E-6904-A73CF5F5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ECB7-74A7-0CAC-FB6B-3E24C35A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9B78-2D0E-4313-A569-580434DC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63859-659C-CA6E-7A52-AEB6D2B6F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BF0A6-9800-F80C-8B67-4EE30C98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EEE4F-C6BE-A9BC-7CEF-E0A6F6BD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D8D-0B3E-48A4-9BDC-369C3309A30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DB36-7306-8FBF-C65F-F2758F0A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B89E-6EC7-3D1A-49EB-E15B962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9B78-2D0E-4313-A569-580434DC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0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EFEB-AB35-085D-928A-0A46820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F0A4-29C3-5E64-BA8D-31FC5AEE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9D3F-B0A6-3EFE-C8D1-B11E9A0D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D8D-0B3E-48A4-9BDC-369C3309A30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7AED-B4A8-1E3A-DEAC-A86D7E5F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D973E-39A5-2799-BF5C-10E608B5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9B78-2D0E-4313-A569-580434DC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5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31A9-33DC-BA25-3A02-F4B51CA3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19C35-6AB6-C25B-DEDE-6BF1CD06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32CB-24C6-947F-C986-89746689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D8D-0B3E-48A4-9BDC-369C3309A30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C179-7A8B-65B1-9C96-59A87A38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25A05-BBBE-B231-D4FC-FD271A95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9B78-2D0E-4313-A569-580434DC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6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EE7C-F110-348E-E2AB-90E69B0F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8138-DDA7-CB65-5C3E-D0AC62EC0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22375-B917-C577-3388-D2C9741B5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00C7A-18D4-7733-D10E-FDB827E5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D8D-0B3E-48A4-9BDC-369C3309A30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52962-B82D-E8A0-E1DE-9EE7D18F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24489-6F96-946C-F205-AAB4E7DB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9B78-2D0E-4313-A569-580434DC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7F4B-9978-D384-B0B7-5B3250DA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6917C-10D9-681D-06C1-8C1563D47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50CD2-9B30-C721-CA33-06CE47E2A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3EF32-739B-4C88-763D-2230FAE5A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3C9A9-143A-2CE4-9D11-4C6FBBA90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476C1-7144-BAD2-94A9-6B0933A1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D8D-0B3E-48A4-9BDC-369C3309A30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42799-33EE-2A65-A34D-6D405079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5B895-63D0-4725-02B8-7FC611C8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9B78-2D0E-4313-A569-580434DC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69FE-B9E8-8E00-4C9E-3B5EE6C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B2B98-70F1-FA4E-BEBC-BE9B8262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D8D-0B3E-48A4-9BDC-369C3309A30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95285-0AD1-367D-2C0B-754FEC94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F7AF-4787-9682-634E-6FFD0E1F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9B78-2D0E-4313-A569-580434DC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3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86F6A-3CA5-5B94-EEF2-02F55FB3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D8D-0B3E-48A4-9BDC-369C3309A30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D0D06-32C2-FBCA-A0C8-D1B29CE3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2E0B-1A71-F327-91B5-A6126A47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9B78-2D0E-4313-A569-580434DC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65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CBD6-EEA7-1D1A-64D9-8695541F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C913-282D-AF0D-01B4-7F9F5F8C3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49198-2923-5771-2B56-047CF6DDE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83950-03FD-A960-24C5-AF3B106F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D8D-0B3E-48A4-9BDC-369C3309A30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9B57-7EEC-9DF0-FB33-74DDFA41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091EA-B63E-12DE-72E4-92D81BE4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9B78-2D0E-4313-A569-580434DC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62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0C2C-94DB-A6FD-C00B-FECF6AA6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1E1A7-2EE2-48C7-412D-43AF3C499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687B5-BD1B-1496-3FD8-106E8E956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EDCC5-48FC-DE53-9456-B2093D58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D8D-0B3E-48A4-9BDC-369C3309A30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D92B5-4FF0-A9EB-0DAE-DA04CDA8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6F833-1DA9-2141-52CF-F0F14F22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9B78-2D0E-4313-A569-580434DC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1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70945-827D-7F5F-EB6B-33290406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EEB58-322B-B252-50BB-EC8E6B58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C28C-3E27-CF4B-DAB8-0902B721A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ED8D-0B3E-48A4-9BDC-369C3309A30D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31F7E-ED19-970A-196B-5EAF75F7A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7B0C-B97A-77BF-EC2B-FB3E28806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9B78-2D0E-4313-A569-580434DC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6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5%20(1)Fy1s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F40C-761A-E975-ED9B-5BC4DECE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3" y="-442451"/>
            <a:ext cx="11297264" cy="6322142"/>
          </a:xfrm>
        </p:spPr>
        <p:txBody>
          <a:bodyPr>
            <a:noAutofit/>
          </a:bodyPr>
          <a:lstStyle/>
          <a:p>
            <a:r>
              <a:rPr lang="en-US" sz="5400" dirty="0"/>
              <a:t>Editors and Word Processors Basic Concepts, Examples: MS-Word, Introduction to desktop publishing. Spreadsheets and Database packages Purpose, usage, command, MS-Excel, Creation of </a:t>
            </a:r>
            <a:r>
              <a:rPr lang="en-US" sz="4800" dirty="0"/>
              <a:t>files</a:t>
            </a:r>
            <a:r>
              <a:rPr lang="en-US" sz="5400" dirty="0"/>
              <a:t> in MS-Access, Switching between application, MS-PowerPoint.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947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26BE-EA0C-CC21-F4AA-9A69A5B58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3" y="1622323"/>
            <a:ext cx="9635613" cy="3274142"/>
          </a:xfrm>
        </p:spPr>
        <p:txBody>
          <a:bodyPr>
            <a:noAutofit/>
          </a:bodyPr>
          <a:lstStyle/>
          <a:p>
            <a:r>
              <a:rPr lang="en-US" sz="21500" dirty="0">
                <a:hlinkClick r:id="rId2" action="ppaction://hlinkfile"/>
              </a:rPr>
              <a:t>UNIT-V</a:t>
            </a:r>
            <a:endParaRPr lang="en-IN" sz="21500" dirty="0"/>
          </a:p>
        </p:txBody>
      </p:sp>
    </p:spTree>
    <p:extLst>
      <p:ext uri="{BB962C8B-B14F-4D97-AF65-F5344CB8AC3E}">
        <p14:creationId xmlns:p14="http://schemas.microsoft.com/office/powerpoint/2010/main" val="10993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Editors and Word Processors Basic Concepts, Examples: MS-Word, Introduction to desktop publishing. Spreadsheets and Database packages Purpose, usage, command, MS-Excel, Creation of files in MS-Access, Switching between application, MS-PowerPoint. </vt:lpstr>
      <vt:lpstr>UNIT-V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3</cp:revision>
  <dcterms:created xsi:type="dcterms:W3CDTF">2024-10-20T09:12:57Z</dcterms:created>
  <dcterms:modified xsi:type="dcterms:W3CDTF">2024-10-20T09:17:44Z</dcterms:modified>
</cp:coreProperties>
</file>