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9545-2F4F-1EDA-545E-E751C1795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D602B-1F29-B74C-5DB8-84BEF179E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DF392-5528-F2BF-BAF4-10A08B4D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30B3-E295-41DA-B596-3FE88FEC403B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B466-C477-0756-82EF-D1E8AD9D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681CD-D8A7-A3E4-300E-F874F454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1CA9-3E11-4AFB-BD66-F875061B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3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1AC3-BC0F-1E5D-68FF-F781339E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0B837-8266-58D2-AB96-5E7F8DCF9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8AC8A-EA5F-C5BB-4DB3-1A6AB208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30B3-E295-41DA-B596-3FE88FEC403B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3AD81-E1B3-2599-FF64-682615C7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BBB7B-B3DF-BA08-F06D-48A60B1E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1CA9-3E11-4AFB-BD66-F875061B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9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43A2B-2F18-AAB0-FAFE-1DABC9F32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C87E0-100B-4C97-0427-7A1F7E658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641EC-DE18-E99B-679A-6E39E590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30B3-E295-41DA-B596-3FE88FEC403B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53741-3420-81B4-4509-866D67CE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2F489-44B4-4CA4-098E-CB35BF4C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1CA9-3E11-4AFB-BD66-F875061B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81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190C-C3D2-4745-81F5-DB3D679D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5D600-165B-5E36-5F9A-8E52D0CB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D368B-7F6C-B10D-5C56-B39B6A2E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30B3-E295-41DA-B596-3FE88FEC403B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0FAC4-763E-18C5-30B2-D2A215EA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A26CF-0A89-D966-DF0C-71945D01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1CA9-3E11-4AFB-BD66-F875061B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95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F063-8336-0972-0C10-AECF38DF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80B89-E9AF-F373-0F1A-E539835DC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F3AD4-A302-65FC-5D6D-F3EC75D4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30B3-E295-41DA-B596-3FE88FEC403B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911B0-28FE-66B0-ACF6-F5BEC869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5C7A7-6585-FC40-EA8E-809D8CBC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1CA9-3E11-4AFB-BD66-F875061B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48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99A7-7616-6369-EAE2-6B0E4039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9201F-7986-D5B3-38EB-7D6DD3781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8E9D5-963D-A7A7-8546-14677840D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404E5-2EF6-9CDA-5276-40279511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30B3-E295-41DA-B596-3FE88FEC403B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2C6FA-E13C-DBF3-BD37-B482C39E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08D2F-854E-03FB-E4CC-6AED91F8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1CA9-3E11-4AFB-BD66-F875061B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76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7C50-C584-5B05-43EB-36407F10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07AB5-FBE1-B82D-4F8E-89078AA04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7C46E-A2D4-128E-9DB9-FA6D41049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D3BC9-5BFF-92EE-DA6C-318F3C055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56416-C02E-E44E-6B8F-021EC6031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45BC5-1BCA-0D86-8DBF-3476D45F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30B3-E295-41DA-B596-3FE88FEC403B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64576-0810-05D8-DE72-094091A8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CEC8D-4221-2D70-D678-13EA5E7F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1CA9-3E11-4AFB-BD66-F875061B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8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8F03-727D-201B-3AB1-FA8EA873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84F4A5-EC35-4179-9035-35191E12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30B3-E295-41DA-B596-3FE88FEC403B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6EF48-766D-551C-B0AE-F03B2F18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15E46-B074-9225-92F2-DD585334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1CA9-3E11-4AFB-BD66-F875061B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61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EB2AF-6AF4-FD0D-4604-F48549C4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30B3-E295-41DA-B596-3FE88FEC403B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430A7-AC22-7213-52C0-FA343A40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02F89-1DA7-FFEE-C709-4E02EE5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1CA9-3E11-4AFB-BD66-F875061B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5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472A-5F9B-6A42-0A1B-EE743801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4D98E-A4EA-6EA4-6A41-31818DD89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21BA4-CF20-8ADD-1145-0094F4DC5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674F5-16E5-2E3B-9035-6991D957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30B3-E295-41DA-B596-3FE88FEC403B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73D32-C3E6-BE8D-FF90-277E4F90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33E56-52D0-2BDD-E2D0-50D04580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1CA9-3E11-4AFB-BD66-F875061B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08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9251-AB82-6AFE-E3DB-A524F63AE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268AD-97B5-449D-5C73-7D08B9C7E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E69A1-E7F4-E2A7-6B77-734EA9FDB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69C7D-5059-63C6-A664-A122F42B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30B3-E295-41DA-B596-3FE88FEC403B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45A25-758F-466E-D373-F431992C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7F7BB-143B-0CA6-AC8F-EF54B96C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1CA9-3E11-4AFB-BD66-F875061B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40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4CCBC-190B-A5FF-DEE0-A7567435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2032D-6C81-F600-363B-8CD73FFEE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44089-5EFA-65C3-2FB4-C63A5A66B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830B3-E295-41DA-B596-3FE88FEC403B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94AFA-A1DD-7FB9-4D1F-91D55CA30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08560-D2B4-F27F-9457-96C240DE7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51CA9-3E11-4AFB-BD66-F875061B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68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UNIT-5%20(2)Fy1s.doc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3491-E1F9-4551-43CA-EE893CD0C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51" y="344130"/>
            <a:ext cx="10717161" cy="5830528"/>
          </a:xfrm>
        </p:spPr>
        <p:txBody>
          <a:bodyPr>
            <a:noAutofit/>
          </a:bodyPr>
          <a:lstStyle/>
          <a:p>
            <a:r>
              <a:rPr lang="en-US" sz="4800" dirty="0"/>
              <a:t>Structures, Unions, Array of Structures, Enumerations, File Handling: Opening a File, Closing a File, File, Opening Modes, Reading from and Writing to a File, Copying Content of an Existing File to another, Command Line Arguments, </a:t>
            </a:r>
            <a:r>
              <a:rPr lang="en-US" sz="4800" dirty="0" err="1"/>
              <a:t>argc</a:t>
            </a:r>
            <a:r>
              <a:rPr lang="en-US" sz="4800" dirty="0"/>
              <a:t> and </a:t>
            </a:r>
            <a:r>
              <a:rPr lang="en-US" sz="4800" dirty="0" err="1"/>
              <a:t>argv</a:t>
            </a:r>
            <a:r>
              <a:rPr lang="en-US" sz="4800" dirty="0"/>
              <a:t> Parameters, Pre-processor Directives.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91869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8783-F316-196F-B2AA-0F67E735C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755" y="373627"/>
            <a:ext cx="11218606" cy="4365522"/>
          </a:xfrm>
        </p:spPr>
        <p:txBody>
          <a:bodyPr>
            <a:normAutofit/>
          </a:bodyPr>
          <a:lstStyle/>
          <a:p>
            <a:pPr algn="l"/>
            <a:r>
              <a:rPr lang="en-IN" sz="28700" dirty="0">
                <a:hlinkClick r:id="rId2" action="ppaction://hlinkfile"/>
              </a:rPr>
              <a:t>UNIT-V</a:t>
            </a:r>
            <a:endParaRPr lang="en-IN" sz="28700" dirty="0"/>
          </a:p>
        </p:txBody>
      </p:sp>
    </p:spTree>
    <p:extLst>
      <p:ext uri="{BB962C8B-B14F-4D97-AF65-F5344CB8AC3E}">
        <p14:creationId xmlns:p14="http://schemas.microsoft.com/office/powerpoint/2010/main" val="386234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Structures, Unions, Array of Structures, Enumerations, File Handling: Opening a File, Closing a File, File, Opening Modes, Reading from and Writing to a File, Copying Content of an Existing File to another, Command Line Arguments, argc and argv Parameters, Pre-processor Directives.</vt:lpstr>
      <vt:lpstr>UNIT-V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Bhupesh Baghel</dc:creator>
  <cp:lastModifiedBy>Bhupesh Baghel</cp:lastModifiedBy>
  <cp:revision>2</cp:revision>
  <dcterms:created xsi:type="dcterms:W3CDTF">2024-10-20T03:24:41Z</dcterms:created>
  <dcterms:modified xsi:type="dcterms:W3CDTF">2024-10-20T03:29:15Z</dcterms:modified>
</cp:coreProperties>
</file>