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A45-80AF-AD84-CC90-DFE63E59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23E4-A61F-861C-1FC2-49D01522D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3E69-EEFE-334D-C010-CA262F59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8FAEE-9E33-AA66-5721-A8599AE2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171C-EC3C-9CE0-9E55-DE4E5F9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4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B10D-736B-17EE-BCF9-132A1FDE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613F-395E-8BA4-70B6-4C461AEB2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608B-02DA-00F9-2233-023F8BB1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8B9F-F4D4-3118-C0A2-AD593F8B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694D-582A-F9B1-88DC-B1483CB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8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94B67-CCC0-B9A5-174C-392833E14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E97C0-DA59-A1D7-ABB6-82EFC9D32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3CB8-FD90-7AE7-7857-750DAEBC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5800-6F29-ED5E-A1A1-4218CE70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0C04-B695-5D4D-12C1-0D862D77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19B3-BE5D-B7E3-05E5-1CE1AC39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7A74-B3C7-6931-FCDD-4B9E3761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DB9B-6EA7-1CDD-1102-0BDC0C30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267E5-B874-1F0B-CDDB-1827B630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BADE-7053-6A5E-1AE0-30B634AE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5CE0-960E-DDB8-90BA-BA981BBA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20B5-092C-C05D-E5EE-78AE0F2E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1DA5-FBEA-71EB-15A6-088711ED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5B3B-BCAE-B167-5E2E-87817A85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91D1-2503-CB07-A741-451FDADE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8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7840-6B67-9374-8120-0F02AC1B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3C74-FEFC-7A81-3DB5-4DE3F6472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F1D5D-238F-5B2A-4AB9-D7E72181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15B5-0A9A-979A-A60F-DB05E978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06DC-D831-53D5-2F8B-8B016F2D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1983-78FD-FAFC-1F4F-BB96AC09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31C8-F95C-5899-D370-FF672F28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A30D-F63D-4A27-E8F9-85493ED2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779B4-9C59-2175-A76E-23D3F3B3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361A9-4F7D-43B8-F914-DB536CED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2D162-3D56-9663-D346-5365DA0E5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4A975-82B2-BE25-EB1B-7CF25674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13208-027F-04B5-367A-470A21C6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82B5C-ED50-E299-B367-3473B6F8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8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565E-BA53-2FE1-BE4C-BFC38D05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40C22-DB8D-E9C5-4327-641D23C3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F37B2-6D00-25E4-A890-B146FC7F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47EF0-770C-A453-DFCB-5E3CCD8D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83EC3-CC5C-E4DA-C113-1BCBF6DA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A5620-9C23-64DB-79E4-501F9159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998B-6188-5604-8286-65FD2BA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5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122-FDF7-6C19-EAC7-24BF5C40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87A-BD60-A0F9-00E5-F826ACED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5F64A-C7DB-E4E4-D3FE-54D2F236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9A589-6258-1A8D-7B51-1510BF01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9127D-E88F-2B66-A754-55131292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2D1F-BFF3-AEB2-7657-7F9B3B7D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57DE-89A6-CB93-E4A4-E65C1720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3E9ED-0AFA-B3AC-5C33-8880B72B6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9CA76-4CDF-70FA-F268-307FE59C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1459A-D928-9002-A380-8DD418DD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AB1D-3AEA-AC99-FA39-0FA05002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C0FDF-E832-E65B-083D-97E14FE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3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8402D-228F-018F-E1E7-152D5B99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F891-17D7-2B10-A18C-2F8227F6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3C11-4EF7-4063-38E8-5E72A582D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53AA-47BB-4F4A-B9AF-B13A742C31D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9E9C-7492-9C42-71A0-1D92BD25F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A99-6281-F1CE-8739-0E0E35753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6278-8E7E-4604-BCD6-EB0F94A68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8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5%20(3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6AD1-F344-15C4-70EF-D8E36945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3" y="206477"/>
            <a:ext cx="11700387" cy="6479458"/>
          </a:xfrm>
        </p:spPr>
        <p:txBody>
          <a:bodyPr>
            <a:noAutofit/>
          </a:bodyPr>
          <a:lstStyle/>
          <a:p>
            <a:r>
              <a:rPr lang="en-US" sz="4000" dirty="0"/>
              <a:t>Leadership: Skills for a good Leader, Assessment of Leadership Skills, Stress Management: Causes of Stress and its impact, how to manage &amp; distress, Circle of control, Stress Busters. Emotional Intelligence: What is Emotional Intelligence, emotional quotient why Emotional Intelligence matters, Emotion Scales, Managing Emotions. Conflict Resolution: Conflicts in Human Relations – Reasons Case Studies, Approaches to conflict resolution. Decision Making: Importance and necessity of Decision Making, Process and practical way of Decision Making, Weighing Positives &amp; Negatives.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0041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506F-1378-0761-78CE-23698351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84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9900" dirty="0">
                <a:hlinkClick r:id="rId2" action="ppaction://hlinkfile"/>
              </a:rPr>
              <a:t>UNIT-V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280030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Leadership: Skills for a good Leader, Assessment of Leadership Skills, Stress Management: Causes of Stress and its impact, how to manage &amp; distress, Circle of control, Stress Busters. Emotional Intelligence: What is Emotional Intelligence, emotional quotient why Emotional Intelligence matters, Emotion Scales, Managing Emotions. Conflict Resolution: Conflicts in Human Relations – Reasons Case Studies, Approaches to conflict resolution. Decision Making: Importance and necessity of Decision Making, Process and practical way of Decision Making, Weighing Positives &amp; Negatives.</vt:lpstr>
      <vt:lpstr>UNIT-V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2024-10-20T10:16:17Z</dcterms:created>
  <dcterms:modified xsi:type="dcterms:W3CDTF">2024-10-20T10:20:26Z</dcterms:modified>
</cp:coreProperties>
</file>