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6018-9973-7D33-14F0-3021FC38E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9073B-BC42-4DFD-71B0-678258734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27AF-783E-BB70-4864-CA2B4D82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967-91DD-4FA5-91B0-C41C208F9C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0691C-3D05-218B-3FF3-CDB0F802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1EF0B-6420-F3FB-D822-CDEE8FED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DA87-9522-4181-AD12-EFDDC3A4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9EC4-8D21-6AD2-A567-E23C8CD8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510B1-B0D1-4FBD-B97E-C64C1E2BF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8B298-F486-9849-232E-E696B239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967-91DD-4FA5-91B0-C41C208F9C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3F1A3-ADA0-A081-7996-781F0BAE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42BA7-19CF-3082-6431-9C29F07C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DA87-9522-4181-AD12-EFDDC3A4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82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B233F-B44D-931B-52DC-B09926E73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5AB61-C81B-E8AA-F3CA-5EC9F2111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1DFBE-DFEF-85B4-2382-661696E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967-91DD-4FA5-91B0-C41C208F9C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ABBD-EC6F-F191-E05C-0081329A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C36DF-13E6-D397-7A93-94C05A67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DA87-9522-4181-AD12-EFDDC3A4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12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91D4-C601-F6BB-C81D-EF7140D9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E012-77A8-5283-3508-FEE18BF6A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2E1BD-5B43-A41F-8DC8-7D72C4DD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967-91DD-4FA5-91B0-C41C208F9C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3648-A7BA-A1A6-8049-56BBCD09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A25BF-3C5C-B057-A0F5-761F973A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DA87-9522-4181-AD12-EFDDC3A4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0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D8CB-6768-7F5F-91D5-C7DC574E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53B16-BCA4-1093-4EC4-83033C18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77B3E-CC37-AE8F-B014-56783C23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967-91DD-4FA5-91B0-C41C208F9C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E836-3634-6DB8-447A-B35CCD2B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D610D-414E-0927-209E-CE1E3618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DA87-9522-4181-AD12-EFDDC3A4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FBDD-C9BA-BEBD-FCDB-AEDE1E03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5E7A-A016-8441-F48A-2A52C8DE1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1FF0F-1C19-39DE-A8A3-1F3A4D58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5C739-387A-645B-6410-10FAB5DE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967-91DD-4FA5-91B0-C41C208F9C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83F1E-7071-1D09-9D33-4A0EC5D5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F3FAA-88D8-A84F-9617-D03A263A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DA87-9522-4181-AD12-EFDDC3A4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72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731F-FD31-E169-4C7D-42E08EDF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52C5B-7B71-48CC-8212-B9EE0EE81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4B005-9B1F-2F3A-09B6-4479A6AD3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2F43F-35D4-23BF-1B23-68669A95D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3A7BC-7475-B1A7-E3C2-5436C4DBA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6AA5D-4C2B-1B03-75C3-E0585C54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967-91DD-4FA5-91B0-C41C208F9C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9F1D9-9B6A-8B59-1C19-C40A0F9F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90998-4E65-E375-6B31-EFCE98B4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DA87-9522-4181-AD12-EFDDC3A4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25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729F-D425-DC34-8CAA-1F86C74C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91067-7268-BAA4-8B62-FF07F74E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967-91DD-4FA5-91B0-C41C208F9C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E8AE4-9E16-3727-467E-8C64D760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F0D45-69B5-A603-726F-AAABA85D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DA87-9522-4181-AD12-EFDDC3A4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B609E-55F7-0DD9-9555-09CBFFF8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967-91DD-4FA5-91B0-C41C208F9C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2707D-DD50-43E5-C561-65B7F40D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80F2D-0552-B412-7086-5CCC0B30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DA87-9522-4181-AD12-EFDDC3A4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FECA-D10E-77BA-D0E3-79AF1FF7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AFAF-5D56-2854-1987-FE732331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F53B-E160-352D-114D-0C386A4E2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FEFAF-482D-C509-A386-39EB7CAA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967-91DD-4FA5-91B0-C41C208F9C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00B9C-539D-55E5-9E93-191BE176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56BAE-6786-9CD7-8760-E54D22DC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DA87-9522-4181-AD12-EFDDC3A4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5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9B76-D4D8-8D9E-4126-43E743A5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459C8-F1E4-96A5-4F87-7B0B710E9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BCEA9-DDEE-C4A9-77F2-7FDB605BE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42214-1670-5221-4059-38319E15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967-91DD-4FA5-91B0-C41C208F9C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0DD3-0BA6-4738-CC35-9D31AD52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9AF2E-8570-E072-9BF3-82F3C179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DA87-9522-4181-AD12-EFDDC3A4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97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BDE0A-4066-F53C-93B5-A3983162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F39C4-8F93-FB19-DF1C-43D8BB08C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5E5BE-5F78-9393-83F2-FC5D5CCE9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5967-91DD-4FA5-91B0-C41C208F9C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68C0-6D42-02A1-2F17-451950F78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0E33-2F52-E96E-78B1-AF4423173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ADA87-9522-4181-AD12-EFDDC3A4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45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UNIT-5%20(4)Fy1s.doc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6DFA-1C0C-90AE-81E4-3BE8C3C86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8" y="412956"/>
            <a:ext cx="11720052" cy="6115664"/>
          </a:xfrm>
        </p:spPr>
        <p:txBody>
          <a:bodyPr>
            <a:normAutofit/>
          </a:bodyPr>
          <a:lstStyle/>
          <a:p>
            <a:r>
              <a:rPr lang="en-IN" sz="7200" b="1" dirty="0"/>
              <a:t>XML</a:t>
            </a:r>
            <a:r>
              <a:rPr lang="en-IN" sz="7200" dirty="0"/>
              <a:t>: Introduction, Tree, Syntax, Elements, Attributes, Namespaces, Display, HTTP request, Parser, DOM, XPath, XSLT, </a:t>
            </a:r>
            <a:r>
              <a:rPr lang="en-IN" sz="7200" dirty="0" err="1"/>
              <a:t>XQuerry</a:t>
            </a:r>
            <a:r>
              <a:rPr lang="en-IN" sz="7200" dirty="0"/>
              <a:t>, </a:t>
            </a:r>
            <a:r>
              <a:rPr lang="en-IN" sz="7200" dirty="0" err="1"/>
              <a:t>XLink</a:t>
            </a:r>
            <a:r>
              <a:rPr lang="en-IN" sz="7200" dirty="0"/>
              <a:t>, Validator, DTD, Schema, Server</a:t>
            </a:r>
          </a:p>
        </p:txBody>
      </p:sp>
    </p:spTree>
    <p:extLst>
      <p:ext uri="{BB962C8B-B14F-4D97-AF65-F5344CB8AC3E}">
        <p14:creationId xmlns:p14="http://schemas.microsoft.com/office/powerpoint/2010/main" val="197133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EB0D-6BA5-3D57-EA31-CA030E0DA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31135"/>
            <a:ext cx="11749549" cy="5735637"/>
          </a:xfrm>
        </p:spPr>
        <p:txBody>
          <a:bodyPr>
            <a:noAutofit/>
          </a:bodyPr>
          <a:lstStyle/>
          <a:p>
            <a:r>
              <a:rPr lang="en-IN" sz="25800" dirty="0">
                <a:hlinkClick r:id="rId2" action="ppaction://hlinkfile"/>
              </a:rPr>
              <a:t>UNIT-V</a:t>
            </a:r>
            <a:endParaRPr lang="en-IN" sz="25800" dirty="0"/>
          </a:p>
        </p:txBody>
      </p:sp>
    </p:spTree>
    <p:extLst>
      <p:ext uri="{BB962C8B-B14F-4D97-AF65-F5344CB8AC3E}">
        <p14:creationId xmlns:p14="http://schemas.microsoft.com/office/powerpoint/2010/main" val="197243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XML: Introduction, Tree, Syntax, Elements, Attributes, Namespaces, Display, HTTP request, Parser, DOM, XPath, XSLT, XQuerry, XLink, Validator, DTD, Schema, Server</vt:lpstr>
      <vt:lpstr>UNIT-V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Bhupesh Baghel</dc:creator>
  <cp:lastModifiedBy>Bhupesh Baghel</cp:lastModifiedBy>
  <cp:revision>2</cp:revision>
  <dcterms:created xsi:type="dcterms:W3CDTF">2024-10-20T12:03:58Z</dcterms:created>
  <dcterms:modified xsi:type="dcterms:W3CDTF">2024-10-20T12:06:27Z</dcterms:modified>
</cp:coreProperties>
</file>