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27A7-F36C-7138-EE7D-AB3DC02BF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62FE1-8B5F-3696-F9A9-B78C678E2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DE97-ED4A-CFA7-66B4-0C526DD7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3F7D1-81A0-F4E4-2164-2C1CF4EA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37833-F6AC-0228-4ACF-5C13A47A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36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C03B-3D08-2621-B639-A2F97FDF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B23DF-08EE-6B68-F70C-7F0B65444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FF68-FD7E-CE39-6F09-DC5EDC3F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B714-19BF-98BD-86F5-66BC0B12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0316-51DA-62A4-50C0-F84EEFB1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1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0A6C3-C391-B1AA-9368-6135F280C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5EB22-721B-CE36-8C4A-13B530FEF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163A-9644-14D0-6A20-208ECE3B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4FD07-812F-458D-CBFD-A5E5CA51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436C-7BA8-8802-1BE1-7E0D6465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5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058C-9E9A-FBD7-E5F3-91083AD0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596E-B7BD-18B3-6314-C6099B30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8C25-2370-3B77-E8A5-3A2F7B82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75983-8568-3A17-3D62-DA0B7F22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29EA-A006-5D82-D33D-75A5B411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4DFF-8B16-9DE5-9334-482B7DC1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9E83F-FD58-748E-E6A1-7F7E2532E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A01A8-D670-387E-C918-AEBAF662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45A2C-7057-B712-1F46-C352BFD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4168-BF0B-F8AD-6A64-D999D2E1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8714-EA3D-C56B-CEED-DAE24983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4DF6-E2A7-1E7C-E75F-7EC33C124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1EE6D-9EDF-031E-399F-691E6B5A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68CC-ADC3-AECF-61F5-0735118D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5548C-C7F5-0D39-D550-70C3EAAA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1319-CD18-13A0-D99A-A54E4DF2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6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918C-BC86-8885-DD46-8B1D2860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0ACC-9592-D5D4-355A-00598D008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B8D08-8161-2A71-3C4C-4886BDE60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7E70B-FE74-6F71-4EBA-BAA545B80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794C6-6A82-DB43-E8EA-80983539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8C6A0-5577-44CD-31E6-76F429EF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2444D-A990-5ABA-02EF-24820694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D229F-4EEC-9507-7018-39AD8200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2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EB7-56F3-1FEA-E29F-FDA4CE3D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A7DC0-517D-3CDB-89EA-1A49EA43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00A3C-B689-32F6-4B66-2736E805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5A7A0-3BC4-19A4-23E7-DFE5C2CF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2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3C591-3E74-011F-5CFF-FC080CBC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79F7A-5AC5-6B13-F55F-8FF9818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2284C-4A25-C54F-EAA7-D6A6813B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7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C8BB-C767-AC3D-F8FC-0238FEF2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5B69-0B06-2955-F9A9-F6EA3B82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C4217-22D5-BEB8-1CF3-77328E2E1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D1ACC-EB86-399C-8915-BCB8F2BC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7022E-5C49-1CF7-8B63-C8EE465C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2CB20-1B88-03C1-E4E2-C351B7C5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8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29EF-50B7-8772-5A37-90956020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1D86A-9251-35CA-A2CE-E59C69923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F6545-E94E-64EF-53A1-02256A1B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FB6A-4841-D4BE-806C-59589D13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32E03-CAB0-75D8-D0FC-3108D1BD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97314-D32A-FFF3-F6BB-1A4062DA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5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E6E5F-BDB0-14E9-1EFB-A0EF0964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C8A2-BF74-83D3-6C4F-FE460675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5C5A-2B8F-2CD5-7009-43ACB653D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C3DE-AC88-4268-9D6B-38950834884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02A4-D8CC-09BB-CED1-EE8BBBBAB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725C-4448-B34F-BEAA-8F9E5AA5C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23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UNIT-2%20(4)Fy1s.pptx" TargetMode="External"/><Relationship Id="rId2" Type="http://schemas.openxmlformats.org/officeDocument/2006/relationships/hyperlink" Target="UNIT-1%20(4)Fy1s.doc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UNIT-4%20(4)Fy1s.pptx" TargetMode="External"/><Relationship Id="rId5" Type="http://schemas.openxmlformats.org/officeDocument/2006/relationships/hyperlink" Target="UNIT-3%20(4)Fy1s.pptx" TargetMode="External"/><Relationship Id="rId4" Type="http://schemas.openxmlformats.org/officeDocument/2006/relationships/hyperlink" Target="UNIT-5%20(4)Fy1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7B240-2AE7-A25B-DF83-6B299EE9FDA6}"/>
              </a:ext>
            </a:extLst>
          </p:cNvPr>
          <p:cNvSpPr txBox="1"/>
          <p:nvPr/>
        </p:nvSpPr>
        <p:spPr>
          <a:xfrm>
            <a:off x="2969342" y="259708"/>
            <a:ext cx="761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Introduction to HTMLCSS-XML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10EAB6-A9E2-E6A8-5F31-601471C6A255}"/>
              </a:ext>
            </a:extLst>
          </p:cNvPr>
          <p:cNvSpPr/>
          <p:nvPr/>
        </p:nvSpPr>
        <p:spPr>
          <a:xfrm>
            <a:off x="147484" y="96096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2" action="ppaction://hlinkfile"/>
              </a:rPr>
              <a:t>Unit 1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43CBE6-BC9D-E12D-8027-2E1332857B67}"/>
              </a:ext>
            </a:extLst>
          </p:cNvPr>
          <p:cNvSpPr/>
          <p:nvPr/>
        </p:nvSpPr>
        <p:spPr>
          <a:xfrm>
            <a:off x="1056968" y="2086757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3" action="ppaction://hlinkpres?slideindex=1&amp;slidetitle="/>
              </a:rPr>
              <a:t>UNIT-2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E86CEF-6A73-6E6B-3D25-FE40A1B94428}"/>
              </a:ext>
            </a:extLst>
          </p:cNvPr>
          <p:cNvSpPr/>
          <p:nvPr/>
        </p:nvSpPr>
        <p:spPr>
          <a:xfrm>
            <a:off x="5860025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4" action="ppaction://hlinkpres?slideindex=1&amp;slidetitle="/>
              </a:rPr>
              <a:t>UNIT-5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4DFB39-3DB9-9286-B631-332F8C238420}"/>
              </a:ext>
            </a:extLst>
          </p:cNvPr>
          <p:cNvSpPr/>
          <p:nvPr/>
        </p:nvSpPr>
        <p:spPr>
          <a:xfrm>
            <a:off x="2158181" y="3197350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5" action="ppaction://hlinkpres?slideindex=1&amp;slidetitle="/>
              </a:rPr>
              <a:t>UNIT-3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73EC7F-2116-11AE-5044-788E2EFF185F}"/>
              </a:ext>
            </a:extLst>
          </p:cNvPr>
          <p:cNvSpPr/>
          <p:nvPr/>
        </p:nvSpPr>
        <p:spPr>
          <a:xfrm>
            <a:off x="2969342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6" action="ppaction://hlinkpres?slideindex=1&amp;slidetitle="/>
              </a:rPr>
              <a:t>UNIT-4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79E37DD-CE8A-F6D9-48D6-0537FBA2BB68}"/>
              </a:ext>
            </a:extLst>
          </p:cNvPr>
          <p:cNvSpPr/>
          <p:nvPr/>
        </p:nvSpPr>
        <p:spPr>
          <a:xfrm>
            <a:off x="8750709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FF0000"/>
                </a:solidFill>
              </a:rPr>
              <a:t>Important Q/A</a:t>
            </a:r>
          </a:p>
        </p:txBody>
      </p:sp>
    </p:spTree>
    <p:extLst>
      <p:ext uri="{BB962C8B-B14F-4D97-AF65-F5344CB8AC3E}">
        <p14:creationId xmlns:p14="http://schemas.microsoft.com/office/powerpoint/2010/main" val="345457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6</cp:revision>
  <dcterms:created xsi:type="dcterms:W3CDTF">2024-07-14T03:52:16Z</dcterms:created>
  <dcterms:modified xsi:type="dcterms:W3CDTF">2024-11-22T15:26:07Z</dcterms:modified>
</cp:coreProperties>
</file>