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MindMirror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Track Your Screen. Protect Your Mind.</a:t>
            </a:r>
          </a:p>
          <a:p>
            <a:r>
              <a:t>Founder: Bhupesh Baghel</a:t>
            </a:r>
          </a:p>
          <a:p>
            <a:r>
              <a:t>Location: Aligarh, India</a:t>
            </a:r>
          </a:p>
          <a:p>
            <a:r>
              <a:t>Email: mrbhupeshbaghel@gmail.com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1D86A-40A0-890D-C4F4-D1CD7707E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325" y="462116"/>
            <a:ext cx="2560778" cy="20156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Thanks for your time!</a:t>
            </a:r>
          </a:p>
          <a:p>
            <a:r>
              <a:t>Contact: mrbhupeshbaghel@gmail.com</a:t>
            </a:r>
          </a:p>
          <a:p>
            <a:r>
              <a:t>Follow the journey: MindMirror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Long, untracked laptop use</a:t>
            </a:r>
          </a:p>
          <a:p>
            <a:r>
              <a:t>Eye strain, fatigue, and burnout</a:t>
            </a:r>
          </a:p>
          <a:p>
            <a:r>
              <a:t>Reduced focus and productivity</a:t>
            </a:r>
          </a:p>
          <a:p>
            <a:r>
              <a:t>Lack of simple, offline laptop tracking tools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Lightweight, offline-first laptop screen time tracker</a:t>
            </a:r>
          </a:p>
          <a:p>
            <a:r>
              <a:t>Tracks total usage time</a:t>
            </a:r>
          </a:p>
          <a:p>
            <a:r>
              <a:t>Monitors app usage (e.g., Chrome, VS Code)</a:t>
            </a:r>
          </a:p>
          <a:p>
            <a:r>
              <a:t>Sends break reminders (30/60 min)</a:t>
            </a:r>
          </a:p>
          <a:p>
            <a:r>
              <a:t>Generates usage reports &amp; encourages wellness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College Students</a:t>
            </a:r>
          </a:p>
          <a:p>
            <a:r>
              <a:t>Freelancers</a:t>
            </a:r>
          </a:p>
          <a:p>
            <a:r>
              <a:t>Remote/Hybrid Workers</a:t>
            </a:r>
          </a:p>
          <a:p>
            <a:r>
              <a:t>Wellness-focused Individuals</a:t>
            </a:r>
          </a:p>
          <a:p>
            <a:r>
              <a:t>Parents (future child-focused tools)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20+ crore digital users in India</a:t>
            </a:r>
          </a:p>
          <a:p>
            <a:r>
              <a:t>Growing concern about digital wellness</a:t>
            </a:r>
          </a:p>
          <a:p>
            <a:r>
              <a:t>Most wellness tools focus on mobile</a:t>
            </a:r>
          </a:p>
          <a:p>
            <a:r>
              <a:t>MindMirror targets laptop users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Model (Future)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Freemium Model:</a:t>
            </a:r>
          </a:p>
          <a:p>
            <a:r>
              <a:t>Free Tier – Basic tracking, weekly reports</a:t>
            </a:r>
          </a:p>
          <a:p>
            <a:r>
              <a:t>Premium Tier – Advanced analytics, cloud backups, sync, ad-free</a:t>
            </a:r>
          </a:p>
          <a:p>
            <a:r>
              <a:t>Institutional Licensing – Schools, Colleges, Companies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TRL 3 – Early prototype in development</a:t>
            </a:r>
          </a:p>
          <a:p>
            <a:r>
              <a:t>Dashboard mockup ready</a:t>
            </a:r>
          </a:p>
          <a:p>
            <a:r>
              <a:t>Validated idea with target audience</a:t>
            </a:r>
          </a:p>
          <a:p>
            <a:r>
              <a:t>Iterating on core features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Funding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Self-funded (bootstrapped)</a:t>
            </a:r>
          </a:p>
          <a:p>
            <a:r>
              <a:t>Currently in incubation stage</a:t>
            </a:r>
          </a:p>
          <a:p>
            <a:r>
              <a:t>Seeking support from incubators like AARAMBH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To build a healthier digital lifestyle, one screen at a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237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MindMirror</vt:lpstr>
      <vt:lpstr>Problem Statement</vt:lpstr>
      <vt:lpstr>Our Solution</vt:lpstr>
      <vt:lpstr>Target Users</vt:lpstr>
      <vt:lpstr>Market Opportunity</vt:lpstr>
      <vt:lpstr>Revenue Model (Future)</vt:lpstr>
      <vt:lpstr>Current Progress</vt:lpstr>
      <vt:lpstr>Funding History</vt:lpstr>
      <vt:lpstr>Vision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Bhupesh Baghel</cp:lastModifiedBy>
  <cp:revision>2</cp:revision>
  <dcterms:created xsi:type="dcterms:W3CDTF">2013-01-27T09:14:16Z</dcterms:created>
  <dcterms:modified xsi:type="dcterms:W3CDTF">2025-07-21T11:33:11Z</dcterms:modified>
  <cp:category/>
</cp:coreProperties>
</file>