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0" r:id="rId8"/>
    <p:sldId id="262" r:id="rId9"/>
    <p:sldId id="269" r:id="rId10"/>
    <p:sldId id="265" r:id="rId11"/>
    <p:sldId id="271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Joshua R. Rodgers</a:t>
            </a: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 union of two or more types</a:t>
            </a:r>
            <a:endParaRPr lang="en-US" dirty="0"/>
          </a:p>
          <a:p>
            <a:pPr lvl="1"/>
            <a:r>
              <a:rPr lang="en-US" dirty="0" smtClean="0"/>
              <a:t>Common set of operations between the types is available (e.g. </a:t>
            </a:r>
            <a:r>
              <a:rPr lang="en-US" dirty="0" err="1" smtClean="0"/>
              <a:t>toString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need to cast when using type-guard checks</a:t>
            </a:r>
          </a:p>
          <a:p>
            <a:r>
              <a:rPr lang="en-US" dirty="0" smtClean="0"/>
              <a:t>Useful for taking parameters that may differ by type</a:t>
            </a:r>
          </a:p>
          <a:p>
            <a:pPr lvl="1"/>
            <a:r>
              <a:rPr lang="en-US" dirty="0" smtClean="0"/>
              <a:t>Much better than method overloading in many cases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21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write generic code</a:t>
            </a:r>
          </a:p>
          <a:p>
            <a:r>
              <a:rPr lang="en-US" dirty="0" smtClean="0"/>
              <a:t>Works with interfaces, classes, and functions</a:t>
            </a:r>
          </a:p>
          <a:p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Namespaces allow for scoping functions and classes</a:t>
            </a:r>
          </a:p>
          <a:p>
            <a:r>
              <a:rPr lang="en-US" dirty="0" smtClean="0"/>
              <a:t>Modules allow for libraries to be used with several module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create type bindings for external libraries</a:t>
            </a:r>
          </a:p>
          <a:p>
            <a:pPr lvl="1"/>
            <a:r>
              <a:rPr lang="en-US" dirty="0" smtClean="0"/>
              <a:t>Bindings already exist for many popular libraries</a:t>
            </a:r>
          </a:p>
          <a:p>
            <a:r>
              <a:rPr lang="en-US" dirty="0" smtClean="0"/>
              <a:t>Compiler can generate a binding for 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6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bindings (block scoped variables)</a:t>
            </a:r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bindings (immutable variables)</a:t>
            </a:r>
          </a:p>
          <a:p>
            <a:r>
              <a:rPr lang="en-US" dirty="0"/>
              <a:t>f</a:t>
            </a:r>
            <a:r>
              <a:rPr lang="en-US" dirty="0" smtClean="0"/>
              <a:t>or .. of loops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r>
              <a:rPr lang="en-US" dirty="0" smtClean="0"/>
              <a:t>Spread operator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Much more!</a:t>
            </a:r>
          </a:p>
          <a:p>
            <a:pPr lvl="1"/>
            <a:r>
              <a:rPr lang="en-US" dirty="0" smtClean="0"/>
              <a:t>See roadmap: github.com/Microsoft/</a:t>
            </a:r>
            <a:r>
              <a:rPr lang="en-US" dirty="0" err="1" smtClean="0"/>
              <a:t>TypeScript</a:t>
            </a:r>
            <a:r>
              <a:rPr lang="en-US" dirty="0" smtClean="0"/>
              <a:t>/wiki/Roadmap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5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5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statically typed language that targets JavaScript</a:t>
            </a:r>
          </a:p>
          <a:p>
            <a:r>
              <a:rPr lang="en-US" dirty="0"/>
              <a:t>A superset of JavaScript</a:t>
            </a:r>
          </a:p>
          <a:p>
            <a:r>
              <a:rPr lang="en-US" dirty="0"/>
              <a:t>Used where JavaScript is used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Server side development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Written in </a:t>
            </a:r>
            <a:r>
              <a:rPr lang="en-US" dirty="0" err="1" smtClean="0"/>
              <a:t>TypeScript</a:t>
            </a:r>
            <a:r>
              <a:rPr lang="en-US" dirty="0" smtClean="0"/>
              <a:t> itself (has a Roslyn like API)</a:t>
            </a:r>
            <a:endParaRPr lang="en-US" dirty="0"/>
          </a:p>
          <a:p>
            <a:pPr lvl="1"/>
            <a:r>
              <a:rPr lang="en-US" dirty="0"/>
              <a:t> Maintained by Microsoft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microsoft</a:t>
            </a:r>
            <a:r>
              <a:rPr lang="en-US" dirty="0"/>
              <a:t>/typescript/</a:t>
            </a:r>
          </a:p>
        </p:txBody>
      </p:sp>
    </p:spTree>
    <p:extLst>
      <p:ext uri="{BB962C8B-B14F-4D97-AF65-F5344CB8AC3E}">
        <p14:creationId xmlns:p14="http://schemas.microsoft.com/office/powerpoint/2010/main" val="148006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static type checks and static analysis</a:t>
            </a:r>
          </a:p>
          <a:p>
            <a:r>
              <a:rPr lang="en-US" dirty="0" smtClean="0"/>
              <a:t>Works with existing JavaScript libraries</a:t>
            </a:r>
          </a:p>
          <a:p>
            <a:pPr lvl="1"/>
            <a:r>
              <a:rPr lang="en-US" dirty="0" smtClean="0"/>
              <a:t>Typing libraries for existing code</a:t>
            </a:r>
          </a:p>
          <a:p>
            <a:r>
              <a:rPr lang="en-US" dirty="0" smtClean="0"/>
              <a:t>Can gradually convert your existing code</a:t>
            </a:r>
          </a:p>
          <a:p>
            <a:r>
              <a:rPr lang="en-US" dirty="0" smtClean="0"/>
              <a:t>Access to ECMAScript 6 features,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Few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6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annotation after the declaration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foo: number = 42;</a:t>
            </a:r>
            <a:endParaRPr lang="en-US" dirty="0"/>
          </a:p>
          <a:p>
            <a:r>
              <a:rPr lang="en-US" dirty="0" smtClean="0"/>
              <a:t>Can have any of several built-in types</a:t>
            </a:r>
          </a:p>
          <a:p>
            <a:pPr lvl="1"/>
            <a:r>
              <a:rPr lang="en-US" dirty="0" smtClean="0"/>
              <a:t>any, string, number, void, arrays (e.g. number[]), tuples (e.g. [number, number])</a:t>
            </a:r>
          </a:p>
          <a:p>
            <a:r>
              <a:rPr lang="en-US" dirty="0" smtClean="0"/>
              <a:t>Can be </a:t>
            </a:r>
            <a:r>
              <a:rPr lang="en-US" dirty="0"/>
              <a:t>i</a:t>
            </a:r>
            <a:r>
              <a:rPr lang="en-US" dirty="0" smtClean="0"/>
              <a:t>nterfaces, classes, or type unions</a:t>
            </a:r>
          </a:p>
        </p:txBody>
      </p:sp>
    </p:spTree>
    <p:extLst>
      <p:ext uri="{BB962C8B-B14F-4D97-AF65-F5344CB8AC3E}">
        <p14:creationId xmlns:p14="http://schemas.microsoft.com/office/powerpoint/2010/main" val="39830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like functions from JavaScript</a:t>
            </a:r>
          </a:p>
          <a:p>
            <a:r>
              <a:rPr lang="en-US" dirty="0" smtClean="0"/>
              <a:t>Parameters annotated similar to variables</a:t>
            </a:r>
          </a:p>
          <a:p>
            <a:r>
              <a:rPr lang="en-US" dirty="0"/>
              <a:t>Function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Lambda syntax for short-hand</a:t>
            </a:r>
          </a:p>
          <a:p>
            <a:pPr lvl="1"/>
            <a:r>
              <a:rPr lang="en-US" dirty="0" smtClean="0"/>
              <a:t>Proper this semantics vs. functions</a:t>
            </a:r>
          </a:p>
          <a:p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Structurally typed</a:t>
            </a:r>
          </a:p>
          <a:p>
            <a:r>
              <a:rPr lang="en-US" dirty="0" smtClean="0"/>
              <a:t>Optional members</a:t>
            </a:r>
          </a:p>
          <a:p>
            <a:r>
              <a:rPr lang="en-US" dirty="0" smtClean="0"/>
              <a:t>Function interfaces</a:t>
            </a:r>
          </a:p>
          <a:p>
            <a:r>
              <a:rPr lang="en-US" dirty="0" smtClean="0"/>
              <a:t>Array interfaces</a:t>
            </a:r>
          </a:p>
          <a:p>
            <a:r>
              <a:rPr lang="en-US" dirty="0" smtClean="0"/>
              <a:t>Hybrid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3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classes in other OO languages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err="1" smtClean="0"/>
              <a:t>Accessors</a:t>
            </a:r>
            <a:endParaRPr lang="en-US" dirty="0" smtClean="0"/>
          </a:p>
          <a:p>
            <a:pPr lvl="1"/>
            <a:r>
              <a:rPr lang="en-US" dirty="0" smtClean="0"/>
              <a:t>Public, protected, and private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Abstraction over prototype inheritance</a:t>
            </a:r>
          </a:p>
          <a:p>
            <a:r>
              <a:rPr lang="en-US" dirty="0" smtClean="0"/>
              <a:t>Structurally typed like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represent a set of numeric values with friendly names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err="1" smtClean="0"/>
              <a:t>enum</a:t>
            </a:r>
            <a:endParaRPr lang="en-US" dirty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Parallax_16x9</Template>
  <TotalTime>177</TotalTime>
  <Words>370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Arial</vt:lpstr>
      <vt:lpstr>Parallax</vt:lpstr>
      <vt:lpstr>Introduction to TypeScript</vt:lpstr>
      <vt:lpstr>What is TypeScript?</vt:lpstr>
      <vt:lpstr>Why TypeScript?</vt:lpstr>
      <vt:lpstr>The Language</vt:lpstr>
      <vt:lpstr>Variables</vt:lpstr>
      <vt:lpstr>Functions</vt:lpstr>
      <vt:lpstr>Interfaces</vt:lpstr>
      <vt:lpstr>Classes</vt:lpstr>
      <vt:lpstr>Enums</vt:lpstr>
      <vt:lpstr>Type Unions</vt:lpstr>
      <vt:lpstr>Generics</vt:lpstr>
      <vt:lpstr>Modules and Namespaces</vt:lpstr>
      <vt:lpstr>Type Bindings</vt:lpstr>
      <vt:lpstr>ECMAScript 6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Rodgers</dc:creator>
  <cp:lastModifiedBy>Josh Rodgers</cp:lastModifiedBy>
  <cp:revision>45</cp:revision>
  <dcterms:created xsi:type="dcterms:W3CDTF">2015-08-12T03:16:52Z</dcterms:created>
  <dcterms:modified xsi:type="dcterms:W3CDTF">2015-08-18T22:58:38Z</dcterms:modified>
</cp:coreProperties>
</file>