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583520" y="1239945"/>
            <a:ext cx="3895847" cy="66480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Driver Drowsiness Detection System with OpenCV &amp; Keras</a:t>
            </a:r>
            <a:endParaRPr 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 rot="-5400000" flipH="1">
            <a:off x="-1145369" y="2141136"/>
            <a:ext cx="6202177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91349" y="1308162"/>
            <a:ext cx="3295261" cy="3199641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5"/>
                </a:lnSpc>
              </a:pPr>
              <a:endParaRPr sz="12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-18251" y="4507199"/>
            <a:ext cx="3535579" cy="2390911"/>
            <a:chOff x="18533" y="7397115"/>
            <a:chExt cx="6007155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5"/>
                  </a:lnSpc>
                </a:pPr>
                <a:endParaRPr sz="14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2462A8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5"/>
                  </a:lnSpc>
                </a:pPr>
                <a:endParaRPr sz="1400"/>
              </a:p>
            </p:txBody>
          </p:sp>
          <p:sp>
            <p:nvSpPr>
              <p:cNvPr id="2" name="Freeform 33"/>
              <p:cNvSpPr/>
              <p:nvPr/>
            </p:nvSpPr>
            <p:spPr>
              <a:xfrm>
                <a:off x="-33623" y="289469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1C4D84"/>
              </a:solidFill>
            </p:spPr>
            <p:txBody>
              <a:bodyPr anchor="ctr"/>
              <a:lstStyle/>
              <a:p>
                <a:pPr algn="ctr"/>
                <a:endParaRPr lang="en-IN" sz="1400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73728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43632"/>
              <a:ext cx="2459598" cy="464755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4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/>
            <p:cNvSpPr txBox="1"/>
            <p:nvPr/>
          </p:nvSpPr>
          <p:spPr>
            <a:xfrm>
              <a:off x="286976" y="9008681"/>
              <a:ext cx="5447723" cy="151899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200" b="1" kern="0" dirty="0">
                <a:solidFill>
                  <a:schemeClr val="bg1"/>
                </a:solidFill>
                <a:cs typeface="Calibri" panose="020F0502020204030204"/>
              </a:endParaRPr>
            </a:p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r>
                <a:rPr lang="en-US" sz="1200" b="1" kern="0" dirty="0">
                  <a:solidFill>
                    <a:schemeClr val="bg1"/>
                  </a:solidFill>
                  <a:cs typeface="Calibri" panose="020F0502020204030204"/>
                </a:rPr>
                <a:t>Krishna Chaitanya Institute of Technology &amp; Sciences,markapur</a:t>
              </a:r>
              <a:endParaRPr lang="en-US" sz="1200" b="1" kern="0" dirty="0">
                <a:solidFill>
                  <a:schemeClr val="bg1"/>
                </a:solidFill>
                <a:cs typeface="Calibri" panose="020F0502020204030204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61672" y="19868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5"/>
              </a:lnSpc>
              <a:spcBef>
                <a:spcPct val="0"/>
              </a:spcBef>
            </a:pPr>
            <a:endParaRPr lang="en-US" sz="1805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99376"/>
            <a:ext cx="2215203" cy="71844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BM Plex Sans" panose="020B0503050203000203" pitchFamily="34" charset="0"/>
              </a:rPr>
              <a:t>#skillsbuild</a:t>
            </a:r>
            <a:endParaRPr lang="en-US" sz="2400" b="1">
              <a:latin typeface="IBM Plex Sans" panose="020B0503050203000203" pitchFamily="34" charset="0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8040026" y="1986844"/>
            <a:ext cx="3829014" cy="394347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5"/>
              </a:lnSpc>
              <a:spcBef>
                <a:spcPct val="0"/>
              </a:spcBef>
            </a:pPr>
            <a:r>
              <a:rPr lang="en-US" sz="1805" dirty="0">
                <a:solidFill>
                  <a:srgbClr val="243666"/>
                </a:solidFill>
                <a:cs typeface="+mn-lt"/>
              </a:rPr>
              <a:t>Project Short Summary</a:t>
            </a:r>
            <a:endParaRPr lang="en-US" sz="1805" dirty="0">
              <a:solidFill>
                <a:srgbClr val="243666"/>
              </a:solidFill>
              <a:cs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726" y="4564903"/>
            <a:ext cx="2403217" cy="27178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535"/>
              </a:spcAft>
            </a:pPr>
            <a:r>
              <a:rPr lang="en-US" altLang="en-IN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Battula Chakradhar</a:t>
            </a:r>
            <a:endParaRPr lang="en-US" altLang="en-IN" sz="1100" b="1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1800" y="5138738"/>
            <a:ext cx="2611755" cy="27559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battulachakradhars@gmail.com</a:t>
            </a:r>
            <a:endParaRPr lang="en-US" sz="1200" b="1" kern="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2824" y="2341352"/>
            <a:ext cx="3557569" cy="3538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 dirty="0"/>
              <a:t>The Driver Drowsiness Detection System combines computer vision and deep learning to enhance road safety. It monitors a driver’s eyes in real-time, alerting them when signs of drowsiness are detected. The project’s strengths include real-time monitoring, eye tracking using OpenCV, and a deep learning model for drowsiness classification. Suggestions for improvement include addressing false positives and integrating the system with vehicle alarms.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275908" y="2010428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5"/>
              </a:lnSpc>
              <a:spcBef>
                <a:spcPct val="0"/>
              </a:spcBef>
            </a:pPr>
            <a:r>
              <a:rPr lang="en-US" sz="1865">
                <a:solidFill>
                  <a:srgbClr val="243666"/>
                </a:solidFill>
              </a:rPr>
              <a:t>Program Feedback</a:t>
            </a:r>
            <a:endParaRPr lang="en-US" sz="1865">
              <a:solidFill>
                <a:srgbClr val="2436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25402" y="2472533"/>
            <a:ext cx="3340385" cy="31076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 The Driver Drowsiness Detection System combines computer vision and deep learning to enhance road safety. It monitors a driver’s eyes in real-time, alerting them when signs of drowsiness are detected. The project’s strengths include real-time monitoring, eye tracking using OpenCV, and a deep learning model for drowsiness classification. Suggestions for improvement include addressing false positives and integrating the system with vehicle alarms.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Great job on the project! </a:t>
            </a:r>
            <a:endParaRPr lang="en-US" sz="1400" dirty="0">
              <a:ea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25" y="1541799"/>
            <a:ext cx="2872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Add Your Professional Profile Photo Here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1" name="Picture 10" descr="pic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" y="1356995"/>
            <a:ext cx="3137535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Outcome Screanshort</a:t>
            </a:r>
            <a:endParaRPr lang="en-US"/>
          </a:p>
        </p:txBody>
      </p:sp>
      <p:pic>
        <p:nvPicPr>
          <p:cNvPr id="3" name="Content Placeholder 2" descr="open-eye-detection-python-project-for-practis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89585" y="1368425"/>
            <a:ext cx="3803015" cy="3039745"/>
          </a:xfrm>
          <a:prstGeom prst="rect">
            <a:avLst/>
          </a:prstGeom>
        </p:spPr>
      </p:pic>
      <p:pic>
        <p:nvPicPr>
          <p:cNvPr id="4" name="Content Placeholder 3" descr="closed-eye-detection-python-project-ideas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62875" y="1691005"/>
            <a:ext cx="3909060" cy="31324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982470" y="3683635"/>
            <a:ext cx="6590665" cy="1016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8" name="Picture 7" descr="sleep-alert-python-proje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210" y="4182110"/>
            <a:ext cx="3869055" cy="2675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Presentation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SimSun</vt:lpstr>
      <vt:lpstr>Wingdings</vt:lpstr>
      <vt:lpstr>IBM Plex Sans 2</vt:lpstr>
      <vt:lpstr>Calibri</vt:lpstr>
      <vt:lpstr>Canva Sans</vt:lpstr>
      <vt:lpstr>IBM Plex Sans</vt:lpstr>
      <vt:lpstr>Yu Gothic UI</vt:lpstr>
      <vt:lpstr>Calibri</vt:lpstr>
      <vt:lpstr>Times New Roman</vt:lpstr>
      <vt:lpstr>Segoe Print</vt:lpstr>
      <vt:lpstr>Microsoft YaHei</vt:lpstr>
      <vt:lpstr>Arial Unicode MS</vt:lpstr>
      <vt:lpstr>Aptos</vt:lpstr>
      <vt:lpstr>Arial</vt:lpstr>
      <vt:lpstr>Office Theme</vt:lpstr>
      <vt:lpstr>PowerPoint 演示文稿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Ahmad</dc:creator>
  <cp:lastModifiedBy>battu</cp:lastModifiedBy>
  <cp:revision>12</cp:revision>
  <dcterms:created xsi:type="dcterms:W3CDTF">2024-03-21T10:04:00Z</dcterms:created>
  <dcterms:modified xsi:type="dcterms:W3CDTF">2024-06-27T13:44:59Z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A658511986724FD5A0EA7544321DCFDF_12</vt:lpwstr>
  </property>
  <property fmtid="{D5CDD505-2E9C-101B-9397-08002B2CF9AE}" pid="3" name="KSOProductBuildVer">
    <vt:lpwstr>1033-12.2.0.17119</vt:lpwstr>
  </property>
</Properties>
</file>