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tags/tag7.xml" ContentType="application/vnd.openxmlformats-officedocument.presentationml.tags+xml"/>
  <Override PartName="/ppt/notesSlides/notesSlide11.xml" ContentType="application/vnd.openxmlformats-officedocument.presentationml.notesSlide+xml"/>
  <Override PartName="/ppt/tags/tag8.xml" ContentType="application/vnd.openxmlformats-officedocument.presentationml.tags+xml"/>
  <Override PartName="/ppt/notesSlides/notesSlide12.xml" ContentType="application/vnd.openxmlformats-officedocument.presentationml.notesSlide+xml"/>
  <Override PartName="/ppt/tags/tag9.xml" ContentType="application/vnd.openxmlformats-officedocument.presentationml.tags+xml"/>
  <Override PartName="/ppt/notesSlides/notesSlide13.xml" ContentType="application/vnd.openxmlformats-officedocument.presentationml.notesSlide+xml"/>
  <Override PartName="/ppt/tags/tag10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1.xml" ContentType="application/vnd.openxmlformats-officedocument.presentationml.tags+xml"/>
  <Override PartName="/ppt/notesSlides/notesSlide16.xml" ContentType="application/vnd.openxmlformats-officedocument.presentationml.notesSlide+xml"/>
  <Override PartName="/ppt/tags/tag12.xml" ContentType="application/vnd.openxmlformats-officedocument.presentationml.tags+xml"/>
  <Override PartName="/ppt/notesSlides/notesSlide17.xml" ContentType="application/vnd.openxmlformats-officedocument.presentationml.notesSlide+xml"/>
  <Override PartName="/ppt/tags/tag13.xml" ContentType="application/vnd.openxmlformats-officedocument.presentationml.tags+xml"/>
  <Override PartName="/ppt/notesSlides/notesSlide18.xml" ContentType="application/vnd.openxmlformats-officedocument.presentationml.notesSlide+xml"/>
  <Override PartName="/ppt/tags/tag14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5.xml" ContentType="application/vnd.openxmlformats-officedocument.presentationml.tags+xml"/>
  <Override PartName="/ppt/notesSlides/notesSlide21.xml" ContentType="application/vnd.openxmlformats-officedocument.presentationml.notesSlide+xml"/>
  <Override PartName="/ppt/tags/tag16.xml" ContentType="application/vnd.openxmlformats-officedocument.presentationml.tags+xml"/>
  <Override PartName="/ppt/notesSlides/notesSlide22.xml" ContentType="application/vnd.openxmlformats-officedocument.presentationml.notesSlide+xml"/>
  <Override PartName="/ppt/tags/tag17.xml" ContentType="application/vnd.openxmlformats-officedocument.presentationml.tags+xml"/>
  <Override PartName="/ppt/notesSlides/notesSlide23.xml" ContentType="application/vnd.openxmlformats-officedocument.presentationml.notesSlide+xml"/>
  <Override PartName="/ppt/tags/tag18.xml" ContentType="application/vnd.openxmlformats-officedocument.presentationml.tags+xml"/>
  <Override PartName="/ppt/notesSlides/notesSlide24.xml" ContentType="application/vnd.openxmlformats-officedocument.presentationml.notesSlide+xml"/>
  <Override PartName="/ppt/tags/tag19.xml" ContentType="application/vnd.openxmlformats-officedocument.presentationml.tags+xml"/>
  <Override PartName="/ppt/notesSlides/notesSlide25.xml" ContentType="application/vnd.openxmlformats-officedocument.presentationml.notesSlide+xml"/>
  <Override PartName="/ppt/tags/tag20.xml" ContentType="application/vnd.openxmlformats-officedocument.presentationml.tags+xml"/>
  <Override PartName="/ppt/notesSlides/notesSlide26.xml" ContentType="application/vnd.openxmlformats-officedocument.presentationml.notesSlide+xml"/>
  <Override PartName="/ppt/tags/tag21.xml" ContentType="application/vnd.openxmlformats-officedocument.presentationml.tags+xml"/>
  <Override PartName="/ppt/notesSlides/notesSlide27.xml" ContentType="application/vnd.openxmlformats-officedocument.presentationml.notesSlide+xml"/>
  <Override PartName="/ppt/tags/tag22.xml" ContentType="application/vnd.openxmlformats-officedocument.presentationml.tags+xml"/>
  <Override PartName="/ppt/notesSlides/notesSlide28.xml" ContentType="application/vnd.openxmlformats-officedocument.presentationml.notesSlide+xml"/>
  <Override PartName="/ppt/tags/tag23.xml" ContentType="application/vnd.openxmlformats-officedocument.presentationml.tags+xml"/>
  <Override PartName="/ppt/notesSlides/notesSlide29.xml" ContentType="application/vnd.openxmlformats-officedocument.presentationml.notesSlide+xml"/>
  <Override PartName="/ppt/tags/tag24.xml" ContentType="application/vnd.openxmlformats-officedocument.presentationml.tags+xml"/>
  <Override PartName="/ppt/notesSlides/notesSlide30.xml" ContentType="application/vnd.openxmlformats-officedocument.presentationml.notesSlide+xml"/>
  <Override PartName="/ppt/tags/tag25.xml" ContentType="application/vnd.openxmlformats-officedocument.presentationml.tags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34"/>
  </p:notesMasterIdLst>
  <p:sldIdLst>
    <p:sldId id="256" r:id="rId2"/>
    <p:sldId id="257" r:id="rId3"/>
    <p:sldId id="260" r:id="rId4"/>
    <p:sldId id="276" r:id="rId5"/>
    <p:sldId id="282" r:id="rId6"/>
    <p:sldId id="278" r:id="rId7"/>
    <p:sldId id="301" r:id="rId8"/>
    <p:sldId id="302" r:id="rId9"/>
    <p:sldId id="306" r:id="rId10"/>
    <p:sldId id="308" r:id="rId11"/>
    <p:sldId id="310" r:id="rId12"/>
    <p:sldId id="311" r:id="rId13"/>
    <p:sldId id="309" r:id="rId14"/>
    <p:sldId id="312" r:id="rId15"/>
    <p:sldId id="293" r:id="rId16"/>
    <p:sldId id="294" r:id="rId17"/>
    <p:sldId id="303" r:id="rId18"/>
    <p:sldId id="304" r:id="rId19"/>
    <p:sldId id="305" r:id="rId20"/>
    <p:sldId id="300" r:id="rId21"/>
    <p:sldId id="313" r:id="rId22"/>
    <p:sldId id="314" r:id="rId23"/>
    <p:sldId id="318" r:id="rId24"/>
    <p:sldId id="319" r:id="rId25"/>
    <p:sldId id="315" r:id="rId26"/>
    <p:sldId id="322" r:id="rId27"/>
    <p:sldId id="320" r:id="rId28"/>
    <p:sldId id="316" r:id="rId29"/>
    <p:sldId id="323" r:id="rId30"/>
    <p:sldId id="317" r:id="rId31"/>
    <p:sldId id="324" r:id="rId32"/>
    <p:sldId id="275" r:id="rId33"/>
  </p:sldIdLst>
  <p:sldSz cx="9144000" cy="5143500" type="screen16x9"/>
  <p:notesSz cx="6858000" cy="9144000"/>
  <p:embeddedFontLst>
    <p:embeddedFont>
      <p:font typeface="Lato" panose="020F0502020204030203" pitchFamily="34" charset="0"/>
      <p:regular r:id="rId35"/>
      <p:bold r:id="rId36"/>
      <p:italic r:id="rId37"/>
      <p:boldItalic r:id="rId38"/>
    </p:embeddedFont>
    <p:embeddedFont>
      <p:font typeface="Raleway" pitchFamily="2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165585-CB35-4C33-B919-9B0DD83E6E32}" v="59" dt="2023-04-11T02:10:57.8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91112" autoAdjust="0"/>
  </p:normalViewPr>
  <p:slideViewPr>
    <p:cSldViewPr snapToGrid="0">
      <p:cViewPr>
        <p:scale>
          <a:sx n="64" d="100"/>
          <a:sy n="64" d="100"/>
        </p:scale>
        <p:origin x="56" y="1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7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olina Craus" userId="bae62b9d695bbdd6" providerId="LiveId" clId="{32165585-CB35-4C33-B919-9B0DD83E6E32}"/>
    <pc:docChg chg="undo redo custSel addSld delSld modSld sldOrd">
      <pc:chgData name="Carolina Craus" userId="bae62b9d695bbdd6" providerId="LiveId" clId="{32165585-CB35-4C33-B919-9B0DD83E6E32}" dt="2023-04-11T02:12:42.380" v="2927" actId="692"/>
      <pc:docMkLst>
        <pc:docMk/>
      </pc:docMkLst>
      <pc:sldChg chg="addSp modSp add mod">
        <pc:chgData name="Carolina Craus" userId="bae62b9d695bbdd6" providerId="LiveId" clId="{32165585-CB35-4C33-B919-9B0DD83E6E32}" dt="2023-04-11T00:41:47.691" v="2371" actId="14100"/>
        <pc:sldMkLst>
          <pc:docMk/>
          <pc:sldMk cId="3579624159" sldId="306"/>
        </pc:sldMkLst>
        <pc:spChg chg="mod">
          <ac:chgData name="Carolina Craus" userId="bae62b9d695bbdd6" providerId="LiveId" clId="{32165585-CB35-4C33-B919-9B0DD83E6E32}" dt="2023-04-10T21:41:52.672" v="909" actId="20577"/>
          <ac:spMkLst>
            <pc:docMk/>
            <pc:sldMk cId="3579624159" sldId="306"/>
            <ac:spMk id="2" creationId="{8B170740-DB3F-076A-A2D2-9555F51D2D32}"/>
          </ac:spMkLst>
        </pc:spChg>
        <pc:spChg chg="add mod">
          <ac:chgData name="Carolina Craus" userId="bae62b9d695bbdd6" providerId="LiveId" clId="{32165585-CB35-4C33-B919-9B0DD83E6E32}" dt="2023-04-11T00:41:47.691" v="2371" actId="14100"/>
          <ac:spMkLst>
            <pc:docMk/>
            <pc:sldMk cId="3579624159" sldId="306"/>
            <ac:spMk id="3" creationId="{C0FD18BB-63B2-4E69-C00E-BCC1A30FBD8A}"/>
          </ac:spMkLst>
        </pc:spChg>
        <pc:spChg chg="mod">
          <ac:chgData name="Carolina Craus" userId="bae62b9d695bbdd6" providerId="LiveId" clId="{32165585-CB35-4C33-B919-9B0DD83E6E32}" dt="2023-04-10T22:36:27.901" v="1558" actId="113"/>
          <ac:spMkLst>
            <pc:docMk/>
            <pc:sldMk cId="3579624159" sldId="306"/>
            <ac:spMk id="8" creationId="{3B13F08B-AEE4-4C95-21B6-8DF753ECA5AD}"/>
          </ac:spMkLst>
        </pc:spChg>
        <pc:picChg chg="mod">
          <ac:chgData name="Carolina Craus" userId="bae62b9d695bbdd6" providerId="LiveId" clId="{32165585-CB35-4C33-B919-9B0DD83E6E32}" dt="2023-04-10T20:38:47.846" v="3" actId="1076"/>
          <ac:picMkLst>
            <pc:docMk/>
            <pc:sldMk cId="3579624159" sldId="306"/>
            <ac:picMk id="6" creationId="{A69CA1BE-4C1B-E253-6B46-329807C1BD0B}"/>
          </ac:picMkLst>
        </pc:picChg>
      </pc:sldChg>
      <pc:sldChg chg="new del">
        <pc:chgData name="Carolina Craus" userId="bae62b9d695bbdd6" providerId="LiveId" clId="{32165585-CB35-4C33-B919-9B0DD83E6E32}" dt="2023-04-10T20:41:57.868" v="161" actId="47"/>
        <pc:sldMkLst>
          <pc:docMk/>
          <pc:sldMk cId="2196822164" sldId="307"/>
        </pc:sldMkLst>
      </pc:sldChg>
      <pc:sldChg chg="addSp delSp modSp add mod ord">
        <pc:chgData name="Carolina Craus" userId="bae62b9d695bbdd6" providerId="LiveId" clId="{32165585-CB35-4C33-B919-9B0DD83E6E32}" dt="2023-04-11T00:40:34.800" v="2358" actId="14100"/>
        <pc:sldMkLst>
          <pc:docMk/>
          <pc:sldMk cId="3004351000" sldId="308"/>
        </pc:sldMkLst>
        <pc:spChg chg="mod">
          <ac:chgData name="Carolina Craus" userId="bae62b9d695bbdd6" providerId="LiveId" clId="{32165585-CB35-4C33-B919-9B0DD83E6E32}" dt="2023-04-10T21:42:05.148" v="939" actId="20577"/>
          <ac:spMkLst>
            <pc:docMk/>
            <pc:sldMk cId="3004351000" sldId="308"/>
            <ac:spMk id="2" creationId="{8B170740-DB3F-076A-A2D2-9555F51D2D32}"/>
          </ac:spMkLst>
        </pc:spChg>
        <pc:spChg chg="add mod">
          <ac:chgData name="Carolina Craus" userId="bae62b9d695bbdd6" providerId="LiveId" clId="{32165585-CB35-4C33-B919-9B0DD83E6E32}" dt="2023-04-11T00:40:34.800" v="2358" actId="14100"/>
          <ac:spMkLst>
            <pc:docMk/>
            <pc:sldMk cId="3004351000" sldId="308"/>
            <ac:spMk id="3" creationId="{BECABF0F-B50A-5EF9-A908-3A558B4CB435}"/>
          </ac:spMkLst>
        </pc:spChg>
        <pc:spChg chg="add del">
          <ac:chgData name="Carolina Craus" userId="bae62b9d695bbdd6" providerId="LiveId" clId="{32165585-CB35-4C33-B919-9B0DD83E6E32}" dt="2023-04-10T20:48:13.493" v="170"/>
          <ac:spMkLst>
            <pc:docMk/>
            <pc:sldMk cId="3004351000" sldId="308"/>
            <ac:spMk id="3" creationId="{C1E5DA3E-87D7-2330-3EA3-55D7CACD04F0}"/>
          </ac:spMkLst>
        </pc:spChg>
        <pc:spChg chg="add del">
          <ac:chgData name="Carolina Craus" userId="bae62b9d695bbdd6" providerId="LiveId" clId="{32165585-CB35-4C33-B919-9B0DD83E6E32}" dt="2023-04-10T21:56:13.186" v="997"/>
          <ac:spMkLst>
            <pc:docMk/>
            <pc:sldMk cId="3004351000" sldId="308"/>
            <ac:spMk id="3" creationId="{E22175CB-2B42-6234-17B7-D1CA385CE297}"/>
          </ac:spMkLst>
        </pc:spChg>
        <pc:spChg chg="add del">
          <ac:chgData name="Carolina Craus" userId="bae62b9d695bbdd6" providerId="LiveId" clId="{32165585-CB35-4C33-B919-9B0DD83E6E32}" dt="2023-04-10T20:49:30.750" v="181"/>
          <ac:spMkLst>
            <pc:docMk/>
            <pc:sldMk cId="3004351000" sldId="308"/>
            <ac:spMk id="5" creationId="{B411D211-68A9-5947-311C-AFE62EB25F2C}"/>
          </ac:spMkLst>
        </pc:spChg>
        <pc:spChg chg="mod">
          <ac:chgData name="Carolina Craus" userId="bae62b9d695bbdd6" providerId="LiveId" clId="{32165585-CB35-4C33-B919-9B0DD83E6E32}" dt="2023-04-10T22:37:09.350" v="1568" actId="12"/>
          <ac:spMkLst>
            <pc:docMk/>
            <pc:sldMk cId="3004351000" sldId="308"/>
            <ac:spMk id="8" creationId="{3B13F08B-AEE4-4C95-21B6-8DF753ECA5AD}"/>
          </ac:spMkLst>
        </pc:spChg>
        <pc:picChg chg="add mod">
          <ac:chgData name="Carolina Craus" userId="bae62b9d695bbdd6" providerId="LiveId" clId="{32165585-CB35-4C33-B919-9B0DD83E6E32}" dt="2023-04-10T21:56:17.134" v="1000" actId="1076"/>
          <ac:picMkLst>
            <pc:docMk/>
            <pc:sldMk cId="3004351000" sldId="308"/>
            <ac:picMk id="4" creationId="{05829ABB-3EE6-0A31-7B09-DC5F34A34A16}"/>
          </ac:picMkLst>
        </pc:picChg>
        <pc:picChg chg="add del mod">
          <ac:chgData name="Carolina Craus" userId="bae62b9d695bbdd6" providerId="LiveId" clId="{32165585-CB35-4C33-B919-9B0DD83E6E32}" dt="2023-04-10T20:49:13.766" v="179" actId="478"/>
          <ac:picMkLst>
            <pc:docMk/>
            <pc:sldMk cId="3004351000" sldId="308"/>
            <ac:picMk id="4" creationId="{1307027A-FCC3-05E0-41FE-33BF2E9DAEDD}"/>
          </ac:picMkLst>
        </pc:picChg>
        <pc:picChg chg="add del mod">
          <ac:chgData name="Carolina Craus" userId="bae62b9d695bbdd6" providerId="LiveId" clId="{32165585-CB35-4C33-B919-9B0DD83E6E32}" dt="2023-04-10T21:56:10.428" v="995" actId="478"/>
          <ac:picMkLst>
            <pc:docMk/>
            <pc:sldMk cId="3004351000" sldId="308"/>
            <ac:picMk id="6" creationId="{92F350EB-A179-C072-4BB8-1935AE3A0486}"/>
          </ac:picMkLst>
        </pc:picChg>
      </pc:sldChg>
      <pc:sldChg chg="addSp delSp modSp add mod ord">
        <pc:chgData name="Carolina Craus" userId="bae62b9d695bbdd6" providerId="LiveId" clId="{32165585-CB35-4C33-B919-9B0DD83E6E32}" dt="2023-04-10T21:22:36.190" v="875" actId="1076"/>
        <pc:sldMkLst>
          <pc:docMk/>
          <pc:sldMk cId="2424990968" sldId="309"/>
        </pc:sldMkLst>
        <pc:spChg chg="mod">
          <ac:chgData name="Carolina Craus" userId="bae62b9d695bbdd6" providerId="LiveId" clId="{32165585-CB35-4C33-B919-9B0DD83E6E32}" dt="2023-04-10T21:20:13.037" v="773" actId="20577"/>
          <ac:spMkLst>
            <pc:docMk/>
            <pc:sldMk cId="2424990968" sldId="309"/>
            <ac:spMk id="2" creationId="{8B170740-DB3F-076A-A2D2-9555F51D2D32}"/>
          </ac:spMkLst>
        </pc:spChg>
        <pc:spChg chg="add del">
          <ac:chgData name="Carolina Craus" userId="bae62b9d695bbdd6" providerId="LiveId" clId="{32165585-CB35-4C33-B919-9B0DD83E6E32}" dt="2023-04-10T21:20:05.960" v="766"/>
          <ac:spMkLst>
            <pc:docMk/>
            <pc:sldMk cId="2424990968" sldId="309"/>
            <ac:spMk id="3" creationId="{CB463F1C-6D75-7AF3-BC7F-EC47D9EC6780}"/>
          </ac:spMkLst>
        </pc:spChg>
        <pc:spChg chg="add del">
          <ac:chgData name="Carolina Craus" userId="bae62b9d695bbdd6" providerId="LiveId" clId="{32165585-CB35-4C33-B919-9B0DD83E6E32}" dt="2023-04-10T21:20:25.706" v="777"/>
          <ac:spMkLst>
            <pc:docMk/>
            <pc:sldMk cId="2424990968" sldId="309"/>
            <ac:spMk id="5" creationId="{1CA82C2F-4389-18F6-F24A-D5E2F991FF66}"/>
          </ac:spMkLst>
        </pc:spChg>
        <pc:spChg chg="add del">
          <ac:chgData name="Carolina Craus" userId="bae62b9d695bbdd6" providerId="LiveId" clId="{32165585-CB35-4C33-B919-9B0DD83E6E32}" dt="2023-04-10T21:20:44.219" v="782"/>
          <ac:spMkLst>
            <pc:docMk/>
            <pc:sldMk cId="2424990968" sldId="309"/>
            <ac:spMk id="7" creationId="{D7F791C7-1224-D5F8-0D7A-3C4A5B1AEC65}"/>
          </ac:spMkLst>
        </pc:spChg>
        <pc:spChg chg="mod">
          <ac:chgData name="Carolina Craus" userId="bae62b9d695bbdd6" providerId="LiveId" clId="{32165585-CB35-4C33-B919-9B0DD83E6E32}" dt="2023-04-10T21:19:55.932" v="764" actId="14100"/>
          <ac:spMkLst>
            <pc:docMk/>
            <pc:sldMk cId="2424990968" sldId="309"/>
            <ac:spMk id="8" creationId="{3B13F08B-AEE4-4C95-21B6-8DF753ECA5AD}"/>
          </ac:spMkLst>
        </pc:spChg>
        <pc:spChg chg="add mod">
          <ac:chgData name="Carolina Craus" userId="bae62b9d695bbdd6" providerId="LiveId" clId="{32165585-CB35-4C33-B919-9B0DD83E6E32}" dt="2023-04-10T21:22:36.190" v="875" actId="1076"/>
          <ac:spMkLst>
            <pc:docMk/>
            <pc:sldMk cId="2424990968" sldId="309"/>
            <ac:spMk id="10" creationId="{A12E1ABB-8023-4ADC-BEFB-5F1E561C4FE5}"/>
          </ac:spMkLst>
        </pc:spChg>
        <pc:picChg chg="add del mod">
          <ac:chgData name="Carolina Craus" userId="bae62b9d695bbdd6" providerId="LiveId" clId="{32165585-CB35-4C33-B919-9B0DD83E6E32}" dt="2023-04-10T21:20:16.822" v="775" actId="478"/>
          <ac:picMkLst>
            <pc:docMk/>
            <pc:sldMk cId="2424990968" sldId="309"/>
            <ac:picMk id="4" creationId="{45D9472E-4F57-96A9-D25A-5DD7CE68DF4D}"/>
          </ac:picMkLst>
        </pc:picChg>
        <pc:picChg chg="add mod">
          <ac:chgData name="Carolina Craus" userId="bae62b9d695bbdd6" providerId="LiveId" clId="{32165585-CB35-4C33-B919-9B0DD83E6E32}" dt="2023-04-10T21:20:52.090" v="786" actId="1076"/>
          <ac:picMkLst>
            <pc:docMk/>
            <pc:sldMk cId="2424990968" sldId="309"/>
            <ac:picMk id="6" creationId="{73580CB5-D47D-F7CE-5EC3-BF50DC366B5E}"/>
          </ac:picMkLst>
        </pc:picChg>
        <pc:picChg chg="add mod">
          <ac:chgData name="Carolina Craus" userId="bae62b9d695bbdd6" providerId="LiveId" clId="{32165585-CB35-4C33-B919-9B0DD83E6E32}" dt="2023-04-10T21:20:56.165" v="787" actId="1076"/>
          <ac:picMkLst>
            <pc:docMk/>
            <pc:sldMk cId="2424990968" sldId="309"/>
            <ac:picMk id="9" creationId="{AA4E9141-2AC9-294A-243D-B52BCE5A6F0C}"/>
          </ac:picMkLst>
        </pc:picChg>
      </pc:sldChg>
      <pc:sldChg chg="addSp delSp modSp add mod ord">
        <pc:chgData name="Carolina Craus" userId="bae62b9d695bbdd6" providerId="LiveId" clId="{32165585-CB35-4C33-B919-9B0DD83E6E32}" dt="2023-04-11T00:41:19.647" v="2365" actId="14100"/>
        <pc:sldMkLst>
          <pc:docMk/>
          <pc:sldMk cId="3618412313" sldId="310"/>
        </pc:sldMkLst>
        <pc:spChg chg="mod">
          <ac:chgData name="Carolina Craus" userId="bae62b9d695bbdd6" providerId="LiveId" clId="{32165585-CB35-4C33-B919-9B0DD83E6E32}" dt="2023-04-10T21:42:13.487" v="966" actId="20577"/>
          <ac:spMkLst>
            <pc:docMk/>
            <pc:sldMk cId="3618412313" sldId="310"/>
            <ac:spMk id="2" creationId="{8B170740-DB3F-076A-A2D2-9555F51D2D32}"/>
          </ac:spMkLst>
        </pc:spChg>
        <pc:spChg chg="add mod">
          <ac:chgData name="Carolina Craus" userId="bae62b9d695bbdd6" providerId="LiveId" clId="{32165585-CB35-4C33-B919-9B0DD83E6E32}" dt="2023-04-11T00:41:19.647" v="2365" actId="14100"/>
          <ac:spMkLst>
            <pc:docMk/>
            <pc:sldMk cId="3618412313" sldId="310"/>
            <ac:spMk id="3" creationId="{21421005-26B9-6555-1F56-A6C4C869FD97}"/>
          </ac:spMkLst>
        </pc:spChg>
        <pc:spChg chg="add del">
          <ac:chgData name="Carolina Craus" userId="bae62b9d695bbdd6" providerId="LiveId" clId="{32165585-CB35-4C33-B919-9B0DD83E6E32}" dt="2023-04-10T21:42:29.941" v="968"/>
          <ac:spMkLst>
            <pc:docMk/>
            <pc:sldMk cId="3618412313" sldId="310"/>
            <ac:spMk id="3" creationId="{DE8A6763-F94D-8966-4886-A2E27599AF8C}"/>
          </ac:spMkLst>
        </pc:spChg>
        <pc:spChg chg="add del">
          <ac:chgData name="Carolina Craus" userId="bae62b9d695bbdd6" providerId="LiveId" clId="{32165585-CB35-4C33-B919-9B0DD83E6E32}" dt="2023-04-10T21:43:25.848" v="972"/>
          <ac:spMkLst>
            <pc:docMk/>
            <pc:sldMk cId="3618412313" sldId="310"/>
            <ac:spMk id="5" creationId="{43A74155-0736-9B83-9455-01F521AA5E26}"/>
          </ac:spMkLst>
        </pc:spChg>
        <pc:spChg chg="mod">
          <ac:chgData name="Carolina Craus" userId="bae62b9d695bbdd6" providerId="LiveId" clId="{32165585-CB35-4C33-B919-9B0DD83E6E32}" dt="2023-04-10T22:50:20.482" v="1599" actId="20577"/>
          <ac:spMkLst>
            <pc:docMk/>
            <pc:sldMk cId="3618412313" sldId="310"/>
            <ac:spMk id="8" creationId="{3B13F08B-AEE4-4C95-21B6-8DF753ECA5AD}"/>
          </ac:spMkLst>
        </pc:spChg>
        <pc:picChg chg="add del">
          <ac:chgData name="Carolina Craus" userId="bae62b9d695bbdd6" providerId="LiveId" clId="{32165585-CB35-4C33-B919-9B0DD83E6E32}" dt="2023-04-10T21:42:38.185" v="970" actId="478"/>
          <ac:picMkLst>
            <pc:docMk/>
            <pc:sldMk cId="3618412313" sldId="310"/>
            <ac:picMk id="4" creationId="{DCB0FA4C-AFCE-D085-532A-D050A799633C}"/>
          </ac:picMkLst>
        </pc:picChg>
        <pc:picChg chg="add mod">
          <ac:chgData name="Carolina Craus" userId="bae62b9d695bbdd6" providerId="LiveId" clId="{32165585-CB35-4C33-B919-9B0DD83E6E32}" dt="2023-04-11T00:06:33.460" v="1704" actId="14100"/>
          <ac:picMkLst>
            <pc:docMk/>
            <pc:sldMk cId="3618412313" sldId="310"/>
            <ac:picMk id="6" creationId="{31A5EEDC-AFCB-2FFC-4B55-FE4847E482E1}"/>
          </ac:picMkLst>
        </pc:picChg>
      </pc:sldChg>
      <pc:sldChg chg="addSp delSp modSp add mod">
        <pc:chgData name="Carolina Craus" userId="bae62b9d695bbdd6" providerId="LiveId" clId="{32165585-CB35-4C33-B919-9B0DD83E6E32}" dt="2023-04-11T00:42:04.101" v="2373" actId="14100"/>
        <pc:sldMkLst>
          <pc:docMk/>
          <pc:sldMk cId="3850847422" sldId="311"/>
        </pc:sldMkLst>
        <pc:spChg chg="mod">
          <ac:chgData name="Carolina Craus" userId="bae62b9d695bbdd6" providerId="LiveId" clId="{32165585-CB35-4C33-B919-9B0DD83E6E32}" dt="2023-04-10T21:44:45.689" v="994" actId="20577"/>
          <ac:spMkLst>
            <pc:docMk/>
            <pc:sldMk cId="3850847422" sldId="311"/>
            <ac:spMk id="2" creationId="{8B170740-DB3F-076A-A2D2-9555F51D2D32}"/>
          </ac:spMkLst>
        </pc:spChg>
        <pc:spChg chg="add del">
          <ac:chgData name="Carolina Craus" userId="bae62b9d695bbdd6" providerId="LiveId" clId="{32165585-CB35-4C33-B919-9B0DD83E6E32}" dt="2023-04-10T21:56:56.198" v="1003"/>
          <ac:spMkLst>
            <pc:docMk/>
            <pc:sldMk cId="3850847422" sldId="311"/>
            <ac:spMk id="3" creationId="{0118E692-67F5-E5AF-FC8D-D1ACD98452FD}"/>
          </ac:spMkLst>
        </pc:spChg>
        <pc:spChg chg="add mod">
          <ac:chgData name="Carolina Craus" userId="bae62b9d695bbdd6" providerId="LiveId" clId="{32165585-CB35-4C33-B919-9B0DD83E6E32}" dt="2023-04-11T00:42:04.101" v="2373" actId="14100"/>
          <ac:spMkLst>
            <pc:docMk/>
            <pc:sldMk cId="3850847422" sldId="311"/>
            <ac:spMk id="3" creationId="{565914CF-5B21-72B6-C182-BE63B04ACBAF}"/>
          </ac:spMkLst>
        </pc:spChg>
        <pc:spChg chg="mod">
          <ac:chgData name="Carolina Craus" userId="bae62b9d695bbdd6" providerId="LiveId" clId="{32165585-CB35-4C33-B919-9B0DD83E6E32}" dt="2023-04-10T22:00:00.948" v="1431" actId="20577"/>
          <ac:spMkLst>
            <pc:docMk/>
            <pc:sldMk cId="3850847422" sldId="311"/>
            <ac:spMk id="8" creationId="{3B13F08B-AEE4-4C95-21B6-8DF753ECA5AD}"/>
          </ac:spMkLst>
        </pc:spChg>
        <pc:picChg chg="add mod">
          <ac:chgData name="Carolina Craus" userId="bae62b9d695bbdd6" providerId="LiveId" clId="{32165585-CB35-4C33-B919-9B0DD83E6E32}" dt="2023-04-10T21:57:01.482" v="1007" actId="14100"/>
          <ac:picMkLst>
            <pc:docMk/>
            <pc:sldMk cId="3850847422" sldId="311"/>
            <ac:picMk id="4" creationId="{E95009A0-2E01-1AA4-F0E7-9DED124DA7A1}"/>
          </ac:picMkLst>
        </pc:picChg>
        <pc:picChg chg="del">
          <ac:chgData name="Carolina Craus" userId="bae62b9d695bbdd6" providerId="LiveId" clId="{32165585-CB35-4C33-B919-9B0DD83E6E32}" dt="2023-04-10T21:56:54.219" v="1001" actId="478"/>
          <ac:picMkLst>
            <pc:docMk/>
            <pc:sldMk cId="3850847422" sldId="311"/>
            <ac:picMk id="6" creationId="{31A5EEDC-AFCB-2FFC-4B55-FE4847E482E1}"/>
          </ac:picMkLst>
        </pc:picChg>
      </pc:sldChg>
      <pc:sldChg chg="new del">
        <pc:chgData name="Carolina Craus" userId="bae62b9d695bbdd6" providerId="LiveId" clId="{32165585-CB35-4C33-B919-9B0DD83E6E32}" dt="2023-04-10T22:11:30.718" v="1433" actId="47"/>
        <pc:sldMkLst>
          <pc:docMk/>
          <pc:sldMk cId="117482687" sldId="312"/>
        </pc:sldMkLst>
      </pc:sldChg>
      <pc:sldChg chg="addSp delSp modSp add mod ord">
        <pc:chgData name="Carolina Craus" userId="bae62b9d695bbdd6" providerId="LiveId" clId="{32165585-CB35-4C33-B919-9B0DD83E6E32}" dt="2023-04-10T23:54:26.735" v="1702" actId="20577"/>
        <pc:sldMkLst>
          <pc:docMk/>
          <pc:sldMk cId="3650616390" sldId="312"/>
        </pc:sldMkLst>
        <pc:spChg chg="mod">
          <ac:chgData name="Carolina Craus" userId="bae62b9d695bbdd6" providerId="LiveId" clId="{32165585-CB35-4C33-B919-9B0DD83E6E32}" dt="2023-04-10T23:20:21.478" v="1666" actId="20577"/>
          <ac:spMkLst>
            <pc:docMk/>
            <pc:sldMk cId="3650616390" sldId="312"/>
            <ac:spMk id="2" creationId="{8B170740-DB3F-076A-A2D2-9555F51D2D32}"/>
          </ac:spMkLst>
        </pc:spChg>
        <pc:spChg chg="add del">
          <ac:chgData name="Carolina Craus" userId="bae62b9d695bbdd6" providerId="LiveId" clId="{32165585-CB35-4C33-B919-9B0DD83E6E32}" dt="2023-04-10T22:12:32.497" v="1463" actId="22"/>
          <ac:spMkLst>
            <pc:docMk/>
            <pc:sldMk cId="3650616390" sldId="312"/>
            <ac:spMk id="4" creationId="{6D5E8EB1-1806-B38A-8B77-6CF18796F9C6}"/>
          </ac:spMkLst>
        </pc:spChg>
        <pc:spChg chg="add del">
          <ac:chgData name="Carolina Craus" userId="bae62b9d695bbdd6" providerId="LiveId" clId="{32165585-CB35-4C33-B919-9B0DD83E6E32}" dt="2023-04-10T22:12:37.620" v="1465"/>
          <ac:spMkLst>
            <pc:docMk/>
            <pc:sldMk cId="3650616390" sldId="312"/>
            <ac:spMk id="5" creationId="{D8891903-C60E-B5F0-0436-304380E273CB}"/>
          </ac:spMkLst>
        </pc:spChg>
        <pc:spChg chg="add del">
          <ac:chgData name="Carolina Craus" userId="bae62b9d695bbdd6" providerId="LiveId" clId="{32165585-CB35-4C33-B919-9B0DD83E6E32}" dt="2023-04-10T22:13:01.611" v="1473"/>
          <ac:spMkLst>
            <pc:docMk/>
            <pc:sldMk cId="3650616390" sldId="312"/>
            <ac:spMk id="7" creationId="{67E016C1-18C3-E03A-B971-6C451F4FC5FB}"/>
          </ac:spMkLst>
        </pc:spChg>
        <pc:spChg chg="mod">
          <ac:chgData name="Carolina Craus" userId="bae62b9d695bbdd6" providerId="LiveId" clId="{32165585-CB35-4C33-B919-9B0DD83E6E32}" dt="2023-04-10T23:54:26.735" v="1702" actId="20577"/>
          <ac:spMkLst>
            <pc:docMk/>
            <pc:sldMk cId="3650616390" sldId="312"/>
            <ac:spMk id="8" creationId="{3B13F08B-AEE4-4C95-21B6-8DF753ECA5AD}"/>
          </ac:spMkLst>
        </pc:spChg>
        <pc:picChg chg="add mod">
          <ac:chgData name="Carolina Craus" userId="bae62b9d695bbdd6" providerId="LiveId" clId="{32165585-CB35-4C33-B919-9B0DD83E6E32}" dt="2023-04-10T22:12:51.253" v="1471" actId="1076"/>
          <ac:picMkLst>
            <pc:docMk/>
            <pc:sldMk cId="3650616390" sldId="312"/>
            <ac:picMk id="6" creationId="{F2CB54F2-CC3C-F270-CBF5-AD875C68F761}"/>
          </ac:picMkLst>
        </pc:picChg>
        <pc:picChg chg="add mod">
          <ac:chgData name="Carolina Craus" userId="bae62b9d695bbdd6" providerId="LiveId" clId="{32165585-CB35-4C33-B919-9B0DD83E6E32}" dt="2023-04-10T22:13:11.240" v="1478" actId="1076"/>
          <ac:picMkLst>
            <pc:docMk/>
            <pc:sldMk cId="3650616390" sldId="312"/>
            <ac:picMk id="9" creationId="{028BA5B4-79C7-BE63-3C20-C1AA9E55DA0A}"/>
          </ac:picMkLst>
        </pc:picChg>
      </pc:sldChg>
      <pc:sldChg chg="new del">
        <pc:chgData name="Carolina Craus" userId="bae62b9d695bbdd6" providerId="LiveId" clId="{32165585-CB35-4C33-B919-9B0DD83E6E32}" dt="2023-04-10T22:43:04.378" v="1570" actId="47"/>
        <pc:sldMkLst>
          <pc:docMk/>
          <pc:sldMk cId="2917246756" sldId="313"/>
        </pc:sldMkLst>
      </pc:sldChg>
      <pc:sldChg chg="addSp delSp modSp add mod ord">
        <pc:chgData name="Carolina Craus" userId="bae62b9d695bbdd6" providerId="LiveId" clId="{32165585-CB35-4C33-B919-9B0DD83E6E32}" dt="2023-04-11T00:34:29.838" v="2207" actId="14100"/>
        <pc:sldMkLst>
          <pc:docMk/>
          <pc:sldMk cId="3948659839" sldId="313"/>
        </pc:sldMkLst>
        <pc:spChg chg="mod">
          <ac:chgData name="Carolina Craus" userId="bae62b9d695bbdd6" providerId="LiveId" clId="{32165585-CB35-4C33-B919-9B0DD83E6E32}" dt="2023-04-11T00:15:11.699" v="1709" actId="20577"/>
          <ac:spMkLst>
            <pc:docMk/>
            <pc:sldMk cId="3948659839" sldId="313"/>
            <ac:spMk id="2" creationId="{8B170740-DB3F-076A-A2D2-9555F51D2D32}"/>
          </ac:spMkLst>
        </pc:spChg>
        <pc:spChg chg="add mod">
          <ac:chgData name="Carolina Craus" userId="bae62b9d695bbdd6" providerId="LiveId" clId="{32165585-CB35-4C33-B919-9B0DD83E6E32}" dt="2023-04-11T00:27:16.826" v="2036" actId="13822"/>
          <ac:spMkLst>
            <pc:docMk/>
            <pc:sldMk cId="3948659839" sldId="313"/>
            <ac:spMk id="3" creationId="{EF086172-863D-0122-3B4E-BDAC5312F326}"/>
          </ac:spMkLst>
        </pc:spChg>
        <pc:spChg chg="mod">
          <ac:chgData name="Carolina Craus" userId="bae62b9d695bbdd6" providerId="LiveId" clId="{32165585-CB35-4C33-B919-9B0DD83E6E32}" dt="2023-04-11T00:32:54.764" v="2184" actId="20577"/>
          <ac:spMkLst>
            <pc:docMk/>
            <pc:sldMk cId="3948659839" sldId="313"/>
            <ac:spMk id="5" creationId="{80A4736F-1EF9-09F0-5145-9AB37B5FE409}"/>
          </ac:spMkLst>
        </pc:spChg>
        <pc:spChg chg="add mod">
          <ac:chgData name="Carolina Craus" userId="bae62b9d695bbdd6" providerId="LiveId" clId="{32165585-CB35-4C33-B919-9B0DD83E6E32}" dt="2023-04-11T00:33:47.756" v="2196" actId="1076"/>
          <ac:spMkLst>
            <pc:docMk/>
            <pc:sldMk cId="3948659839" sldId="313"/>
            <ac:spMk id="6" creationId="{5D44B9AC-78E7-7ABF-9BE3-F3394203712C}"/>
          </ac:spMkLst>
        </pc:spChg>
        <pc:spChg chg="add del">
          <ac:chgData name="Carolina Craus" userId="bae62b9d695bbdd6" providerId="LiveId" clId="{32165585-CB35-4C33-B919-9B0DD83E6E32}" dt="2023-04-11T00:27:46.505" v="2084" actId="22"/>
          <ac:spMkLst>
            <pc:docMk/>
            <pc:sldMk cId="3948659839" sldId="313"/>
            <ac:spMk id="9" creationId="{730C4BB7-CF09-0B7C-0236-DBCCD6E6312D}"/>
          </ac:spMkLst>
        </pc:spChg>
        <pc:spChg chg="add del">
          <ac:chgData name="Carolina Craus" userId="bae62b9d695bbdd6" providerId="LiveId" clId="{32165585-CB35-4C33-B919-9B0DD83E6E32}" dt="2023-04-11T00:27:55.724" v="2086" actId="22"/>
          <ac:spMkLst>
            <pc:docMk/>
            <pc:sldMk cId="3948659839" sldId="313"/>
            <ac:spMk id="12" creationId="{49C90C54-2C4E-7059-5EFE-FA0D0328E5C7}"/>
          </ac:spMkLst>
        </pc:spChg>
        <pc:spChg chg="add mod">
          <ac:chgData name="Carolina Craus" userId="bae62b9d695bbdd6" providerId="LiveId" clId="{32165585-CB35-4C33-B919-9B0DD83E6E32}" dt="2023-04-11T00:33:43.638" v="2195" actId="1076"/>
          <ac:spMkLst>
            <pc:docMk/>
            <pc:sldMk cId="3948659839" sldId="313"/>
            <ac:spMk id="16" creationId="{0FA103C9-78E6-75D0-9972-8CA4121A8696}"/>
          </ac:spMkLst>
        </pc:spChg>
        <pc:spChg chg="add mod">
          <ac:chgData name="Carolina Craus" userId="bae62b9d695bbdd6" providerId="LiveId" clId="{32165585-CB35-4C33-B919-9B0DD83E6E32}" dt="2023-04-11T00:33:39.695" v="2194" actId="1076"/>
          <ac:spMkLst>
            <pc:docMk/>
            <pc:sldMk cId="3948659839" sldId="313"/>
            <ac:spMk id="17" creationId="{7283E721-934A-7F97-F1C5-1EFCAF49CF31}"/>
          </ac:spMkLst>
        </pc:spChg>
        <pc:spChg chg="add mod">
          <ac:chgData name="Carolina Craus" userId="bae62b9d695bbdd6" providerId="LiveId" clId="{32165585-CB35-4C33-B919-9B0DD83E6E32}" dt="2023-04-11T00:33:30.780" v="2193" actId="1076"/>
          <ac:spMkLst>
            <pc:docMk/>
            <pc:sldMk cId="3948659839" sldId="313"/>
            <ac:spMk id="18" creationId="{5516CC17-0DAA-CF95-C9CA-DF1CECD8F6FD}"/>
          </ac:spMkLst>
        </pc:spChg>
        <pc:grpChg chg="del mod">
          <ac:chgData name="Carolina Craus" userId="bae62b9d695bbdd6" providerId="LiveId" clId="{32165585-CB35-4C33-B919-9B0DD83E6E32}" dt="2023-04-11T00:26:36.877" v="1996" actId="478"/>
          <ac:grpSpMkLst>
            <pc:docMk/>
            <pc:sldMk cId="3948659839" sldId="313"/>
            <ac:grpSpMk id="4" creationId="{865AEDED-9AE4-E864-615F-1DD09AB34814}"/>
          </ac:grpSpMkLst>
        </pc:grpChg>
        <pc:cxnChg chg="mod">
          <ac:chgData name="Carolina Craus" userId="bae62b9d695bbdd6" providerId="LiveId" clId="{32165585-CB35-4C33-B919-9B0DD83E6E32}" dt="2023-04-11T00:26:36.877" v="1996" actId="478"/>
          <ac:cxnSpMkLst>
            <pc:docMk/>
            <pc:sldMk cId="3948659839" sldId="313"/>
            <ac:cxnSpMk id="13" creationId="{5F70714E-EFC6-2B2F-A8C0-39BE5507BA5C}"/>
          </ac:cxnSpMkLst>
        </pc:cxnChg>
        <pc:cxnChg chg="add">
          <ac:chgData name="Carolina Craus" userId="bae62b9d695bbdd6" providerId="LiveId" clId="{32165585-CB35-4C33-B919-9B0DD83E6E32}" dt="2023-04-11T00:33:52.534" v="2197" actId="11529"/>
          <ac:cxnSpMkLst>
            <pc:docMk/>
            <pc:sldMk cId="3948659839" sldId="313"/>
            <ac:cxnSpMk id="20" creationId="{2DE3533E-252A-5203-89EA-2D6F6917FFFD}"/>
          </ac:cxnSpMkLst>
        </pc:cxnChg>
        <pc:cxnChg chg="add mod">
          <ac:chgData name="Carolina Craus" userId="bae62b9d695bbdd6" providerId="LiveId" clId="{32165585-CB35-4C33-B919-9B0DD83E6E32}" dt="2023-04-11T00:34:06.134" v="2199" actId="14100"/>
          <ac:cxnSpMkLst>
            <pc:docMk/>
            <pc:sldMk cId="3948659839" sldId="313"/>
            <ac:cxnSpMk id="22" creationId="{38924452-EBDE-3FB0-3BDB-326FFA4AF5F0}"/>
          </ac:cxnSpMkLst>
        </pc:cxnChg>
        <pc:cxnChg chg="add mod">
          <ac:chgData name="Carolina Craus" userId="bae62b9d695bbdd6" providerId="LiveId" clId="{32165585-CB35-4C33-B919-9B0DD83E6E32}" dt="2023-04-11T00:34:19.075" v="2203" actId="14100"/>
          <ac:cxnSpMkLst>
            <pc:docMk/>
            <pc:sldMk cId="3948659839" sldId="313"/>
            <ac:cxnSpMk id="24" creationId="{253540D7-E856-7607-A232-0BAD8FDB6969}"/>
          </ac:cxnSpMkLst>
        </pc:cxnChg>
        <pc:cxnChg chg="add mod">
          <ac:chgData name="Carolina Craus" userId="bae62b9d695bbdd6" providerId="LiveId" clId="{32165585-CB35-4C33-B919-9B0DD83E6E32}" dt="2023-04-11T00:34:29.838" v="2207" actId="14100"/>
          <ac:cxnSpMkLst>
            <pc:docMk/>
            <pc:sldMk cId="3948659839" sldId="313"/>
            <ac:cxnSpMk id="27" creationId="{28B69205-172E-1187-7805-065C3467D5FE}"/>
          </ac:cxnSpMkLst>
        </pc:cxnChg>
      </pc:sldChg>
      <pc:sldChg chg="delSp modSp add mod">
        <pc:chgData name="Carolina Craus" userId="bae62b9d695bbdd6" providerId="LiveId" clId="{32165585-CB35-4C33-B919-9B0DD83E6E32}" dt="2023-04-11T01:17:35.616" v="2397" actId="20577"/>
        <pc:sldMkLst>
          <pc:docMk/>
          <pc:sldMk cId="1416291944" sldId="314"/>
        </pc:sldMkLst>
        <pc:spChg chg="mod">
          <ac:chgData name="Carolina Craus" userId="bae62b9d695bbdd6" providerId="LiveId" clId="{32165585-CB35-4C33-B919-9B0DD83E6E32}" dt="2023-04-11T01:17:35.616" v="2397" actId="20577"/>
          <ac:spMkLst>
            <pc:docMk/>
            <pc:sldMk cId="1416291944" sldId="314"/>
            <ac:spMk id="2" creationId="{8B170740-DB3F-076A-A2D2-9555F51D2D32}"/>
          </ac:spMkLst>
        </pc:spChg>
        <pc:spChg chg="del">
          <ac:chgData name="Carolina Craus" userId="bae62b9d695bbdd6" providerId="LiveId" clId="{32165585-CB35-4C33-B919-9B0DD83E6E32}" dt="2023-04-11T00:37:01.453" v="2209" actId="478"/>
          <ac:spMkLst>
            <pc:docMk/>
            <pc:sldMk cId="1416291944" sldId="314"/>
            <ac:spMk id="3" creationId="{EF086172-863D-0122-3B4E-BDAC5312F326}"/>
          </ac:spMkLst>
        </pc:spChg>
        <pc:spChg chg="mod">
          <ac:chgData name="Carolina Craus" userId="bae62b9d695bbdd6" providerId="LiveId" clId="{32165585-CB35-4C33-B919-9B0DD83E6E32}" dt="2023-04-11T00:37:08.959" v="2214" actId="20577"/>
          <ac:spMkLst>
            <pc:docMk/>
            <pc:sldMk cId="1416291944" sldId="314"/>
            <ac:spMk id="5" creationId="{80A4736F-1EF9-09F0-5145-9AB37B5FE409}"/>
          </ac:spMkLst>
        </pc:spChg>
        <pc:spChg chg="del">
          <ac:chgData name="Carolina Craus" userId="bae62b9d695bbdd6" providerId="LiveId" clId="{32165585-CB35-4C33-B919-9B0DD83E6E32}" dt="2023-04-11T00:37:01.453" v="2209" actId="478"/>
          <ac:spMkLst>
            <pc:docMk/>
            <pc:sldMk cId="1416291944" sldId="314"/>
            <ac:spMk id="6" creationId="{5D44B9AC-78E7-7ABF-9BE3-F3394203712C}"/>
          </ac:spMkLst>
        </pc:spChg>
        <pc:spChg chg="del">
          <ac:chgData name="Carolina Craus" userId="bae62b9d695bbdd6" providerId="LiveId" clId="{32165585-CB35-4C33-B919-9B0DD83E6E32}" dt="2023-04-11T00:37:01.453" v="2209" actId="478"/>
          <ac:spMkLst>
            <pc:docMk/>
            <pc:sldMk cId="1416291944" sldId="314"/>
            <ac:spMk id="16" creationId="{0FA103C9-78E6-75D0-9972-8CA4121A8696}"/>
          </ac:spMkLst>
        </pc:spChg>
        <pc:spChg chg="del">
          <ac:chgData name="Carolina Craus" userId="bae62b9d695bbdd6" providerId="LiveId" clId="{32165585-CB35-4C33-B919-9B0DD83E6E32}" dt="2023-04-11T00:37:01.453" v="2209" actId="478"/>
          <ac:spMkLst>
            <pc:docMk/>
            <pc:sldMk cId="1416291944" sldId="314"/>
            <ac:spMk id="17" creationId="{7283E721-934A-7F97-F1C5-1EFCAF49CF31}"/>
          </ac:spMkLst>
        </pc:spChg>
        <pc:spChg chg="del mod">
          <ac:chgData name="Carolina Craus" userId="bae62b9d695bbdd6" providerId="LiveId" clId="{32165585-CB35-4C33-B919-9B0DD83E6E32}" dt="2023-04-11T00:37:05.808" v="2213" actId="478"/>
          <ac:spMkLst>
            <pc:docMk/>
            <pc:sldMk cId="1416291944" sldId="314"/>
            <ac:spMk id="18" creationId="{5516CC17-0DAA-CF95-C9CA-DF1CECD8F6FD}"/>
          </ac:spMkLst>
        </pc:spChg>
        <pc:cxnChg chg="del">
          <ac:chgData name="Carolina Craus" userId="bae62b9d695bbdd6" providerId="LiveId" clId="{32165585-CB35-4C33-B919-9B0DD83E6E32}" dt="2023-04-11T00:37:01.453" v="2209" actId="478"/>
          <ac:cxnSpMkLst>
            <pc:docMk/>
            <pc:sldMk cId="1416291944" sldId="314"/>
            <ac:cxnSpMk id="20" creationId="{2DE3533E-252A-5203-89EA-2D6F6917FFFD}"/>
          </ac:cxnSpMkLst>
        </pc:cxnChg>
        <pc:cxnChg chg="del">
          <ac:chgData name="Carolina Craus" userId="bae62b9d695bbdd6" providerId="LiveId" clId="{32165585-CB35-4C33-B919-9B0DD83E6E32}" dt="2023-04-11T00:37:01.453" v="2209" actId="478"/>
          <ac:cxnSpMkLst>
            <pc:docMk/>
            <pc:sldMk cId="1416291944" sldId="314"/>
            <ac:cxnSpMk id="22" creationId="{38924452-EBDE-3FB0-3BDB-326FFA4AF5F0}"/>
          </ac:cxnSpMkLst>
        </pc:cxnChg>
        <pc:cxnChg chg="del mod">
          <ac:chgData name="Carolina Craus" userId="bae62b9d695bbdd6" providerId="LiveId" clId="{32165585-CB35-4C33-B919-9B0DD83E6E32}" dt="2023-04-11T00:37:01.453" v="2209" actId="478"/>
          <ac:cxnSpMkLst>
            <pc:docMk/>
            <pc:sldMk cId="1416291944" sldId="314"/>
            <ac:cxnSpMk id="24" creationId="{253540D7-E856-7607-A232-0BAD8FDB6969}"/>
          </ac:cxnSpMkLst>
        </pc:cxnChg>
        <pc:cxnChg chg="del mod">
          <ac:chgData name="Carolina Craus" userId="bae62b9d695bbdd6" providerId="LiveId" clId="{32165585-CB35-4C33-B919-9B0DD83E6E32}" dt="2023-04-11T00:37:01.453" v="2209" actId="478"/>
          <ac:cxnSpMkLst>
            <pc:docMk/>
            <pc:sldMk cId="1416291944" sldId="314"/>
            <ac:cxnSpMk id="27" creationId="{28B69205-172E-1187-7805-065C3467D5FE}"/>
          </ac:cxnSpMkLst>
        </pc:cxnChg>
      </pc:sldChg>
      <pc:sldChg chg="modSp add mod">
        <pc:chgData name="Carolina Craus" userId="bae62b9d695bbdd6" providerId="LiveId" clId="{32165585-CB35-4C33-B919-9B0DD83E6E32}" dt="2023-04-11T02:05:47.916" v="2616" actId="20577"/>
        <pc:sldMkLst>
          <pc:docMk/>
          <pc:sldMk cId="2932630224" sldId="315"/>
        </pc:sldMkLst>
        <pc:spChg chg="mod">
          <ac:chgData name="Carolina Craus" userId="bae62b9d695bbdd6" providerId="LiveId" clId="{32165585-CB35-4C33-B919-9B0DD83E6E32}" dt="2023-04-11T02:05:47.916" v="2616" actId="20577"/>
          <ac:spMkLst>
            <pc:docMk/>
            <pc:sldMk cId="2932630224" sldId="315"/>
            <ac:spMk id="2" creationId="{8B170740-DB3F-076A-A2D2-9555F51D2D32}"/>
          </ac:spMkLst>
        </pc:spChg>
      </pc:sldChg>
      <pc:sldChg chg="modSp add mod">
        <pc:chgData name="Carolina Craus" userId="bae62b9d695bbdd6" providerId="LiveId" clId="{32165585-CB35-4C33-B919-9B0DD83E6E32}" dt="2023-04-11T00:38:08.331" v="2318" actId="20577"/>
        <pc:sldMkLst>
          <pc:docMk/>
          <pc:sldMk cId="1981833743" sldId="316"/>
        </pc:sldMkLst>
        <pc:spChg chg="mod">
          <ac:chgData name="Carolina Craus" userId="bae62b9d695bbdd6" providerId="LiveId" clId="{32165585-CB35-4C33-B919-9B0DD83E6E32}" dt="2023-04-11T00:38:08.331" v="2318" actId="20577"/>
          <ac:spMkLst>
            <pc:docMk/>
            <pc:sldMk cId="1981833743" sldId="316"/>
            <ac:spMk id="2" creationId="{8B170740-DB3F-076A-A2D2-9555F51D2D32}"/>
          </ac:spMkLst>
        </pc:spChg>
      </pc:sldChg>
      <pc:sldChg chg="delSp modSp add mod">
        <pc:chgData name="Carolina Craus" userId="bae62b9d695bbdd6" providerId="LiveId" clId="{32165585-CB35-4C33-B919-9B0DD83E6E32}" dt="2023-04-11T02:07:02.535" v="2680"/>
        <pc:sldMkLst>
          <pc:docMk/>
          <pc:sldMk cId="2289817130" sldId="317"/>
        </pc:sldMkLst>
        <pc:spChg chg="mod">
          <ac:chgData name="Carolina Craus" userId="bae62b9d695bbdd6" providerId="LiveId" clId="{32165585-CB35-4C33-B919-9B0DD83E6E32}" dt="2023-04-11T00:38:26.559" v="2352" actId="20577"/>
          <ac:spMkLst>
            <pc:docMk/>
            <pc:sldMk cId="2289817130" sldId="317"/>
            <ac:spMk id="2" creationId="{8B170740-DB3F-076A-A2D2-9555F51D2D32}"/>
          </ac:spMkLst>
        </pc:spChg>
        <pc:picChg chg="del">
          <ac:chgData name="Carolina Craus" userId="bae62b9d695bbdd6" providerId="LiveId" clId="{32165585-CB35-4C33-B919-9B0DD83E6E32}" dt="2023-04-11T02:07:02.535" v="2680"/>
          <ac:picMkLst>
            <pc:docMk/>
            <pc:sldMk cId="2289817130" sldId="317"/>
            <ac:picMk id="3" creationId="{218447FA-5915-488F-AB97-09A32A006EBB}"/>
          </ac:picMkLst>
        </pc:picChg>
      </pc:sldChg>
      <pc:sldChg chg="addSp delSp modSp add mod">
        <pc:chgData name="Carolina Craus" userId="bae62b9d695bbdd6" providerId="LiveId" clId="{32165585-CB35-4C33-B919-9B0DD83E6E32}" dt="2023-04-11T02:12:42.380" v="2927" actId="692"/>
        <pc:sldMkLst>
          <pc:docMk/>
          <pc:sldMk cId="888533275" sldId="318"/>
        </pc:sldMkLst>
        <pc:spChg chg="mod">
          <ac:chgData name="Carolina Craus" userId="bae62b9d695bbdd6" providerId="LiveId" clId="{32165585-CB35-4C33-B919-9B0DD83E6E32}" dt="2023-04-11T01:43:06.683" v="2512" actId="20577"/>
          <ac:spMkLst>
            <pc:docMk/>
            <pc:sldMk cId="888533275" sldId="318"/>
            <ac:spMk id="2" creationId="{8B170740-DB3F-076A-A2D2-9555F51D2D32}"/>
          </ac:spMkLst>
        </pc:spChg>
        <pc:spChg chg="add del">
          <ac:chgData name="Carolina Craus" userId="bae62b9d695bbdd6" providerId="LiveId" clId="{32165585-CB35-4C33-B919-9B0DD83E6E32}" dt="2023-04-11T01:42:20.051" v="2465" actId="22"/>
          <ac:spMkLst>
            <pc:docMk/>
            <pc:sldMk cId="888533275" sldId="318"/>
            <ac:spMk id="4" creationId="{F3FF5CB8-026B-31AE-F6B4-6CB99725E31D}"/>
          </ac:spMkLst>
        </pc:spChg>
        <pc:spChg chg="mod">
          <ac:chgData name="Carolina Craus" userId="bae62b9d695bbdd6" providerId="LiveId" clId="{32165585-CB35-4C33-B919-9B0DD83E6E32}" dt="2023-04-11T02:12:42.380" v="2927" actId="692"/>
          <ac:spMkLst>
            <pc:docMk/>
            <pc:sldMk cId="888533275" sldId="318"/>
            <ac:spMk id="5" creationId="{80A4736F-1EF9-09F0-5145-9AB37B5FE409}"/>
          </ac:spMkLst>
        </pc:spChg>
        <pc:spChg chg="add del">
          <ac:chgData name="Carolina Craus" userId="bae62b9d695bbdd6" providerId="LiveId" clId="{32165585-CB35-4C33-B919-9B0DD83E6E32}" dt="2023-04-11T01:42:23.621" v="2467" actId="22"/>
          <ac:spMkLst>
            <pc:docMk/>
            <pc:sldMk cId="888533275" sldId="318"/>
            <ac:spMk id="7" creationId="{67FDBE62-7FA6-C8FB-5C5A-983CD72828A2}"/>
          </ac:spMkLst>
        </pc:spChg>
      </pc:sldChg>
      <pc:sldChg chg="addSp delSp modSp add mod ord">
        <pc:chgData name="Carolina Craus" userId="bae62b9d695bbdd6" providerId="LiveId" clId="{32165585-CB35-4C33-B919-9B0DD83E6E32}" dt="2023-04-11T02:03:31.656" v="2589" actId="20577"/>
        <pc:sldMkLst>
          <pc:docMk/>
          <pc:sldMk cId="2662757459" sldId="319"/>
        </pc:sldMkLst>
        <pc:spChg chg="mod">
          <ac:chgData name="Carolina Craus" userId="bae62b9d695bbdd6" providerId="LiveId" clId="{32165585-CB35-4C33-B919-9B0DD83E6E32}" dt="2023-04-11T01:43:28.008" v="2542" actId="20577"/>
          <ac:spMkLst>
            <pc:docMk/>
            <pc:sldMk cId="2662757459" sldId="319"/>
            <ac:spMk id="2" creationId="{8B170740-DB3F-076A-A2D2-9555F51D2D32}"/>
          </ac:spMkLst>
        </pc:spChg>
        <pc:spChg chg="add del">
          <ac:chgData name="Carolina Craus" userId="bae62b9d695bbdd6" providerId="LiveId" clId="{32165585-CB35-4C33-B919-9B0DD83E6E32}" dt="2023-04-11T01:44:22.836" v="2560"/>
          <ac:spMkLst>
            <pc:docMk/>
            <pc:sldMk cId="2662757459" sldId="319"/>
            <ac:spMk id="4" creationId="{F11EAF8F-BBA0-44A9-E86F-B98F6DCA8CD8}"/>
          </ac:spMkLst>
        </pc:spChg>
        <pc:graphicFrameChg chg="modGraphic">
          <ac:chgData name="Carolina Craus" userId="bae62b9d695bbdd6" providerId="LiveId" clId="{32165585-CB35-4C33-B919-9B0DD83E6E32}" dt="2023-04-11T02:03:31.656" v="2589" actId="20577"/>
          <ac:graphicFrameMkLst>
            <pc:docMk/>
            <pc:sldMk cId="2662757459" sldId="319"/>
            <ac:graphicFrameMk id="3" creationId="{CA4AB027-E888-2C3E-8C1E-4D6BB2527F50}"/>
          </ac:graphicFrameMkLst>
        </pc:graphicFrameChg>
        <pc:picChg chg="add mod">
          <ac:chgData name="Carolina Craus" userId="bae62b9d695bbdd6" providerId="LiveId" clId="{32165585-CB35-4C33-B919-9B0DD83E6E32}" dt="2023-04-11T01:44:34.748" v="2566" actId="1076"/>
          <ac:picMkLst>
            <pc:docMk/>
            <pc:sldMk cId="2662757459" sldId="319"/>
            <ac:picMk id="5" creationId="{94917740-2CE1-C737-5A58-88E54369727B}"/>
          </ac:picMkLst>
        </pc:picChg>
        <pc:picChg chg="del">
          <ac:chgData name="Carolina Craus" userId="bae62b9d695bbdd6" providerId="LiveId" clId="{32165585-CB35-4C33-B919-9B0DD83E6E32}" dt="2023-04-11T01:44:19.737" v="2558" actId="478"/>
          <ac:picMkLst>
            <pc:docMk/>
            <pc:sldMk cId="2662757459" sldId="319"/>
            <ac:picMk id="6" creationId="{BB69DD76-C768-A0C3-81CB-B2E581EFE1D2}"/>
          </ac:picMkLst>
        </pc:picChg>
      </pc:sldChg>
      <pc:sldChg chg="addSp delSp modSp add mod ord">
        <pc:chgData name="Carolina Craus" userId="bae62b9d695bbdd6" providerId="LiveId" clId="{32165585-CB35-4C33-B919-9B0DD83E6E32}" dt="2023-04-11T02:12:09.353" v="2926" actId="1076"/>
        <pc:sldMkLst>
          <pc:docMk/>
          <pc:sldMk cId="1824139110" sldId="320"/>
        </pc:sldMkLst>
        <pc:spChg chg="mod">
          <ac:chgData name="Carolina Craus" userId="bae62b9d695bbdd6" providerId="LiveId" clId="{32165585-CB35-4C33-B919-9B0DD83E6E32}" dt="2023-04-11T02:08:50.801" v="2746" actId="20577"/>
          <ac:spMkLst>
            <pc:docMk/>
            <pc:sldMk cId="1824139110" sldId="320"/>
            <ac:spMk id="2" creationId="{8B170740-DB3F-076A-A2D2-9555F51D2D32}"/>
          </ac:spMkLst>
        </pc:spChg>
        <pc:spChg chg="add del">
          <ac:chgData name="Carolina Craus" userId="bae62b9d695bbdd6" providerId="LiveId" clId="{32165585-CB35-4C33-B919-9B0DD83E6E32}" dt="2023-04-11T02:09:55.968" v="2758"/>
          <ac:spMkLst>
            <pc:docMk/>
            <pc:sldMk cId="1824139110" sldId="320"/>
            <ac:spMk id="6" creationId="{C9AB1286-E751-2426-DA5A-0B5BD6FD68F1}"/>
          </ac:spMkLst>
        </pc:spChg>
        <pc:spChg chg="add del mod">
          <ac:chgData name="Carolina Craus" userId="bae62b9d695bbdd6" providerId="LiveId" clId="{32165585-CB35-4C33-B919-9B0DD83E6E32}" dt="2023-04-11T02:11:20.711" v="2794" actId="478"/>
          <ac:spMkLst>
            <pc:docMk/>
            <pc:sldMk cId="1824139110" sldId="320"/>
            <ac:spMk id="8" creationId="{DA1F546C-A032-C4AF-8E1C-36C355C7C54A}"/>
          </ac:spMkLst>
        </pc:spChg>
        <pc:spChg chg="add mod">
          <ac:chgData name="Carolina Craus" userId="bae62b9d695bbdd6" providerId="LiveId" clId="{32165585-CB35-4C33-B919-9B0DD83E6E32}" dt="2023-04-11T02:12:09.353" v="2926" actId="1076"/>
          <ac:spMkLst>
            <pc:docMk/>
            <pc:sldMk cId="1824139110" sldId="320"/>
            <ac:spMk id="10" creationId="{3520D124-676E-6B81-37F2-9801558FF72B}"/>
          </ac:spMkLst>
        </pc:spChg>
        <pc:graphicFrameChg chg="mod modGraphic">
          <ac:chgData name="Carolina Craus" userId="bae62b9d695bbdd6" providerId="LiveId" clId="{32165585-CB35-4C33-B919-9B0DD83E6E32}" dt="2023-04-11T02:10:50.454" v="2786" actId="20577"/>
          <ac:graphicFrameMkLst>
            <pc:docMk/>
            <pc:sldMk cId="1824139110" sldId="320"/>
            <ac:graphicFrameMk id="3" creationId="{CA4AB027-E888-2C3E-8C1E-4D6BB2527F50}"/>
          </ac:graphicFrameMkLst>
        </pc:graphicFrameChg>
        <pc:graphicFrameChg chg="add del">
          <ac:chgData name="Carolina Craus" userId="bae62b9d695bbdd6" providerId="LiveId" clId="{32165585-CB35-4C33-B919-9B0DD83E6E32}" dt="2023-04-11T02:08:42.866" v="2740"/>
          <ac:graphicFrameMkLst>
            <pc:docMk/>
            <pc:sldMk cId="1824139110" sldId="320"/>
            <ac:graphicFrameMk id="4" creationId="{94978A68-D6AE-65CD-6E5E-C1109A18F1E0}"/>
          </ac:graphicFrameMkLst>
        </pc:graphicFrameChg>
        <pc:picChg chg="del">
          <ac:chgData name="Carolina Craus" userId="bae62b9d695bbdd6" providerId="LiveId" clId="{32165585-CB35-4C33-B919-9B0DD83E6E32}" dt="2023-04-11T02:07:21.677" v="2720" actId="478"/>
          <ac:picMkLst>
            <pc:docMk/>
            <pc:sldMk cId="1824139110" sldId="320"/>
            <ac:picMk id="5" creationId="{94917740-2CE1-C737-5A58-88E54369727B}"/>
          </ac:picMkLst>
        </pc:picChg>
        <pc:picChg chg="add mod">
          <ac:chgData name="Carolina Craus" userId="bae62b9d695bbdd6" providerId="LiveId" clId="{32165585-CB35-4C33-B919-9B0DD83E6E32}" dt="2023-04-11T02:10:12.828" v="2767" actId="1076"/>
          <ac:picMkLst>
            <pc:docMk/>
            <pc:sldMk cId="1824139110" sldId="320"/>
            <ac:picMk id="7" creationId="{D1AFFDB8-5F4E-77F8-D45F-552FEB9BEA86}"/>
          </ac:picMkLst>
        </pc:picChg>
      </pc:sldChg>
      <pc:sldChg chg="modSp add del mod">
        <pc:chgData name="Carolina Craus" userId="bae62b9d695bbdd6" providerId="LiveId" clId="{32165585-CB35-4C33-B919-9B0DD83E6E32}" dt="2023-04-11T02:06:26.171" v="2643" actId="47"/>
        <pc:sldMkLst>
          <pc:docMk/>
          <pc:sldMk cId="3341052280" sldId="321"/>
        </pc:sldMkLst>
        <pc:spChg chg="mod">
          <ac:chgData name="Carolina Craus" userId="bae62b9d695bbdd6" providerId="LiveId" clId="{32165585-CB35-4C33-B919-9B0DD83E6E32}" dt="2023-04-11T02:06:09.445" v="2626" actId="20577"/>
          <ac:spMkLst>
            <pc:docMk/>
            <pc:sldMk cId="3341052280" sldId="321"/>
            <ac:spMk id="2" creationId="{8B170740-DB3F-076A-A2D2-9555F51D2D32}"/>
          </ac:spMkLst>
        </pc:spChg>
      </pc:sldChg>
      <pc:sldChg chg="addSp delSp modSp add mod ord">
        <pc:chgData name="Carolina Craus" userId="bae62b9d695bbdd6" providerId="LiveId" clId="{32165585-CB35-4C33-B919-9B0DD83E6E32}" dt="2023-04-11T02:09:27.103" v="2756" actId="1076"/>
        <pc:sldMkLst>
          <pc:docMk/>
          <pc:sldMk cId="2612505702" sldId="322"/>
        </pc:sldMkLst>
        <pc:spChg chg="mod">
          <ac:chgData name="Carolina Craus" userId="bae62b9d695bbdd6" providerId="LiveId" clId="{32165585-CB35-4C33-B919-9B0DD83E6E32}" dt="2023-04-11T02:08:48.083" v="2744" actId="20577"/>
          <ac:spMkLst>
            <pc:docMk/>
            <pc:sldMk cId="2612505702" sldId="322"/>
            <ac:spMk id="2" creationId="{8B170740-DB3F-076A-A2D2-9555F51D2D32}"/>
          </ac:spMkLst>
        </pc:spChg>
        <pc:spChg chg="add del">
          <ac:chgData name="Carolina Craus" userId="bae62b9d695bbdd6" providerId="LiveId" clId="{32165585-CB35-4C33-B919-9B0DD83E6E32}" dt="2023-04-11T02:09:11.105" v="2748"/>
          <ac:spMkLst>
            <pc:docMk/>
            <pc:sldMk cId="2612505702" sldId="322"/>
            <ac:spMk id="4" creationId="{E24C92EC-C250-D42A-C594-C943EEF82C09}"/>
          </ac:spMkLst>
        </pc:spChg>
        <pc:graphicFrameChg chg="mod modGraphic">
          <ac:chgData name="Carolina Craus" userId="bae62b9d695bbdd6" providerId="LiveId" clId="{32165585-CB35-4C33-B919-9B0DD83E6E32}" dt="2023-04-11T02:09:21.387" v="2753" actId="1076"/>
          <ac:graphicFrameMkLst>
            <pc:docMk/>
            <pc:sldMk cId="2612505702" sldId="322"/>
            <ac:graphicFrameMk id="3" creationId="{CA4AB027-E888-2C3E-8C1E-4D6BB2527F50}"/>
          </ac:graphicFrameMkLst>
        </pc:graphicFrameChg>
        <pc:picChg chg="del">
          <ac:chgData name="Carolina Craus" userId="bae62b9d695bbdd6" providerId="LiveId" clId="{32165585-CB35-4C33-B919-9B0DD83E6E32}" dt="2023-04-11T02:07:23.885" v="2721" actId="478"/>
          <ac:picMkLst>
            <pc:docMk/>
            <pc:sldMk cId="2612505702" sldId="322"/>
            <ac:picMk id="5" creationId="{94917740-2CE1-C737-5A58-88E54369727B}"/>
          </ac:picMkLst>
        </pc:picChg>
        <pc:picChg chg="add mod">
          <ac:chgData name="Carolina Craus" userId="bae62b9d695bbdd6" providerId="LiveId" clId="{32165585-CB35-4C33-B919-9B0DD83E6E32}" dt="2023-04-11T02:09:27.103" v="2756" actId="1076"/>
          <ac:picMkLst>
            <pc:docMk/>
            <pc:sldMk cId="2612505702" sldId="322"/>
            <ac:picMk id="6" creationId="{08BEE029-0E8E-158A-F4C6-A416E30DD488}"/>
          </ac:picMkLst>
        </pc:picChg>
      </pc:sldChg>
      <pc:sldChg chg="modSp add mod">
        <pc:chgData name="Carolina Craus" userId="bae62b9d695bbdd6" providerId="LiveId" clId="{32165585-CB35-4C33-B919-9B0DD83E6E32}" dt="2023-04-11T02:06:50.085" v="2679" actId="20577"/>
        <pc:sldMkLst>
          <pc:docMk/>
          <pc:sldMk cId="1414478187" sldId="323"/>
        </pc:sldMkLst>
        <pc:spChg chg="mod">
          <ac:chgData name="Carolina Craus" userId="bae62b9d695bbdd6" providerId="LiveId" clId="{32165585-CB35-4C33-B919-9B0DD83E6E32}" dt="2023-04-11T02:06:50.085" v="2679" actId="20577"/>
          <ac:spMkLst>
            <pc:docMk/>
            <pc:sldMk cId="1414478187" sldId="323"/>
            <ac:spMk id="2" creationId="{8B170740-DB3F-076A-A2D2-9555F51D2D32}"/>
          </ac:spMkLst>
        </pc:spChg>
      </pc:sldChg>
      <pc:sldChg chg="modSp add mod">
        <pc:chgData name="Carolina Craus" userId="bae62b9d695bbdd6" providerId="LiveId" clId="{32165585-CB35-4C33-B919-9B0DD83E6E32}" dt="2023-04-11T02:07:17.796" v="2719" actId="20577"/>
        <pc:sldMkLst>
          <pc:docMk/>
          <pc:sldMk cId="2361612830" sldId="324"/>
        </pc:sldMkLst>
        <pc:spChg chg="mod">
          <ac:chgData name="Carolina Craus" userId="bae62b9d695bbdd6" providerId="LiveId" clId="{32165585-CB35-4C33-B919-9B0DD83E6E32}" dt="2023-04-11T02:07:17.796" v="2719" actId="20577"/>
          <ac:spMkLst>
            <pc:docMk/>
            <pc:sldMk cId="2361612830" sldId="324"/>
            <ac:spMk id="2" creationId="{8B170740-DB3F-076A-A2D2-9555F51D2D3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158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7434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888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88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2341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1196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0468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8134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776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567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f88252dc4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f88252dc4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8867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2310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5772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2370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3389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5088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0917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029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9211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201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f88252dc4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f88252dc4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5918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9682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1f88252dc4_0_1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1f88252dc4_0_1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27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291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659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307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830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410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shutterstock_429987889_edited.jpg"/>
          <p:cNvPicPr preferRelativeResize="0"/>
          <p:nvPr/>
        </p:nvPicPr>
        <p:blipFill rotWithShape="1">
          <a:blip r:embed="rId2">
            <a:alphaModFix/>
          </a:blip>
          <a:srcRect t="21799" b="23591"/>
          <a:stretch/>
        </p:blipFill>
        <p:spPr>
          <a:xfrm>
            <a:off x="0" y="487825"/>
            <a:ext cx="9144000" cy="465567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3" name="Google Shape;13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" name="Google Shape;18;p2"/>
          <p:cNvSpPr txBox="1"/>
          <p:nvPr/>
        </p:nvSpPr>
        <p:spPr>
          <a:xfrm>
            <a:off x="226550" y="78500"/>
            <a:ext cx="9981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latin typeface="Raleway"/>
                <a:ea typeface="Raleway"/>
                <a:cs typeface="Raleway"/>
                <a:sym typeface="Raleway"/>
              </a:rPr>
              <a:t>Confidential</a:t>
            </a:r>
            <a:endParaRPr sz="6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1296767" y="78500"/>
            <a:ext cx="21006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latin typeface="Raleway"/>
                <a:ea typeface="Raleway"/>
                <a:cs typeface="Raleway"/>
                <a:sym typeface="Raleway"/>
              </a:rPr>
              <a:t>Customized for </a:t>
            </a:r>
            <a:r>
              <a:rPr lang="en-GB" sz="600" b="1" dirty="0">
                <a:latin typeface="Raleway"/>
                <a:ea typeface="Raleway"/>
                <a:cs typeface="Raleway"/>
                <a:sym typeface="Raleway"/>
              </a:rPr>
              <a:t>DS 6372</a:t>
            </a:r>
            <a:endParaRPr sz="6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8213935" y="78500"/>
            <a:ext cx="7059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latin typeface="Raleway"/>
                <a:ea typeface="Raleway"/>
                <a:cs typeface="Raleway"/>
                <a:sym typeface="Raleway"/>
              </a:rPr>
              <a:t>Version 1.0</a:t>
            </a:r>
            <a:endParaRPr sz="6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1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41" name="Google Shape;141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Google Shape;143;p14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4" name="Google Shape;144;p14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6" name="Google Shape;146;p14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7" name="Google Shape;147;p14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" name="Google Shape;148;p14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" name="Google Shape;149;p14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2" name="Google Shape;152;p15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3" name="Google Shape;153;p15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15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15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C">
  <p:cSld name="SECTION_HEADER_1">
    <p:bg>
      <p:bgPr>
        <a:solidFill>
          <a:schemeClr val="dk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>
            <a:spLocks noGrp="1"/>
          </p:cNvSpPr>
          <p:nvPr>
            <p:ph type="title"/>
          </p:nvPr>
        </p:nvSpPr>
        <p:spPr>
          <a:xfrm>
            <a:off x="1308150" y="1318650"/>
            <a:ext cx="71100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9" name="Google Shape;159;p16"/>
          <p:cNvSpPr txBox="1"/>
          <p:nvPr/>
        </p:nvSpPr>
        <p:spPr>
          <a:xfrm>
            <a:off x="226550" y="78500"/>
            <a:ext cx="9981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Confidential</a:t>
            </a:r>
            <a:endParaRPr sz="6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0" name="Google Shape;160;p16"/>
          <p:cNvSpPr txBox="1"/>
          <p:nvPr/>
        </p:nvSpPr>
        <p:spPr>
          <a:xfrm>
            <a:off x="1296767" y="78500"/>
            <a:ext cx="21006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dirty="0">
                <a:latin typeface="Raleway"/>
                <a:ea typeface="Raleway"/>
                <a:cs typeface="Raleway"/>
                <a:sym typeface="Raleway"/>
              </a:rPr>
              <a:t>Customized for </a:t>
            </a:r>
            <a:r>
              <a:rPr lang="en-GB" sz="600" b="1" dirty="0">
                <a:latin typeface="Raleway"/>
                <a:ea typeface="Raleway"/>
                <a:cs typeface="Raleway"/>
                <a:sym typeface="Raleway"/>
              </a:rPr>
              <a:t>DS 6372</a:t>
            </a:r>
            <a:endParaRPr lang="en-GB" sz="6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1" name="Google Shape;161;p16"/>
          <p:cNvSpPr txBox="1"/>
          <p:nvPr/>
        </p:nvSpPr>
        <p:spPr>
          <a:xfrm>
            <a:off x="8213935" y="78500"/>
            <a:ext cx="7059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Version 1.0</a:t>
            </a:r>
            <a:endParaRPr sz="6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_alt1">
  <p:cSld name="SECTION_HEADER_2">
    <p:bg>
      <p:bgPr>
        <a:solidFill>
          <a:srgbClr val="434343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64" name="Google Shape;164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" name="Google Shape;166;p17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1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8" name="Google Shape;168;p17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9" name="Google Shape;169;p17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Google Shape;170;p17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" name="Google Shape;171;p17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_alt1">
  <p:cSld name="TITLE_1">
    <p:bg>
      <p:bgPr>
        <a:solidFill>
          <a:schemeClr val="lt2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3" descr="shutterstock_429987889_edited.jpg"/>
          <p:cNvPicPr preferRelativeResize="0"/>
          <p:nvPr/>
        </p:nvPicPr>
        <p:blipFill rotWithShape="1">
          <a:blip r:embed="rId2">
            <a:alphaModFix/>
          </a:blip>
          <a:srcRect t="21799" b="23591"/>
          <a:stretch/>
        </p:blipFill>
        <p:spPr>
          <a:xfrm>
            <a:off x="0" y="487825"/>
            <a:ext cx="9144000" cy="4655676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" name="Google Shape;24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5" name="Google Shape;25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0" name="Google Shape;30;p3">
            <a:hlinkClick r:id="rId3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" name="Google Shape;31;p3">
            <a:hlinkClick r:id="rId3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Google Shape;32;p3">
            <a:hlinkClick r:id="rId3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Google Shape;33;p3">
            <a:hlinkClick r:id="rId3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6" name="Google Shape;3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0" name="Google Shape;40;p4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4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42;p4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43;p4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only">
  <p:cSld name="TITLE_AND_BODY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9" name="Google Shape;59;p6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" name="Google Shape;60;p6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" name="Google Shape;61;p6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Google Shape;62;p6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6"/>
          <p:cNvSpPr txBox="1">
            <a:spLocks noGrp="1"/>
          </p:cNvSpPr>
          <p:nvPr>
            <p:ph type="body" idx="1"/>
          </p:nvPr>
        </p:nvSpPr>
        <p:spPr>
          <a:xfrm>
            <a:off x="729450" y="1068650"/>
            <a:ext cx="7688700" cy="10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6" name="Google Shape;76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8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8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1" name="Google Shape;81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2" name="Google Shape;82;p8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3" name="Google Shape;83;p8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Google Shape;84;p8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8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" name="Google Shape;99;p1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0" name="Google Shape;100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10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5" name="Google Shape;105;p10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6" name="Google Shape;106;p10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Google Shape;107;p10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" name="Google Shape;108;p10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11" name="Google Shape;111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11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5" name="Google Shape;115;p11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6" name="Google Shape;116;p11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11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Google Shape;118;p11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" name="Google Shape;121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2" name="Google Shape;122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24;p12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12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6" name="Google Shape;126;p12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8" name="Google Shape;128;p12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9" name="Google Shape;129;p12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2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12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5" name="Google Shape;135;p13">
            <a:hlinkClick r:id="rId2" action="ppaction://hlinksldjump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6" name="Google Shape;136;p13">
            <a:hlinkClick r:id="rId2" action="ppaction://hlinksldjump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" name="Google Shape;137;p13">
            <a:hlinkClick r:id="rId2" action="ppaction://hlinksldjump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" name="Google Shape;138;p13">
            <a:hlinkClick r:id="rId2" action="ppaction://hlinksldjump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0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1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3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5.xml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5234028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>
                <a:solidFill>
                  <a:srgbClr val="000000"/>
                </a:solidFill>
              </a:rPr>
              <a:t>Bank Marketing Analysis</a:t>
            </a:r>
            <a:endParaRPr dirty="0"/>
          </a:p>
        </p:txBody>
      </p:sp>
      <p:sp>
        <p:nvSpPr>
          <p:cNvPr id="177" name="Google Shape;177;p18"/>
          <p:cNvSpPr txBox="1">
            <a:spLocks noGrp="1"/>
          </p:cNvSpPr>
          <p:nvPr>
            <p:ph type="subTitle" idx="1"/>
          </p:nvPr>
        </p:nvSpPr>
        <p:spPr>
          <a:xfrm>
            <a:off x="729563" y="2998272"/>
            <a:ext cx="48909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dirty="0"/>
              <a:t>Daniel Chang, Carolina </a:t>
            </a:r>
            <a:r>
              <a:rPr lang="en-GB" sz="1400" b="1" dirty="0" err="1"/>
              <a:t>Craus</a:t>
            </a:r>
            <a:r>
              <a:rPr lang="en-GB" sz="1400" b="1" dirty="0"/>
              <a:t>, Andrew Yule</a:t>
            </a:r>
            <a:endParaRPr sz="1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Exploratory Data Analysis</a:t>
            </a:r>
          </a:p>
          <a:p>
            <a:pPr marL="14605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Relationship between Month and Term Deposit Subscriptions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B13F08B-AEE4-4C95-21B6-8DF753ECA5AD}"/>
              </a:ext>
            </a:extLst>
          </p:cNvPr>
          <p:cNvSpPr txBox="1">
            <a:spLocks/>
          </p:cNvSpPr>
          <p:nvPr/>
        </p:nvSpPr>
        <p:spPr>
          <a:xfrm>
            <a:off x="285226" y="1761143"/>
            <a:ext cx="3196205" cy="2655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dirty="0"/>
              <a:t>Month seems to impact whether a client will resubscribe to a term deposit </a:t>
            </a:r>
          </a:p>
          <a:p>
            <a:pPr marL="146050" indent="0">
              <a:buNone/>
            </a:pPr>
            <a:endParaRPr lang="en-US" dirty="0"/>
          </a:p>
          <a:p>
            <a:r>
              <a:rPr lang="en-US" dirty="0"/>
              <a:t>September, October, December, and March seem to have almost half the clients resubscribe to a term deposit </a:t>
            </a:r>
          </a:p>
          <a:p>
            <a:r>
              <a:rPr lang="en-US" dirty="0"/>
              <a:t>The rest of the months have less than 25% rate of resubscribing to a term deposit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829ABB-3EE6-0A31-7B09-DC5F34A34A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0029" y="1780528"/>
            <a:ext cx="5188745" cy="320365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ECABF0F-B50A-5EF9-A908-3A558B4CB435}"/>
              </a:ext>
            </a:extLst>
          </p:cNvPr>
          <p:cNvSpPr/>
          <p:nvPr/>
        </p:nvSpPr>
        <p:spPr>
          <a:xfrm>
            <a:off x="3670029" y="2012674"/>
            <a:ext cx="1846188" cy="29908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4351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Exploratory Data Analysis</a:t>
            </a:r>
          </a:p>
          <a:p>
            <a:pPr marL="14605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Relationship between Age and Term Deposit Subscriptions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B13F08B-AEE4-4C95-21B6-8DF753ECA5AD}"/>
              </a:ext>
            </a:extLst>
          </p:cNvPr>
          <p:cNvSpPr txBox="1">
            <a:spLocks/>
          </p:cNvSpPr>
          <p:nvPr/>
        </p:nvSpPr>
        <p:spPr>
          <a:xfrm>
            <a:off x="725850" y="1761143"/>
            <a:ext cx="2025739" cy="2332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A5EEDC-AFCB-2FFC-4B55-FE4847E482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7617" y="1630016"/>
            <a:ext cx="5228451" cy="322670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1421005-26B9-6555-1F56-A6C4C869FD97}"/>
              </a:ext>
            </a:extLst>
          </p:cNvPr>
          <p:cNvSpPr/>
          <p:nvPr/>
        </p:nvSpPr>
        <p:spPr>
          <a:xfrm>
            <a:off x="4939749" y="1928191"/>
            <a:ext cx="795130" cy="27928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8412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Exploratory Data Analysis</a:t>
            </a:r>
          </a:p>
          <a:p>
            <a:pPr marL="14605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Relationship between Job Type and Term Deposit Subscriptions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B13F08B-AEE4-4C95-21B6-8DF753ECA5AD}"/>
              </a:ext>
            </a:extLst>
          </p:cNvPr>
          <p:cNvSpPr txBox="1">
            <a:spLocks/>
          </p:cNvSpPr>
          <p:nvPr/>
        </p:nvSpPr>
        <p:spPr>
          <a:xfrm>
            <a:off x="302004" y="1945700"/>
            <a:ext cx="2877423" cy="284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dirty="0"/>
              <a:t>The Student and Retired categories have the highest percent of subscriptions </a:t>
            </a:r>
          </a:p>
          <a:p>
            <a:pPr marL="146050" indent="0">
              <a:buNone/>
            </a:pPr>
            <a:endParaRPr lang="en-US" dirty="0"/>
          </a:p>
          <a:p>
            <a:r>
              <a:rPr lang="en-US" dirty="0"/>
              <a:t>Over 20% of each group subscribing to a term deposit </a:t>
            </a:r>
          </a:p>
          <a:p>
            <a:r>
              <a:rPr lang="en-US" dirty="0"/>
              <a:t>Services, housemaid, entrepreneur, and blue-collar job types have smallest subscription rates below 10%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5009A0-2E01-1AA4-F0E7-9DED124DA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9152" y="1761142"/>
            <a:ext cx="5373303" cy="331760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65914CF-5B21-72B6-C182-BE63B04ACBAF}"/>
              </a:ext>
            </a:extLst>
          </p:cNvPr>
          <p:cNvSpPr/>
          <p:nvPr/>
        </p:nvSpPr>
        <p:spPr>
          <a:xfrm>
            <a:off x="3670029" y="1945700"/>
            <a:ext cx="742945" cy="30578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0847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Exploratory Data Analysis</a:t>
            </a:r>
          </a:p>
          <a:p>
            <a:pPr marL="14605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Correlation Plot and Heatmap 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B13F08B-AEE4-4C95-21B6-8DF753ECA5AD}"/>
              </a:ext>
            </a:extLst>
          </p:cNvPr>
          <p:cNvSpPr txBox="1">
            <a:spLocks/>
          </p:cNvSpPr>
          <p:nvPr/>
        </p:nvSpPr>
        <p:spPr>
          <a:xfrm>
            <a:off x="725850" y="1761143"/>
            <a:ext cx="515721" cy="1527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580CB5-D47D-F7CE-5EC3-BF50DC366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09368"/>
            <a:ext cx="4793434" cy="29582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4E9141-2AC9-294A-243D-B52BCE5A6F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3434" y="1941386"/>
            <a:ext cx="4365596" cy="2694196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12E1ABB-8023-4ADC-BEFB-5F1E561C4FE5}"/>
              </a:ext>
            </a:extLst>
          </p:cNvPr>
          <p:cNvSpPr txBox="1">
            <a:spLocks/>
          </p:cNvSpPr>
          <p:nvPr/>
        </p:nvSpPr>
        <p:spPr>
          <a:xfrm>
            <a:off x="5548446" y="1177185"/>
            <a:ext cx="3872391" cy="583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dirty="0"/>
              <a:t>No very highly correlated variables or multicollinearity present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4990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Exploratory Data Analysis</a:t>
            </a:r>
          </a:p>
          <a:p>
            <a:pPr marL="14605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Loess Plots for Age and Previous Days variables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B13F08B-AEE4-4C95-21B6-8DF753ECA5AD}"/>
              </a:ext>
            </a:extLst>
          </p:cNvPr>
          <p:cNvSpPr txBox="1">
            <a:spLocks/>
          </p:cNvSpPr>
          <p:nvPr/>
        </p:nvSpPr>
        <p:spPr>
          <a:xfrm>
            <a:off x="348345" y="4287845"/>
            <a:ext cx="5607004" cy="855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dirty="0"/>
              <a:t>Loess plot of Age suggests </a:t>
            </a:r>
          </a:p>
          <a:p>
            <a:pPr marL="146050" indent="0">
              <a:buNone/>
            </a:pPr>
            <a:r>
              <a:rPr lang="en-US" dirty="0"/>
              <a:t>Expected to be part of the model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CB54F2-CC3C-F270-CBF5-AD875C68F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793" y="1663294"/>
            <a:ext cx="4357207" cy="26890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8BA5B4-79C7-BE63-3C20-C1AA9E55DA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6224" y="1761144"/>
            <a:ext cx="4222983" cy="260618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50616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44AB8-4CAC-56EE-6EF0-25499C3705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 1</a:t>
            </a:r>
          </a:p>
        </p:txBody>
      </p:sp>
    </p:spTree>
    <p:extLst>
      <p:ext uri="{BB962C8B-B14F-4D97-AF65-F5344CB8AC3E}">
        <p14:creationId xmlns:p14="http://schemas.microsoft.com/office/powerpoint/2010/main" val="3764461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Objective 1</a:t>
            </a:r>
          </a:p>
          <a:p>
            <a:pPr marL="146050" indent="0">
              <a:buNone/>
            </a:pP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Raleway"/>
                <a:sym typeface="Raleway"/>
              </a:rPr>
              <a:t>Recapping the Primary Goal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0A4736F-1EF9-09F0-5145-9AB37B5FE409}"/>
              </a:ext>
            </a:extLst>
          </p:cNvPr>
          <p:cNvSpPr txBox="1">
            <a:spLocks/>
          </p:cNvSpPr>
          <p:nvPr/>
        </p:nvSpPr>
        <p:spPr>
          <a:xfrm>
            <a:off x="725850" y="1761143"/>
            <a:ext cx="7688700" cy="855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b="1" dirty="0"/>
              <a:t>Primary goal: </a:t>
            </a:r>
            <a:r>
              <a:rPr lang="en-US" dirty="0"/>
              <a:t>Can we make a </a:t>
            </a:r>
            <a:r>
              <a:rPr lang="en-US" u="sng" dirty="0"/>
              <a:t>highly interpretable</a:t>
            </a:r>
            <a:r>
              <a:rPr lang="en-US" dirty="0"/>
              <a:t> model that helps to better gain inference on what leads to successfully signing clients to new term deposits</a:t>
            </a:r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r>
              <a:rPr lang="en-US" dirty="0"/>
              <a:t>Note: Data was split into two datasets for training and validation using a 70/30 split</a:t>
            </a:r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65AEDED-9AE4-E864-615F-1DD09AB34814}"/>
              </a:ext>
            </a:extLst>
          </p:cNvPr>
          <p:cNvGrpSpPr/>
          <p:nvPr/>
        </p:nvGrpSpPr>
        <p:grpSpPr>
          <a:xfrm>
            <a:off x="515394" y="2997197"/>
            <a:ext cx="8113212" cy="1005840"/>
            <a:chOff x="515394" y="2997197"/>
            <a:chExt cx="8113212" cy="100584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1957573-30D3-4E27-9E18-56D2A6B4368C}"/>
                </a:ext>
              </a:extLst>
            </p:cNvPr>
            <p:cNvSpPr/>
            <p:nvPr/>
          </p:nvSpPr>
          <p:spPr>
            <a:xfrm>
              <a:off x="3611880" y="2997197"/>
              <a:ext cx="1920240" cy="10058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Feature Selection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5729A82-735C-7A6D-FEEC-AFFC52E95A03}"/>
                </a:ext>
              </a:extLst>
            </p:cNvPr>
            <p:cNvSpPr/>
            <p:nvPr/>
          </p:nvSpPr>
          <p:spPr>
            <a:xfrm>
              <a:off x="515394" y="3140886"/>
              <a:ext cx="1828800" cy="7184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3"/>
                  </a:solidFill>
                </a:rPr>
                <a:t>17 Variables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F70714E-EFC6-2B2F-A8C0-39BE5507BA5C}"/>
                </a:ext>
              </a:extLst>
            </p:cNvPr>
            <p:cNvCxnSpPr>
              <a:stCxn id="11" idx="3"/>
              <a:endCxn id="7" idx="1"/>
            </p:cNvCxnSpPr>
            <p:nvPr/>
          </p:nvCxnSpPr>
          <p:spPr>
            <a:xfrm>
              <a:off x="2344194" y="3500115"/>
              <a:ext cx="1267686" cy="2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0A5251D-9421-2030-1905-795CC510DAF8}"/>
                </a:ext>
              </a:extLst>
            </p:cNvPr>
            <p:cNvCxnSpPr/>
            <p:nvPr/>
          </p:nvCxnSpPr>
          <p:spPr>
            <a:xfrm>
              <a:off x="5532120" y="3500116"/>
              <a:ext cx="1267687" cy="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5180F-2E5B-5B25-77F4-1F62C9612845}"/>
                </a:ext>
              </a:extLst>
            </p:cNvPr>
            <p:cNvSpPr/>
            <p:nvPr/>
          </p:nvSpPr>
          <p:spPr>
            <a:xfrm>
              <a:off x="6799806" y="3140887"/>
              <a:ext cx="1828800" cy="7184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Reduction in variables to improve interpretation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477731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Objective 1</a:t>
            </a:r>
          </a:p>
          <a:p>
            <a:pPr marL="146050" indent="0">
              <a:buNone/>
            </a:pP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Raleway"/>
                <a:sym typeface="Raleway"/>
              </a:rPr>
              <a:t>Feature Selection Algorithm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0A4736F-1EF9-09F0-5145-9AB37B5FE409}"/>
              </a:ext>
            </a:extLst>
          </p:cNvPr>
          <p:cNvSpPr txBox="1">
            <a:spLocks/>
          </p:cNvSpPr>
          <p:nvPr/>
        </p:nvSpPr>
        <p:spPr>
          <a:xfrm>
            <a:off x="725850" y="1761144"/>
            <a:ext cx="7688700" cy="445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b="1" dirty="0"/>
              <a:t>Main Algorithm:	</a:t>
            </a:r>
            <a:r>
              <a:rPr lang="en-US" dirty="0"/>
              <a:t>Stepwise logistic regression utilizing AIC as the performance metric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0A3716-4CFE-14C5-5FD0-C5F153CDF0E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537929" y="2191767"/>
            <a:ext cx="6064542" cy="295173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EC5E162-E10C-B2A3-005B-B90338E85659}"/>
              </a:ext>
            </a:extLst>
          </p:cNvPr>
          <p:cNvCxnSpPr>
            <a:cxnSpLocks/>
          </p:cNvCxnSpPr>
          <p:nvPr/>
        </p:nvCxnSpPr>
        <p:spPr>
          <a:xfrm flipH="1">
            <a:off x="3573359" y="3667633"/>
            <a:ext cx="312057" cy="3528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7C22EA1-6967-CFF8-9BB1-0326FB8FCE1D}"/>
              </a:ext>
            </a:extLst>
          </p:cNvPr>
          <p:cNvSpPr txBox="1">
            <a:spLocks/>
          </p:cNvSpPr>
          <p:nvPr/>
        </p:nvSpPr>
        <p:spPr>
          <a:xfrm>
            <a:off x="3603171" y="3108129"/>
            <a:ext cx="2677886" cy="654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dirty="0">
                <a:solidFill>
                  <a:schemeClr val="accent3"/>
                </a:solidFill>
              </a:rPr>
              <a:t>Diminishing returns are found after the 5</a:t>
            </a:r>
            <a:r>
              <a:rPr lang="en-US" baseline="30000" dirty="0">
                <a:solidFill>
                  <a:schemeClr val="accent3"/>
                </a:solidFill>
              </a:rPr>
              <a:t>th</a:t>
            </a:r>
            <a:r>
              <a:rPr lang="en-US" dirty="0">
                <a:solidFill>
                  <a:schemeClr val="accent3"/>
                </a:solidFill>
              </a:rPr>
              <a:t> variable is included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6369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Objective 1</a:t>
            </a:r>
          </a:p>
          <a:p>
            <a:pPr marL="146050" indent="0">
              <a:buNone/>
            </a:pP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Raleway"/>
                <a:sym typeface="Raleway"/>
              </a:rPr>
              <a:t>Model Performance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A4AB027-E888-2C3E-8C1E-4D6BB2527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066425"/>
              </p:ext>
            </p:extLst>
          </p:nvPr>
        </p:nvGraphicFramePr>
        <p:xfrm>
          <a:off x="725850" y="1761144"/>
          <a:ext cx="4064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42111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24557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250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15,485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497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612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376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162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442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389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AUROC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069719"/>
                  </a:ext>
                </a:extLst>
              </a:tr>
            </a:tbl>
          </a:graphicData>
        </a:graphic>
      </p:graphicFrame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BB69DD76-C768-A0C3-81CB-B2E581EFE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6457" y="1446514"/>
            <a:ext cx="3962400" cy="3378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84455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Objective 1</a:t>
            </a:r>
          </a:p>
          <a:p>
            <a:pPr marL="146050" indent="0">
              <a:buNone/>
            </a:pP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Raleway"/>
                <a:sym typeface="Raleway"/>
              </a:rPr>
              <a:t>Model Interpretation and Inference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0A4736F-1EF9-09F0-5145-9AB37B5FE409}"/>
              </a:ext>
            </a:extLst>
          </p:cNvPr>
          <p:cNvSpPr txBox="1">
            <a:spLocks/>
          </p:cNvSpPr>
          <p:nvPr/>
        </p:nvSpPr>
        <p:spPr>
          <a:xfrm>
            <a:off x="725850" y="1761143"/>
            <a:ext cx="6561069" cy="3197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u="sng" dirty="0"/>
              <a:t>Note:	All variables in the model were noted to have statistical significance</a:t>
            </a:r>
          </a:p>
          <a:p>
            <a:pPr marL="146050" indent="0">
              <a:buNone/>
            </a:pPr>
            <a:endParaRPr lang="en-US" dirty="0"/>
          </a:p>
          <a:p>
            <a:r>
              <a:rPr lang="en-US" dirty="0"/>
              <a:t>Relative to past failures, previous successful outcomes were associated with a ~1,000% increase in the odds of having another success</a:t>
            </a:r>
            <a:r>
              <a:rPr lang="en-US" baseline="30000" dirty="0"/>
              <a:t>1</a:t>
            </a:r>
          </a:p>
          <a:p>
            <a:endParaRPr lang="en-US" dirty="0"/>
          </a:p>
          <a:p>
            <a:r>
              <a:rPr lang="en-US" dirty="0"/>
              <a:t>Relative to April, the month of March is particularly successful having an ~350% increase in the odds of having success</a:t>
            </a:r>
            <a:r>
              <a:rPr lang="en-US" baseline="30000" dirty="0"/>
              <a:t>1</a:t>
            </a:r>
            <a:endParaRPr lang="en-US" dirty="0"/>
          </a:p>
          <a:p>
            <a:endParaRPr lang="en-US" dirty="0"/>
          </a:p>
          <a:p>
            <a:r>
              <a:rPr lang="en-US" dirty="0"/>
              <a:t>Relative to calling on a client’s cell phones, calling their telephone was associated with a ~20% reduction in the odds of having success</a:t>
            </a:r>
            <a:r>
              <a:rPr lang="en-US" baseline="30000" dirty="0"/>
              <a:t>1</a:t>
            </a:r>
            <a:endParaRPr lang="en-US" dirty="0"/>
          </a:p>
          <a:p>
            <a:endParaRPr lang="en-US" dirty="0"/>
          </a:p>
          <a:p>
            <a:r>
              <a:rPr lang="en-US" dirty="0"/>
              <a:t>Relative to those clients without housing loans, having a housing loan was associated with a ~60% reduction in the odds of having success</a:t>
            </a:r>
            <a:r>
              <a:rPr lang="en-US" baseline="30000" dirty="0"/>
              <a:t>1</a:t>
            </a:r>
          </a:p>
          <a:p>
            <a:pPr marL="146050" indent="0">
              <a:buNone/>
            </a:pPr>
            <a:endParaRPr lang="en-US" baseline="30000" dirty="0"/>
          </a:p>
          <a:p>
            <a:pPr marL="146050" indent="0">
              <a:buNone/>
            </a:pPr>
            <a:r>
              <a:rPr lang="en-US" baseline="30000" dirty="0"/>
              <a:t>1 Holding all other variables fixed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8CB3B1-F276-F041-C9D7-5485DDB0DC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6919" y="0"/>
            <a:ext cx="1602557" cy="51546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30556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>
            <a:spLocks noGrp="1"/>
          </p:cNvSpPr>
          <p:nvPr>
            <p:ph type="title"/>
          </p:nvPr>
        </p:nvSpPr>
        <p:spPr>
          <a:xfrm>
            <a:off x="1308150" y="1318650"/>
            <a:ext cx="71100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TOC</a:t>
            </a:r>
            <a:endParaRPr/>
          </a:p>
        </p:txBody>
      </p:sp>
      <p:sp>
        <p:nvSpPr>
          <p:cNvPr id="183" name="Google Shape;183;p19"/>
          <p:cNvSpPr txBox="1"/>
          <p:nvPr/>
        </p:nvSpPr>
        <p:spPr>
          <a:xfrm>
            <a:off x="1293836" y="2303219"/>
            <a:ext cx="320040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FFFFFF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</a:rPr>
              <a:t>Introduction</a:t>
            </a:r>
            <a:endParaRPr sz="1600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5" name="Google Shape;185;p19"/>
          <p:cNvSpPr txBox="1"/>
          <p:nvPr/>
        </p:nvSpPr>
        <p:spPr>
          <a:xfrm>
            <a:off x="1308150" y="2628719"/>
            <a:ext cx="320040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Exploratory Data Analysis (EDA)</a:t>
            </a:r>
            <a:endParaRPr sz="1600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6" name="Google Shape;186;p19"/>
          <p:cNvSpPr txBox="1"/>
          <p:nvPr/>
        </p:nvSpPr>
        <p:spPr>
          <a:xfrm>
            <a:off x="1293836" y="2954219"/>
            <a:ext cx="320040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FFFFFF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</a:rPr>
              <a:t>Objective 1 Results</a:t>
            </a:r>
            <a:endParaRPr sz="1600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Google Shape;186;p19">
            <a:extLst>
              <a:ext uri="{FF2B5EF4-FFF2-40B4-BE49-F238E27FC236}">
                <a16:creationId xmlns:a16="http://schemas.microsoft.com/office/drawing/2014/main" id="{125EAB59-E379-1C72-48C4-2ADA045C9068}"/>
              </a:ext>
            </a:extLst>
          </p:cNvPr>
          <p:cNvSpPr txBox="1"/>
          <p:nvPr/>
        </p:nvSpPr>
        <p:spPr>
          <a:xfrm>
            <a:off x="1308151" y="3279719"/>
            <a:ext cx="2960109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FFFFFF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</a:rPr>
              <a:t>Objective 2 Results</a:t>
            </a:r>
          </a:p>
        </p:txBody>
      </p:sp>
      <p:sp>
        <p:nvSpPr>
          <p:cNvPr id="3" name="Google Shape;186;p19">
            <a:extLst>
              <a:ext uri="{FF2B5EF4-FFF2-40B4-BE49-F238E27FC236}">
                <a16:creationId xmlns:a16="http://schemas.microsoft.com/office/drawing/2014/main" id="{F0367B07-B0C9-4D17-D091-E541CF5DFA2F}"/>
              </a:ext>
            </a:extLst>
          </p:cNvPr>
          <p:cNvSpPr txBox="1"/>
          <p:nvPr/>
        </p:nvSpPr>
        <p:spPr>
          <a:xfrm>
            <a:off x="1283965" y="3605219"/>
            <a:ext cx="2960109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FFFFFF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</a:rPr>
              <a:t>Concluding Remarks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44AB8-4CAC-56EE-6EF0-25499C3705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 2</a:t>
            </a:r>
          </a:p>
        </p:txBody>
      </p:sp>
    </p:spTree>
    <p:extLst>
      <p:ext uri="{BB962C8B-B14F-4D97-AF65-F5344CB8AC3E}">
        <p14:creationId xmlns:p14="http://schemas.microsoft.com/office/powerpoint/2010/main" val="2684897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Objective 2</a:t>
            </a:r>
          </a:p>
          <a:p>
            <a:pPr marL="146050" indent="0">
              <a:buNone/>
            </a:pP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Raleway"/>
                <a:sym typeface="Raleway"/>
              </a:rPr>
              <a:t>Recapping the Primary Goal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0A4736F-1EF9-09F0-5145-9AB37B5FE409}"/>
              </a:ext>
            </a:extLst>
          </p:cNvPr>
          <p:cNvSpPr txBox="1">
            <a:spLocks/>
          </p:cNvSpPr>
          <p:nvPr/>
        </p:nvSpPr>
        <p:spPr>
          <a:xfrm>
            <a:off x="725850" y="1761143"/>
            <a:ext cx="7688700" cy="1111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b="1" dirty="0"/>
              <a:t>Primary goal: </a:t>
            </a:r>
            <a:r>
              <a:rPr lang="en-US" dirty="0"/>
              <a:t>Build 3 additional classification models to better gain inference on what leads to successfully signing clients to new term deposits and compare to simple model previously discussed</a:t>
            </a:r>
          </a:p>
          <a:p>
            <a:pPr marL="146050" indent="0">
              <a:buNone/>
            </a:pPr>
            <a:r>
              <a:rPr lang="en-US" dirty="0"/>
              <a:t>	</a:t>
            </a:r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086172-863D-0122-3B4E-BDAC5312F326}"/>
              </a:ext>
            </a:extLst>
          </p:cNvPr>
          <p:cNvSpPr/>
          <p:nvPr/>
        </p:nvSpPr>
        <p:spPr>
          <a:xfrm>
            <a:off x="725850" y="3766930"/>
            <a:ext cx="1868263" cy="73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Simple Logistic 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44B9AC-78E7-7ABF-9BE3-F3394203712C}"/>
              </a:ext>
            </a:extLst>
          </p:cNvPr>
          <p:cNvSpPr/>
          <p:nvPr/>
        </p:nvSpPr>
        <p:spPr>
          <a:xfrm>
            <a:off x="3410487" y="2452014"/>
            <a:ext cx="1977887" cy="6758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 Higher Complexity Logistic Regression Model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A103C9-78E6-75D0-9972-8CA4121A8696}"/>
              </a:ext>
            </a:extLst>
          </p:cNvPr>
          <p:cNvSpPr/>
          <p:nvPr/>
        </p:nvSpPr>
        <p:spPr>
          <a:xfrm>
            <a:off x="3465301" y="3230345"/>
            <a:ext cx="1749287" cy="4709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 LDA/QDA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83E721-934A-7F97-F1C5-1EFCAF49CF31}"/>
              </a:ext>
            </a:extLst>
          </p:cNvPr>
          <p:cNvSpPr/>
          <p:nvPr/>
        </p:nvSpPr>
        <p:spPr>
          <a:xfrm>
            <a:off x="3524788" y="3795272"/>
            <a:ext cx="1749287" cy="4709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 KNN Model </a:t>
            </a:r>
          </a:p>
          <a:p>
            <a:pPr algn="ctr"/>
            <a:r>
              <a:rPr lang="en-US" dirty="0"/>
              <a:t>(Non-Parametric)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16CC17-0DAA-CF95-C9CA-DF1CECD8F6FD}"/>
              </a:ext>
            </a:extLst>
          </p:cNvPr>
          <p:cNvSpPr/>
          <p:nvPr/>
        </p:nvSpPr>
        <p:spPr>
          <a:xfrm>
            <a:off x="3465301" y="4360199"/>
            <a:ext cx="1868263" cy="7354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4. </a:t>
            </a:r>
            <a:r>
              <a:rPr lang="en-US" dirty="0" err="1"/>
              <a:t>eXtreme</a:t>
            </a:r>
            <a:r>
              <a:rPr lang="en-US" dirty="0"/>
              <a:t> Gradient Boosting Model </a:t>
            </a:r>
          </a:p>
          <a:p>
            <a:pPr algn="ctr"/>
            <a:r>
              <a:rPr lang="en-US" dirty="0"/>
              <a:t>(Non-Parametric)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DE3533E-252A-5203-89EA-2D6F6917FFFD}"/>
              </a:ext>
            </a:extLst>
          </p:cNvPr>
          <p:cNvCxnSpPr/>
          <p:nvPr/>
        </p:nvCxnSpPr>
        <p:spPr>
          <a:xfrm flipV="1">
            <a:off x="2703443" y="2845412"/>
            <a:ext cx="556592" cy="1289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8924452-EBDE-3FB0-3BDB-326FFA4AF5F0}"/>
              </a:ext>
            </a:extLst>
          </p:cNvPr>
          <p:cNvCxnSpPr>
            <a:cxnSpLocks/>
          </p:cNvCxnSpPr>
          <p:nvPr/>
        </p:nvCxnSpPr>
        <p:spPr>
          <a:xfrm flipV="1">
            <a:off x="2700963" y="3465805"/>
            <a:ext cx="618707" cy="668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53540D7-E856-7607-A232-0BAD8FDB6969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2683592" y="4030733"/>
            <a:ext cx="841196" cy="103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8B69205-172E-1187-7805-065C3467D5FE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2683592" y="4128093"/>
            <a:ext cx="781709" cy="599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948659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Objective 2</a:t>
            </a:r>
          </a:p>
          <a:p>
            <a:pPr marL="146050" indent="0">
              <a:buNone/>
            </a:pP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Raleway"/>
                <a:sym typeface="Raleway"/>
              </a:rPr>
              <a:t>1. Higher Complexity Logistic Regression Model</a:t>
            </a:r>
          </a:p>
          <a:p>
            <a:pPr marL="14605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  EDA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0A4736F-1EF9-09F0-5145-9AB37B5FE409}"/>
              </a:ext>
            </a:extLst>
          </p:cNvPr>
          <p:cNvSpPr txBox="1">
            <a:spLocks/>
          </p:cNvSpPr>
          <p:nvPr/>
        </p:nvSpPr>
        <p:spPr>
          <a:xfrm>
            <a:off x="725850" y="1761143"/>
            <a:ext cx="7688700" cy="1111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6291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Objective 2</a:t>
            </a:r>
          </a:p>
          <a:p>
            <a:pPr marL="146050" indent="0">
              <a:buNone/>
            </a:pP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Raleway"/>
                <a:sym typeface="Raleway"/>
              </a:rPr>
              <a:t>1. Higher Complexity Logistic Regression Model</a:t>
            </a:r>
          </a:p>
          <a:p>
            <a:pPr marL="14605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  Model Building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0A4736F-1EF9-09F0-5145-9AB37B5FE409}"/>
              </a:ext>
            </a:extLst>
          </p:cNvPr>
          <p:cNvSpPr txBox="1">
            <a:spLocks/>
          </p:cNvSpPr>
          <p:nvPr/>
        </p:nvSpPr>
        <p:spPr>
          <a:xfrm>
            <a:off x="344557" y="1761143"/>
            <a:ext cx="8069993" cy="11112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b="1" dirty="0"/>
              <a:t>Logistic Regression Formula</a:t>
            </a:r>
            <a:r>
              <a:rPr lang="en-US" dirty="0"/>
              <a:t>:</a:t>
            </a:r>
          </a:p>
          <a:p>
            <a:pPr marL="146050" indent="0">
              <a:buNone/>
            </a:pPr>
            <a:r>
              <a:rPr lang="en-US" dirty="0"/>
              <a:t> factor(y) ~ </a:t>
            </a:r>
            <a:r>
              <a:rPr lang="en-US" dirty="0" err="1"/>
              <a:t>poutcome</a:t>
            </a:r>
            <a:r>
              <a:rPr lang="en-US" dirty="0"/>
              <a:t> + log(duration + 1) + </a:t>
            </a:r>
            <a:r>
              <a:rPr lang="en-US" dirty="0" err="1"/>
              <a:t>poutcome:log</a:t>
            </a:r>
            <a:r>
              <a:rPr lang="en-US" dirty="0"/>
              <a:t>(duration + 1) + month + </a:t>
            </a:r>
            <a:r>
              <a:rPr lang="en-US" dirty="0" err="1"/>
              <a:t>month:log</a:t>
            </a:r>
            <a:r>
              <a:rPr lang="en-US" dirty="0"/>
              <a:t>(duration + 1) + contact + housing + </a:t>
            </a:r>
            <a:r>
              <a:rPr lang="en-US" dirty="0" err="1"/>
              <a:t>housing:log</a:t>
            </a:r>
            <a:r>
              <a:rPr lang="en-US" dirty="0"/>
              <a:t>(duration + 1) + job + campaign + </a:t>
            </a:r>
            <a:r>
              <a:rPr lang="en-US" dirty="0" err="1"/>
              <a:t>campaign:log</a:t>
            </a:r>
            <a:r>
              <a:rPr lang="en-US" dirty="0"/>
              <a:t>(duration + 1) + loan + </a:t>
            </a:r>
            <a:r>
              <a:rPr lang="en-US" dirty="0" err="1"/>
              <a:t>loan:log</a:t>
            </a:r>
            <a:r>
              <a:rPr lang="en-US" dirty="0"/>
              <a:t>(duration + 1) + marital + </a:t>
            </a:r>
            <a:r>
              <a:rPr lang="en-US" dirty="0" err="1"/>
              <a:t>marital:log</a:t>
            </a:r>
            <a:r>
              <a:rPr lang="en-US" dirty="0"/>
              <a:t>(duration + 1) + education + day + balance + previous</a:t>
            </a:r>
          </a:p>
          <a:p>
            <a:pPr marL="146050" indent="0"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85332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Objective 2</a:t>
            </a:r>
          </a:p>
          <a:p>
            <a:pPr marL="146050" indent="0">
              <a:buNone/>
            </a:pP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Raleway"/>
                <a:sym typeface="Raleway"/>
              </a:rPr>
              <a:t>1. Higher Complexity Logistic Regression Model</a:t>
            </a:r>
          </a:p>
          <a:p>
            <a:pPr marL="14605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  Model Performance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A4AB027-E888-2C3E-8C1E-4D6BB2527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62833"/>
              </p:ext>
            </p:extLst>
          </p:nvPr>
        </p:nvGraphicFramePr>
        <p:xfrm>
          <a:off x="725850" y="1761144"/>
          <a:ext cx="4064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42111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24557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250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497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612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376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162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442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389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AUROC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06971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4917740-2CE1-C737-5A58-88E5436972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2452" y="2065944"/>
            <a:ext cx="3982278" cy="245763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62757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Objective 2</a:t>
            </a:r>
          </a:p>
          <a:p>
            <a:pPr marL="146050" indent="0">
              <a:buNone/>
            </a:pP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Raleway"/>
                <a:sym typeface="Raleway"/>
              </a:rPr>
              <a:t>2. LDA Model Performance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0A4736F-1EF9-09F0-5145-9AB37B5FE409}"/>
              </a:ext>
            </a:extLst>
          </p:cNvPr>
          <p:cNvSpPr txBox="1">
            <a:spLocks/>
          </p:cNvSpPr>
          <p:nvPr/>
        </p:nvSpPr>
        <p:spPr>
          <a:xfrm>
            <a:off x="725850" y="1761143"/>
            <a:ext cx="7688700" cy="1111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26302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Objective 2</a:t>
            </a:r>
          </a:p>
          <a:p>
            <a:pPr marL="146050" indent="0">
              <a:buNone/>
            </a:pP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Raleway"/>
                <a:sym typeface="Raleway"/>
              </a:rPr>
              <a:t>2. LDA</a:t>
            </a:r>
          </a:p>
          <a:p>
            <a:pPr marL="14605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  Model Performance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A4AB027-E888-2C3E-8C1E-4D6BB2527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744540"/>
              </p:ext>
            </p:extLst>
          </p:nvPr>
        </p:nvGraphicFramePr>
        <p:xfrm>
          <a:off x="290152" y="1761144"/>
          <a:ext cx="4064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42111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24557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250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497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612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376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162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442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389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AUROC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06971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8BEE029-0E8E-158A-F4C6-A416E30DD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761144"/>
            <a:ext cx="4572000" cy="282228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125057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Objective 2</a:t>
            </a:r>
          </a:p>
          <a:p>
            <a:pPr marL="146050" indent="0">
              <a:buNone/>
            </a:pP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Raleway"/>
                <a:sym typeface="Raleway"/>
              </a:rPr>
              <a:t>2. QDA</a:t>
            </a:r>
          </a:p>
          <a:p>
            <a:pPr marL="14605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  Model Performance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A4AB027-E888-2C3E-8C1E-4D6BB2527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225681"/>
              </p:ext>
            </p:extLst>
          </p:nvPr>
        </p:nvGraphicFramePr>
        <p:xfrm>
          <a:off x="290151" y="1898997"/>
          <a:ext cx="4064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42111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24557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250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497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612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376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162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442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389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AUROC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069719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D1AFFDB8-5F4E-77F8-D45F-552FEB9BEA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898997"/>
            <a:ext cx="4536385" cy="28003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520D124-676E-6B81-37F2-9801558FF72B}"/>
              </a:ext>
            </a:extLst>
          </p:cNvPr>
          <p:cNvSpPr txBox="1"/>
          <p:nvPr/>
        </p:nvSpPr>
        <p:spPr>
          <a:xfrm>
            <a:off x="3453020" y="874612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Note: QDA does not perform very well here. The optimal threshold was 0 which returns </a:t>
            </a:r>
            <a:r>
              <a:rPr lang="en-US" dirty="0" err="1"/>
              <a:t>NaN’s</a:t>
            </a:r>
            <a:r>
              <a:rPr lang="en-US" dirty="0"/>
              <a:t> in certain performance metrics.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41391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Objective 2</a:t>
            </a:r>
          </a:p>
          <a:p>
            <a:pPr marL="146050" indent="0">
              <a:buNone/>
            </a:pP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Raleway"/>
                <a:sym typeface="Raleway"/>
              </a:rPr>
              <a:t>3. KNN Model (Non-Parametric) 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0A4736F-1EF9-09F0-5145-9AB37B5FE409}"/>
              </a:ext>
            </a:extLst>
          </p:cNvPr>
          <p:cNvSpPr txBox="1">
            <a:spLocks/>
          </p:cNvSpPr>
          <p:nvPr/>
        </p:nvSpPr>
        <p:spPr>
          <a:xfrm>
            <a:off x="725850" y="1761143"/>
            <a:ext cx="7688700" cy="1111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18337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Objective 2</a:t>
            </a:r>
          </a:p>
          <a:p>
            <a:pPr marL="146050" indent="0">
              <a:buNone/>
            </a:pP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Raleway"/>
                <a:sym typeface="Raleway"/>
              </a:rPr>
              <a:t>2. KNN Model (Non-Parametric)</a:t>
            </a:r>
          </a:p>
          <a:p>
            <a:pPr marL="14605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  Model Performance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A4AB027-E888-2C3E-8C1E-4D6BB2527F50}"/>
              </a:ext>
            </a:extLst>
          </p:cNvPr>
          <p:cNvGraphicFramePr>
            <a:graphicFrameLocks noGrp="1"/>
          </p:cNvGraphicFramePr>
          <p:nvPr/>
        </p:nvGraphicFramePr>
        <p:xfrm>
          <a:off x="725850" y="1761144"/>
          <a:ext cx="4064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42111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24557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250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497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612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376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162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442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389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AUROC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06971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4917740-2CE1-C737-5A58-88E5436972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2452" y="2065944"/>
            <a:ext cx="3982278" cy="245763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14478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010100" cy="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Introduction</a:t>
            </a:r>
            <a:endParaRPr sz="1200" dirty="0"/>
          </a:p>
        </p:txBody>
      </p:sp>
      <p:sp>
        <p:nvSpPr>
          <p:cNvPr id="219" name="Google Shape;219;p22"/>
          <p:cNvSpPr txBox="1">
            <a:spLocks noGrp="1"/>
          </p:cNvSpPr>
          <p:nvPr>
            <p:ph type="body" idx="4294967295"/>
          </p:nvPr>
        </p:nvSpPr>
        <p:spPr>
          <a:xfrm>
            <a:off x="729450" y="1749350"/>
            <a:ext cx="7010100" cy="26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000" i="1" dirty="0">
                <a:solidFill>
                  <a:srgbClr val="FFFFFF"/>
                </a:solidFill>
              </a:rPr>
              <a:t>“Given a large data set containing term deposit marketing success, can we better understand what effects the success rate and how to better predict it?”</a:t>
            </a:r>
            <a:endParaRPr sz="3000" i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Objective 2</a:t>
            </a:r>
          </a:p>
          <a:p>
            <a:pPr marL="146050" indent="0">
              <a:buNone/>
            </a:pP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Raleway"/>
                <a:sym typeface="Raleway"/>
              </a:rPr>
              <a:t>4. </a:t>
            </a:r>
            <a:r>
              <a:rPr lang="en-US" sz="1400" b="1" dirty="0" err="1">
                <a:solidFill>
                  <a:schemeClr val="bg1">
                    <a:lumMod val="65000"/>
                  </a:schemeClr>
                </a:solidFill>
                <a:latin typeface="Raleway"/>
                <a:sym typeface="Raleway"/>
              </a:rPr>
              <a:t>eXtreme</a:t>
            </a: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Raleway"/>
                <a:sym typeface="Raleway"/>
              </a:rPr>
              <a:t> Gradient Boosting Model (Non-Parametric) 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0A4736F-1EF9-09F0-5145-9AB37B5FE409}"/>
              </a:ext>
            </a:extLst>
          </p:cNvPr>
          <p:cNvSpPr txBox="1">
            <a:spLocks/>
          </p:cNvSpPr>
          <p:nvPr/>
        </p:nvSpPr>
        <p:spPr>
          <a:xfrm>
            <a:off x="725850" y="1761143"/>
            <a:ext cx="7688700" cy="1111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98171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Objective 2</a:t>
            </a:r>
          </a:p>
          <a:p>
            <a:pPr marL="146050" indent="0">
              <a:buNone/>
            </a:pP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Raleway"/>
                <a:sym typeface="Raleway"/>
              </a:rPr>
              <a:t>2. </a:t>
            </a:r>
            <a:r>
              <a:rPr lang="en-US" sz="1400" b="1" dirty="0" err="1">
                <a:solidFill>
                  <a:schemeClr val="bg1">
                    <a:lumMod val="65000"/>
                  </a:schemeClr>
                </a:solidFill>
                <a:latin typeface="Raleway"/>
                <a:sym typeface="Raleway"/>
              </a:rPr>
              <a:t>eXtreme</a:t>
            </a: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Raleway"/>
                <a:sym typeface="Raleway"/>
              </a:rPr>
              <a:t> Gradient Boosting Model</a:t>
            </a:r>
          </a:p>
          <a:p>
            <a:pPr marL="14605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  Model Performance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A4AB027-E888-2C3E-8C1E-4D6BB2527F50}"/>
              </a:ext>
            </a:extLst>
          </p:cNvPr>
          <p:cNvGraphicFramePr>
            <a:graphicFrameLocks noGrp="1"/>
          </p:cNvGraphicFramePr>
          <p:nvPr/>
        </p:nvGraphicFramePr>
        <p:xfrm>
          <a:off x="725850" y="1761144"/>
          <a:ext cx="4064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42111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24557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250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497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612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376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162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442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389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AUROC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06971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4917740-2CE1-C737-5A58-88E5436972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2452" y="2065944"/>
            <a:ext cx="3982278" cy="245763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616128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7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000000"/>
                </a:solidFill>
              </a:rPr>
              <a:t>Thank you.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6ECE9-05D5-E68B-AFAD-0CCD8E3A6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000" y="1318650"/>
            <a:ext cx="3300900" cy="693030"/>
          </a:xfrm>
        </p:spPr>
        <p:txBody>
          <a:bodyPr/>
          <a:lstStyle/>
          <a:p>
            <a:r>
              <a:rPr lang="en-US" dirty="0"/>
              <a:t>Specific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EC0ED-D6AB-CDDE-835B-F407B08C2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1224" y="2075290"/>
            <a:ext cx="8112675" cy="2303935"/>
          </a:xfrm>
        </p:spPr>
        <p:txBody>
          <a:bodyPr/>
          <a:lstStyle/>
          <a:p>
            <a:pPr marL="146050" indent="0">
              <a:buNone/>
            </a:pPr>
            <a:r>
              <a:rPr lang="en-US" dirty="0"/>
              <a:t>Using the bank marketing dataset, build the following:</a:t>
            </a:r>
          </a:p>
          <a:p>
            <a:pPr marL="146050" indent="0">
              <a:buNone/>
            </a:pPr>
            <a:endParaRPr lang="en-US" dirty="0"/>
          </a:p>
          <a:p>
            <a:pPr marL="488950" indent="-342900">
              <a:buFont typeface="+mj-lt"/>
              <a:buAutoNum type="arabicPeriod"/>
            </a:pPr>
            <a:r>
              <a:rPr lang="en-US" u="sng" dirty="0"/>
              <a:t>A highly interpretable model</a:t>
            </a:r>
            <a:r>
              <a:rPr lang="en-US" dirty="0"/>
              <a:t> for inference on key variables influencing term deposit subscriptions</a:t>
            </a:r>
          </a:p>
          <a:p>
            <a:pPr marL="488950" indent="-342900">
              <a:buFont typeface="+mj-lt"/>
              <a:buAutoNum type="arabicPeriod"/>
            </a:pPr>
            <a:endParaRPr lang="en-US" dirty="0"/>
          </a:p>
          <a:p>
            <a:pPr marL="488950" indent="-342900">
              <a:buFont typeface="+mj-lt"/>
              <a:buAutoNum type="arabicPeriod"/>
            </a:pPr>
            <a:r>
              <a:rPr lang="en-US" u="sng" dirty="0"/>
              <a:t>A highly accurate model</a:t>
            </a:r>
            <a:r>
              <a:rPr lang="en-US" dirty="0"/>
              <a:t> that allows for prediction of term deposit subscriptions on future clients</a:t>
            </a:r>
          </a:p>
          <a:p>
            <a:pPr marL="488950" indent="-342900">
              <a:buFont typeface="+mj-lt"/>
              <a:buAutoNum type="arabicPeriod"/>
            </a:pPr>
            <a:endParaRPr lang="en-US" dirty="0"/>
          </a:p>
          <a:p>
            <a:pPr marL="488950" indent="-342900">
              <a:buFont typeface="+mj-lt"/>
              <a:buAutoNum type="arabicPeriod"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415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44AB8-4CAC-56EE-6EF0-25499C3705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769135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Exploratory Data Analysis</a:t>
            </a:r>
          </a:p>
          <a:p>
            <a:pPr marL="146050" indent="0">
              <a:buNone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Raleway"/>
                <a:sym typeface="Raleway"/>
              </a:rPr>
              <a:t>Data Introduction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C04E657-4BE5-25B8-2356-D368924D9209}"/>
              </a:ext>
            </a:extLst>
          </p:cNvPr>
          <p:cNvSpPr txBox="1">
            <a:spLocks/>
          </p:cNvSpPr>
          <p:nvPr/>
        </p:nvSpPr>
        <p:spPr>
          <a:xfrm>
            <a:off x="725849" y="1761143"/>
            <a:ext cx="6560321" cy="855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Font typeface="Lato"/>
              <a:buNone/>
            </a:pPr>
            <a:r>
              <a:rPr lang="en-US" b="1" dirty="0"/>
              <a:t>Key variable of interest:</a:t>
            </a:r>
            <a:r>
              <a:rPr lang="en-US" dirty="0"/>
              <a:t>	Whether the client subscribed to a term deposit</a:t>
            </a:r>
          </a:p>
        </p:txBody>
      </p:sp>
      <p:pic>
        <p:nvPicPr>
          <p:cNvPr id="7" name="Picture 6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AFDEA873-31F9-E7C5-9DD2-74D9D9799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849" y="2188970"/>
            <a:ext cx="5351771" cy="2724116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1CCA56F0-CD06-218B-C9BB-3D53B120BCE1}"/>
              </a:ext>
            </a:extLst>
          </p:cNvPr>
          <p:cNvSpPr txBox="1">
            <a:spLocks/>
          </p:cNvSpPr>
          <p:nvPr/>
        </p:nvSpPr>
        <p:spPr>
          <a:xfrm>
            <a:off x="6295679" y="3148511"/>
            <a:ext cx="2354836" cy="402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dirty="0">
                <a:solidFill>
                  <a:schemeClr val="accent3"/>
                </a:solidFill>
              </a:rPr>
              <a:t>The data is highly unbalanced with a success rate of ~88%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0674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Exploratory Data Analysis</a:t>
            </a:r>
          </a:p>
          <a:p>
            <a:pPr marL="146050" indent="0">
              <a:buNone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Raleway"/>
                <a:sym typeface="Raleway"/>
              </a:rPr>
              <a:t>Data Introduction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1EEBFD-FAD6-A381-FD47-437AED0D45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" y="2943037"/>
            <a:ext cx="8869680" cy="152438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B13F08B-AEE4-4C95-21B6-8DF753ECA5AD}"/>
              </a:ext>
            </a:extLst>
          </p:cNvPr>
          <p:cNvSpPr txBox="1">
            <a:spLocks/>
          </p:cNvSpPr>
          <p:nvPr/>
        </p:nvSpPr>
        <p:spPr>
          <a:xfrm>
            <a:off x="725850" y="1761143"/>
            <a:ext cx="5607004" cy="855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b="1" dirty="0"/>
              <a:t>Total rows:</a:t>
            </a:r>
            <a:r>
              <a:rPr lang="en-US" dirty="0"/>
              <a:t>		45,211</a:t>
            </a:r>
          </a:p>
          <a:p>
            <a:pPr marL="146050" indent="0">
              <a:buFont typeface="Lato"/>
              <a:buNone/>
            </a:pPr>
            <a:r>
              <a:rPr lang="en-US" b="1" dirty="0"/>
              <a:t>Variable count:</a:t>
            </a:r>
            <a:r>
              <a:rPr lang="en-US" dirty="0"/>
              <a:t>		18</a:t>
            </a:r>
          </a:p>
          <a:p>
            <a:pPr marL="146050" indent="0">
              <a:buFont typeface="Lato"/>
              <a:buNone/>
            </a:pPr>
            <a:r>
              <a:rPr lang="en-US" b="1" dirty="0"/>
              <a:t>Numerical predictors:		</a:t>
            </a:r>
            <a:r>
              <a:rPr lang="en-US" dirty="0"/>
              <a:t>7</a:t>
            </a:r>
          </a:p>
          <a:p>
            <a:pPr marL="146050" indent="0">
              <a:buFont typeface="Lato"/>
              <a:buNone/>
            </a:pPr>
            <a:r>
              <a:rPr lang="en-US" b="1" dirty="0"/>
              <a:t>Categorical predictors:		</a:t>
            </a:r>
            <a:r>
              <a:rPr lang="en-US" dirty="0"/>
              <a:t>10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40C2E26-B0DA-FFA0-354A-1828785E7CA8}"/>
              </a:ext>
            </a:extLst>
          </p:cNvPr>
          <p:cNvSpPr txBox="1">
            <a:spLocks/>
          </p:cNvSpPr>
          <p:nvPr/>
        </p:nvSpPr>
        <p:spPr>
          <a:xfrm>
            <a:off x="2261915" y="4590072"/>
            <a:ext cx="4620168" cy="402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 algn="ctr">
              <a:buNone/>
            </a:pPr>
            <a:r>
              <a:rPr lang="en-US" dirty="0">
                <a:solidFill>
                  <a:schemeClr val="accent3"/>
                </a:solidFill>
              </a:rPr>
              <a:t>No missing data was found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6955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Exploratory Data Analysis</a:t>
            </a:r>
          </a:p>
          <a:p>
            <a:pPr marL="14605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Relationship between X and Y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B13F08B-AEE4-4C95-21B6-8DF753ECA5AD}"/>
              </a:ext>
            </a:extLst>
          </p:cNvPr>
          <p:cNvSpPr txBox="1">
            <a:spLocks/>
          </p:cNvSpPr>
          <p:nvPr/>
        </p:nvSpPr>
        <p:spPr>
          <a:xfrm>
            <a:off x="725850" y="1761143"/>
            <a:ext cx="5607004" cy="855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dirty="0"/>
              <a:t>More EDA here on the following slides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6605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70740-DB3F-076A-A2D2-9555F51D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726744"/>
            <a:ext cx="7688700" cy="1034400"/>
          </a:xfrm>
        </p:spPr>
        <p:txBody>
          <a:bodyPr/>
          <a:lstStyle/>
          <a:p>
            <a:pPr marL="146050" indent="0">
              <a:buNone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Raleway"/>
                <a:sym typeface="Raleway"/>
              </a:rPr>
              <a:t>Exploratory Data Analysis</a:t>
            </a:r>
          </a:p>
          <a:p>
            <a:pPr marL="14605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Relationship between Previous Outcome and Term Deposit Subscriptions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B13F08B-AEE4-4C95-21B6-8DF753ECA5AD}"/>
              </a:ext>
            </a:extLst>
          </p:cNvPr>
          <p:cNvSpPr txBox="1">
            <a:spLocks/>
          </p:cNvSpPr>
          <p:nvPr/>
        </p:nvSpPr>
        <p:spPr>
          <a:xfrm>
            <a:off x="364313" y="1689603"/>
            <a:ext cx="3367978" cy="332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b="1" dirty="0"/>
              <a:t>Previous Outcome</a:t>
            </a:r>
            <a:r>
              <a:rPr lang="en-US" dirty="0"/>
              <a:t>: Outcome of the previous marketing campaign</a:t>
            </a:r>
          </a:p>
          <a:p>
            <a:endParaRPr lang="en-US" dirty="0"/>
          </a:p>
          <a:p>
            <a:r>
              <a:rPr lang="en-US" dirty="0"/>
              <a:t>The “success” category in Previous outcome is significantly more likely to have another success </a:t>
            </a:r>
          </a:p>
          <a:p>
            <a:pPr lvl="1"/>
            <a:r>
              <a:rPr lang="en-US" dirty="0"/>
              <a:t>Around 65% are likely to have another success </a:t>
            </a:r>
          </a:p>
          <a:p>
            <a:r>
              <a:rPr lang="en-US" dirty="0"/>
              <a:t>Compared to the other categories which have less than 25% likely to have a success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9CA1BE-4C1B-E253-6B46-329807C1BD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5167" y="1761144"/>
            <a:ext cx="4948833" cy="30541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0FD18BB-63B2-4E69-C00E-BCC1A30FBD8A}"/>
              </a:ext>
            </a:extLst>
          </p:cNvPr>
          <p:cNvSpPr/>
          <p:nvPr/>
        </p:nvSpPr>
        <p:spPr>
          <a:xfrm>
            <a:off x="6539948" y="2021746"/>
            <a:ext cx="974035" cy="26198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796241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|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4.7|2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1.8|1|1.2|1.6|1.1|1.4|1.3|1.5|1.6|21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1.8|1|1.2|1.6|1.1|1.4|1.3|1.5|1.6|21.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1.8|1|1.2|1.6|1.1|1.4|1.3|1.5|1.6|21.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1.8|1|1.2|1.6|1.1|1.4|1.3|1.5|1.6|21.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1.8|1|1.2|1.6|1.1|1.4|1.3|1.5|1.6|21.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1.8|1|1.2|1.6|1.1|1.4|1.3|1.5|1.6|21.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1.8|1|1.2|1.6|1.1|1.4|1.3|1.5|1.6|21.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1.8|1|1.2|1.6|1.1|1.4|1.3|1.5|1.6|21.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1.8|1|1.2|1.6|1.1|1.4|1.3|1.5|1.6|21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4.7|2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1.8|1|1.2|1.6|1.1|1.4|1.3|1.5|1.6|21.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1.8|1|1.2|1.6|1.1|1.4|1.3|1.5|1.6|21.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1.8|1|1.2|1.6|1.1|1.4|1.3|1.5|1.6|21.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1.8|1|1.2|1.6|1.1|1.4|1.3|1.5|1.6|21.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1.8|1|1.2|1.6|1.1|1.4|1.3|1.5|1.6|21.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1.8|1|1.2|1.6|1.1|1.4|1.3|1.5|1.6|21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4.7|2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4.7|2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4.7|2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4.7|2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4.7|2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4.7|2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4.7|2.3"/>
</p:tagLst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1298</TotalTime>
  <Words>1002</Words>
  <Application>Microsoft Office PowerPoint</Application>
  <PresentationFormat>On-screen Show (16:9)</PresentationFormat>
  <Paragraphs>206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Raleway</vt:lpstr>
      <vt:lpstr>Lato</vt:lpstr>
      <vt:lpstr>Arial</vt:lpstr>
      <vt:lpstr>Streamline</vt:lpstr>
      <vt:lpstr>Bank Marketing Analysis</vt:lpstr>
      <vt:lpstr>TOC</vt:lpstr>
      <vt:lpstr>Introduction</vt:lpstr>
      <vt:lpstr>Specific objectives</vt:lpstr>
      <vt:lpstr>Exploratory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Objective 1</vt:lpstr>
      <vt:lpstr>PowerPoint Presentation</vt:lpstr>
      <vt:lpstr>PowerPoint Presentation</vt:lpstr>
      <vt:lpstr>PowerPoint Presentation</vt:lpstr>
      <vt:lpstr>PowerPoint Presentation</vt:lpstr>
      <vt:lpstr>Objective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Consulting Proposal</dc:title>
  <cp:lastModifiedBy>Carolina Craus</cp:lastModifiedBy>
  <cp:revision>44</cp:revision>
  <dcterms:modified xsi:type="dcterms:W3CDTF">2023-04-11T02:12:52Z</dcterms:modified>
</cp:coreProperties>
</file>