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293" r:id="rId10"/>
    <p:sldId id="294" r:id="rId11"/>
    <p:sldId id="303" r:id="rId12"/>
    <p:sldId id="304" r:id="rId13"/>
    <p:sldId id="305" r:id="rId14"/>
    <p:sldId id="300" r:id="rId15"/>
    <p:sldId id="275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/>
    <p:restoredTop sz="91112" autoAdjust="0"/>
  </p:normalViewPr>
  <p:slideViewPr>
    <p:cSldViewPr snapToGrid="0">
      <p:cViewPr varScale="1">
        <p:scale>
          <a:sx n="176" d="100"/>
          <a:sy n="176" d="100"/>
        </p:scale>
        <p:origin x="2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57573-30D3-4E27-9E18-56D2A6B4368C}"/>
              </a:ext>
            </a:extLst>
          </p:cNvPr>
          <p:cNvSpPr/>
          <p:nvPr/>
        </p:nvSpPr>
        <p:spPr>
          <a:xfrm>
            <a:off x="3611880" y="2997197"/>
            <a:ext cx="192024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29A82-735C-7A6D-FEEC-AFFC52E95A03}"/>
              </a:ext>
            </a:extLst>
          </p:cNvPr>
          <p:cNvSpPr/>
          <p:nvPr/>
        </p:nvSpPr>
        <p:spPr>
          <a:xfrm>
            <a:off x="725850" y="3140888"/>
            <a:ext cx="1618343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17 Variables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0714E-EFC6-2B2F-A8C0-39BE5507BA5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344193" y="3500117"/>
            <a:ext cx="1267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5251D-9421-2030-1905-795CC510DAF8}"/>
              </a:ext>
            </a:extLst>
          </p:cNvPr>
          <p:cNvCxnSpPr/>
          <p:nvPr/>
        </p:nvCxnSpPr>
        <p:spPr>
          <a:xfrm>
            <a:off x="5532120" y="3500116"/>
            <a:ext cx="1267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5180F-2E5B-5B25-77F4-1F62C9612845}"/>
              </a:ext>
            </a:extLst>
          </p:cNvPr>
          <p:cNvSpPr/>
          <p:nvPr/>
        </p:nvSpPr>
        <p:spPr>
          <a:xfrm>
            <a:off x="6799807" y="3140887"/>
            <a:ext cx="1618343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Reduction in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4084" y="2191767"/>
            <a:ext cx="649223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497943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Will talk about model performance on this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Will talk about model interpretation and inference on this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283</Words>
  <Application>Microsoft Macintosh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Arial</vt:lpstr>
      <vt:lpstr>Lato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Andrew Yule</cp:lastModifiedBy>
  <cp:revision>40</cp:revision>
  <dcterms:modified xsi:type="dcterms:W3CDTF">2023-04-09T02:01:01Z</dcterms:modified>
</cp:coreProperties>
</file>