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293" r:id="rId10"/>
    <p:sldId id="294" r:id="rId11"/>
    <p:sldId id="303" r:id="rId12"/>
    <p:sldId id="304" r:id="rId13"/>
    <p:sldId id="305" r:id="rId14"/>
    <p:sldId id="300" r:id="rId15"/>
    <p:sldId id="275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1112" autoAdjust="0"/>
  </p:normalViewPr>
  <p:slideViewPr>
    <p:cSldViewPr snapToGrid="0">
      <p:cViewPr varScale="1">
        <p:scale>
          <a:sx n="136" d="100"/>
          <a:sy n="136" d="100"/>
        </p:scale>
        <p:origin x="216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423</Words>
  <Application>Microsoft Macintosh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Arial</vt:lpstr>
      <vt:lpstr>Lato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Andrew Yule</cp:lastModifiedBy>
  <cp:revision>44</cp:revision>
  <dcterms:modified xsi:type="dcterms:W3CDTF">2023-04-09T11:30:04Z</dcterms:modified>
</cp:coreProperties>
</file>