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30" r:id="rId9"/>
    <p:sldId id="306" r:id="rId10"/>
    <p:sldId id="308" r:id="rId11"/>
    <p:sldId id="310" r:id="rId12"/>
    <p:sldId id="311" r:id="rId13"/>
    <p:sldId id="328" r:id="rId14"/>
    <p:sldId id="309" r:id="rId15"/>
    <p:sldId id="302" r:id="rId16"/>
    <p:sldId id="312" r:id="rId17"/>
    <p:sldId id="293" r:id="rId18"/>
    <p:sldId id="294" r:id="rId19"/>
    <p:sldId id="303" r:id="rId20"/>
    <p:sldId id="304" r:id="rId21"/>
    <p:sldId id="305" r:id="rId22"/>
    <p:sldId id="300" r:id="rId23"/>
    <p:sldId id="313" r:id="rId24"/>
    <p:sldId id="314" r:id="rId25"/>
    <p:sldId id="326" r:id="rId26"/>
    <p:sldId id="327" r:id="rId27"/>
    <p:sldId id="319" r:id="rId28"/>
    <p:sldId id="322" r:id="rId29"/>
    <p:sldId id="320" r:id="rId30"/>
    <p:sldId id="323" r:id="rId31"/>
    <p:sldId id="325" r:id="rId32"/>
    <p:sldId id="324" r:id="rId33"/>
    <p:sldId id="329" r:id="rId34"/>
    <p:sldId id="275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148" dt="2023-04-11T23:14:55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112" autoAdjust="0"/>
  </p:normalViewPr>
  <p:slideViewPr>
    <p:cSldViewPr snapToGrid="0">
      <p:cViewPr varScale="1">
        <p:scale>
          <a:sx n="76" d="100"/>
          <a:sy n="76" d="100"/>
        </p:scale>
        <p:origin x="9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undo redo custSel addSld delSld modSld sldOrd">
      <pc:chgData name="Carolina Craus" userId="bae62b9d695bbdd6" providerId="LiveId" clId="{32165585-CB35-4C33-B919-9B0DD83E6E32}" dt="2023-04-11T23:16:41.368" v="5682" actId="1076"/>
      <pc:docMkLst>
        <pc:docMk/>
      </pc:docMkLst>
      <pc:sldChg chg="addSp delSp modSp mod">
        <pc:chgData name="Carolina Craus" userId="bae62b9d695bbdd6" providerId="LiveId" clId="{32165585-CB35-4C33-B919-9B0DD83E6E32}" dt="2023-04-11T21:33:18.049" v="3788" actId="1076"/>
        <pc:sldMkLst>
          <pc:docMk/>
          <pc:sldMk cId="2746955582" sldId="301"/>
        </pc:sldMkLst>
        <pc:spChg chg="mod">
          <ac:chgData name="Carolina Craus" userId="bae62b9d695bbdd6" providerId="LiveId" clId="{32165585-CB35-4C33-B919-9B0DD83E6E32}" dt="2023-04-11T21:33:18.049" v="3788" actId="1076"/>
          <ac:spMkLst>
            <pc:docMk/>
            <pc:sldMk cId="2746955582" sldId="301"/>
            <ac:spMk id="8" creationId="{3B13F08B-AEE4-4C95-21B6-8DF753ECA5AD}"/>
          </ac:spMkLst>
        </pc:spChg>
        <pc:spChg chg="mod">
          <ac:chgData name="Carolina Craus" userId="bae62b9d695bbdd6" providerId="LiveId" clId="{32165585-CB35-4C33-B919-9B0DD83E6E32}" dt="2023-04-11T21:33:09.935" v="3787" actId="1076"/>
          <ac:spMkLst>
            <pc:docMk/>
            <pc:sldMk cId="2746955582" sldId="301"/>
            <ac:spMk id="9" creationId="{740C2E26-B0DA-FFA0-354A-1828785E7CA8}"/>
          </ac:spMkLst>
        </pc:spChg>
        <pc:spChg chg="add mod">
          <ac:chgData name="Carolina Craus" userId="bae62b9d695bbdd6" providerId="LiveId" clId="{32165585-CB35-4C33-B919-9B0DD83E6E32}" dt="2023-04-11T21:28:46.271" v="3677" actId="14100"/>
          <ac:spMkLst>
            <pc:docMk/>
            <pc:sldMk cId="2746955582" sldId="301"/>
            <ac:spMk id="38" creationId="{8704C5F0-AF40-4B5C-9C6C-D48F050A59D2}"/>
          </ac:spMkLst>
        </pc:spChg>
        <pc:spChg chg="add mod">
          <ac:chgData name="Carolina Craus" userId="bae62b9d695bbdd6" providerId="LiveId" clId="{32165585-CB35-4C33-B919-9B0DD83E6E32}" dt="2023-04-11T21:28:59.238" v="3679" actId="207"/>
          <ac:spMkLst>
            <pc:docMk/>
            <pc:sldMk cId="2746955582" sldId="301"/>
            <ac:spMk id="39" creationId="{BEF24FB0-985F-98A9-7DA1-3B669E369D74}"/>
          </ac:spMkLst>
        </pc:spChg>
        <pc:spChg chg="add mod">
          <ac:chgData name="Carolina Craus" userId="bae62b9d695bbdd6" providerId="LiveId" clId="{32165585-CB35-4C33-B919-9B0DD83E6E32}" dt="2023-04-11T21:32:08.822" v="3763" actId="1076"/>
          <ac:spMkLst>
            <pc:docMk/>
            <pc:sldMk cId="2746955582" sldId="301"/>
            <ac:spMk id="40" creationId="{EB78E4ED-D1F3-FEE9-72DB-99394469C0B1}"/>
          </ac:spMkLst>
        </pc:spChg>
        <pc:spChg chg="add mod">
          <ac:chgData name="Carolina Craus" userId="bae62b9d695bbdd6" providerId="LiveId" clId="{32165585-CB35-4C33-B919-9B0DD83E6E32}" dt="2023-04-11T21:33:05.550" v="3786" actId="14100"/>
          <ac:spMkLst>
            <pc:docMk/>
            <pc:sldMk cId="2746955582" sldId="301"/>
            <ac:spMk id="41" creationId="{917DAFA1-D297-D676-BCA0-9C449C1CDB59}"/>
          </ac:spMkLst>
        </pc:spChg>
        <pc:picChg chg="del mod">
          <ac:chgData name="Carolina Craus" userId="bae62b9d695bbdd6" providerId="LiveId" clId="{32165585-CB35-4C33-B919-9B0DD83E6E32}" dt="2023-04-11T21:25:49.358" v="3619" actId="478"/>
          <ac:picMkLst>
            <pc:docMk/>
            <pc:sldMk cId="2746955582" sldId="301"/>
            <ac:picMk id="3" creationId="{C81EEBFD-FAD6-A381-FD47-437AED0D45C0}"/>
          </ac:picMkLst>
        </pc:picChg>
        <pc:picChg chg="add mod">
          <ac:chgData name="Carolina Craus" userId="bae62b9d695bbdd6" providerId="LiveId" clId="{32165585-CB35-4C33-B919-9B0DD83E6E32}" dt="2023-04-11T21:28:23.571" v="3652" actId="1076"/>
          <ac:picMkLst>
            <pc:docMk/>
            <pc:sldMk cId="2746955582" sldId="301"/>
            <ac:picMk id="5" creationId="{C21D10EE-EA8F-F7FE-3B62-CC556FA6A62B}"/>
          </ac:picMkLst>
        </pc:picChg>
        <pc:picChg chg="add mod">
          <ac:chgData name="Carolina Craus" userId="bae62b9d695bbdd6" providerId="LiveId" clId="{32165585-CB35-4C33-B919-9B0DD83E6E32}" dt="2023-04-11T21:28:18.364" v="3650" actId="1076"/>
          <ac:picMkLst>
            <pc:docMk/>
            <pc:sldMk cId="2746955582" sldId="301"/>
            <ac:picMk id="7" creationId="{2BE2F230-CD31-416D-0C39-53D3E03A1F49}"/>
          </ac:picMkLst>
        </pc:picChg>
        <pc:picChg chg="add mod">
          <ac:chgData name="Carolina Craus" userId="bae62b9d695bbdd6" providerId="LiveId" clId="{32165585-CB35-4C33-B919-9B0DD83E6E32}" dt="2023-04-11T21:28:21.528" v="3651" actId="1076"/>
          <ac:picMkLst>
            <pc:docMk/>
            <pc:sldMk cId="2746955582" sldId="301"/>
            <ac:picMk id="11" creationId="{BFEE9C77-AB39-8C29-977B-BB6EB129BACC}"/>
          </ac:picMkLst>
        </pc:picChg>
        <pc:picChg chg="add mod">
          <ac:chgData name="Carolina Craus" userId="bae62b9d695bbdd6" providerId="LiveId" clId="{32165585-CB35-4C33-B919-9B0DD83E6E32}" dt="2023-04-11T21:24:41.325" v="3602" actId="1076"/>
          <ac:picMkLst>
            <pc:docMk/>
            <pc:sldMk cId="2746955582" sldId="301"/>
            <ac:picMk id="13" creationId="{432ADFBE-BECD-1A0F-38A8-26ACC6C87B65}"/>
          </ac:picMkLst>
        </pc:picChg>
        <pc:picChg chg="add mod">
          <ac:chgData name="Carolina Craus" userId="bae62b9d695bbdd6" providerId="LiveId" clId="{32165585-CB35-4C33-B919-9B0DD83E6E32}" dt="2023-04-11T21:28:13.789" v="3649" actId="1076"/>
          <ac:picMkLst>
            <pc:docMk/>
            <pc:sldMk cId="2746955582" sldId="301"/>
            <ac:picMk id="15" creationId="{0CDA193F-5561-D92B-C57C-69C1E87BD10D}"/>
          </ac:picMkLst>
        </pc:picChg>
        <pc:picChg chg="add mod">
          <ac:chgData name="Carolina Craus" userId="bae62b9d695bbdd6" providerId="LiveId" clId="{32165585-CB35-4C33-B919-9B0DD83E6E32}" dt="2023-04-11T21:28:02.071" v="3646" actId="1076"/>
          <ac:picMkLst>
            <pc:docMk/>
            <pc:sldMk cId="2746955582" sldId="301"/>
            <ac:picMk id="17" creationId="{2CBCEF21-23E1-A659-7882-3B985FCE1570}"/>
          </ac:picMkLst>
        </pc:picChg>
        <pc:picChg chg="add mod">
          <ac:chgData name="Carolina Craus" userId="bae62b9d695bbdd6" providerId="LiveId" clId="{32165585-CB35-4C33-B919-9B0DD83E6E32}" dt="2023-04-11T21:25:47.257" v="3618" actId="1076"/>
          <ac:picMkLst>
            <pc:docMk/>
            <pc:sldMk cId="2746955582" sldId="301"/>
            <ac:picMk id="19" creationId="{BEA2125A-6A1B-EDC8-B83D-42E1F5DDE27E}"/>
          </ac:picMkLst>
        </pc:picChg>
        <pc:picChg chg="add mod">
          <ac:chgData name="Carolina Craus" userId="bae62b9d695bbdd6" providerId="LiveId" clId="{32165585-CB35-4C33-B919-9B0DD83E6E32}" dt="2023-04-11T21:32:49.126" v="3780" actId="1076"/>
          <ac:picMkLst>
            <pc:docMk/>
            <pc:sldMk cId="2746955582" sldId="301"/>
            <ac:picMk id="21" creationId="{586EFDA4-1806-D924-D1F1-693805D32CB2}"/>
          </ac:picMkLst>
        </pc:picChg>
        <pc:picChg chg="add mod">
          <ac:chgData name="Carolina Craus" userId="bae62b9d695bbdd6" providerId="LiveId" clId="{32165585-CB35-4C33-B919-9B0DD83E6E32}" dt="2023-04-11T21:31:43.761" v="3754" actId="1076"/>
          <ac:picMkLst>
            <pc:docMk/>
            <pc:sldMk cId="2746955582" sldId="301"/>
            <ac:picMk id="23" creationId="{D0194FDA-8654-0A27-47A1-FD09F7D9085D}"/>
          </ac:picMkLst>
        </pc:picChg>
        <pc:picChg chg="add mod">
          <ac:chgData name="Carolina Craus" userId="bae62b9d695bbdd6" providerId="LiveId" clId="{32165585-CB35-4C33-B919-9B0DD83E6E32}" dt="2023-04-11T21:32:54.565" v="3782" actId="1076"/>
          <ac:picMkLst>
            <pc:docMk/>
            <pc:sldMk cId="2746955582" sldId="301"/>
            <ac:picMk id="25" creationId="{5B8F49F0-0183-1348-0114-8A16DC494B53}"/>
          </ac:picMkLst>
        </pc:picChg>
        <pc:picChg chg="add mod">
          <ac:chgData name="Carolina Craus" userId="bae62b9d695bbdd6" providerId="LiveId" clId="{32165585-CB35-4C33-B919-9B0DD83E6E32}" dt="2023-04-11T21:32:29.689" v="3771" actId="1076"/>
          <ac:picMkLst>
            <pc:docMk/>
            <pc:sldMk cId="2746955582" sldId="301"/>
            <ac:picMk id="27" creationId="{DA5BD391-0E0F-51C6-FECB-1EE1D14A8831}"/>
          </ac:picMkLst>
        </pc:picChg>
        <pc:picChg chg="add mod">
          <ac:chgData name="Carolina Craus" userId="bae62b9d695bbdd6" providerId="LiveId" clId="{32165585-CB35-4C33-B919-9B0DD83E6E32}" dt="2023-04-11T21:32:43.287" v="3778" actId="1076"/>
          <ac:picMkLst>
            <pc:docMk/>
            <pc:sldMk cId="2746955582" sldId="301"/>
            <ac:picMk id="29" creationId="{B609A20C-F99B-7B8D-EA5D-E6D1229224A7}"/>
          </ac:picMkLst>
        </pc:picChg>
        <pc:picChg chg="add mod">
          <ac:chgData name="Carolina Craus" userId="bae62b9d695bbdd6" providerId="LiveId" clId="{32165585-CB35-4C33-B919-9B0DD83E6E32}" dt="2023-04-11T21:32:04.659" v="3761" actId="1076"/>
          <ac:picMkLst>
            <pc:docMk/>
            <pc:sldMk cId="2746955582" sldId="301"/>
            <ac:picMk id="31" creationId="{9ADC92F5-FD7D-A33A-B1E4-C3F4D9A9BDD5}"/>
          </ac:picMkLst>
        </pc:picChg>
        <pc:picChg chg="add mod">
          <ac:chgData name="Carolina Craus" userId="bae62b9d695bbdd6" providerId="LiveId" clId="{32165585-CB35-4C33-B919-9B0DD83E6E32}" dt="2023-04-11T21:32:46.848" v="3779" actId="1076"/>
          <ac:picMkLst>
            <pc:docMk/>
            <pc:sldMk cId="2746955582" sldId="301"/>
            <ac:picMk id="33" creationId="{3710DB4F-BA7B-EE65-EC43-578C2965B1DD}"/>
          </ac:picMkLst>
        </pc:picChg>
        <pc:picChg chg="add mod">
          <ac:chgData name="Carolina Craus" userId="bae62b9d695bbdd6" providerId="LiveId" clId="{32165585-CB35-4C33-B919-9B0DD83E6E32}" dt="2023-04-11T21:32:25.901" v="3770" actId="1076"/>
          <ac:picMkLst>
            <pc:docMk/>
            <pc:sldMk cId="2746955582" sldId="301"/>
            <ac:picMk id="35" creationId="{AD1A68DD-33F6-BA92-7FFF-7A146DEE668E}"/>
          </ac:picMkLst>
        </pc:picChg>
        <pc:picChg chg="add mod">
          <ac:chgData name="Carolina Craus" userId="bae62b9d695bbdd6" providerId="LiveId" clId="{32165585-CB35-4C33-B919-9B0DD83E6E32}" dt="2023-04-11T21:32:12.286" v="3764" actId="1076"/>
          <ac:picMkLst>
            <pc:docMk/>
            <pc:sldMk cId="2746955582" sldId="301"/>
            <ac:picMk id="37" creationId="{42B7A585-BF85-322F-F8B0-DB34762F3D06}"/>
          </ac:picMkLst>
        </pc:picChg>
      </pc:sldChg>
      <pc:sldChg chg="addSp delSp modSp mod ord">
        <pc:chgData name="Carolina Craus" userId="bae62b9d695bbdd6" providerId="LiveId" clId="{32165585-CB35-4C33-B919-9B0DD83E6E32}" dt="2023-04-11T23:16:41.368" v="5682" actId="1076"/>
        <pc:sldMkLst>
          <pc:docMk/>
          <pc:sldMk cId="1076605799" sldId="302"/>
        </pc:sldMkLst>
        <pc:spChg chg="mod">
          <ac:chgData name="Carolina Craus" userId="bae62b9d695bbdd6" providerId="LiveId" clId="{32165585-CB35-4C33-B919-9B0DD83E6E32}" dt="2023-04-11T23:13:22.709" v="5430" actId="20577"/>
          <ac:spMkLst>
            <pc:docMk/>
            <pc:sldMk cId="1076605799" sldId="302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3:13:31.890" v="5432"/>
          <ac:spMkLst>
            <pc:docMk/>
            <pc:sldMk cId="1076605799" sldId="302"/>
            <ac:spMk id="3" creationId="{0A81D008-8E20-DD05-1D9F-D9F40A8C85D2}"/>
          </ac:spMkLst>
        </pc:spChg>
        <pc:spChg chg="add del">
          <ac:chgData name="Carolina Craus" userId="bae62b9d695bbdd6" providerId="LiveId" clId="{32165585-CB35-4C33-B919-9B0DD83E6E32}" dt="2023-04-11T23:13:57.767" v="5441"/>
          <ac:spMkLst>
            <pc:docMk/>
            <pc:sldMk cId="1076605799" sldId="302"/>
            <ac:spMk id="5" creationId="{485EBC82-09BA-FF8F-8BE7-47258E75BBF9}"/>
          </ac:spMkLst>
        </pc:spChg>
        <pc:spChg chg="add del">
          <ac:chgData name="Carolina Craus" userId="bae62b9d695bbdd6" providerId="LiveId" clId="{32165585-CB35-4C33-B919-9B0DD83E6E32}" dt="2023-04-11T23:14:55.415" v="5460"/>
          <ac:spMkLst>
            <pc:docMk/>
            <pc:sldMk cId="1076605799" sldId="302"/>
            <ac:spMk id="7" creationId="{2EBB0217-5B0D-24F1-EF95-9323073E8805}"/>
          </ac:spMkLst>
        </pc:spChg>
        <pc:spChg chg="mod">
          <ac:chgData name="Carolina Craus" userId="bae62b9d695bbdd6" providerId="LiveId" clId="{32165585-CB35-4C33-B919-9B0DD83E6E32}" dt="2023-04-11T23:16:41.368" v="5682" actId="1076"/>
          <ac:spMkLst>
            <pc:docMk/>
            <pc:sldMk cId="1076605799" sldId="302"/>
            <ac:spMk id="8" creationId="{3B13F08B-AEE4-4C95-21B6-8DF753ECA5AD}"/>
          </ac:spMkLst>
        </pc:spChg>
        <pc:picChg chg="add del mod">
          <ac:chgData name="Carolina Craus" userId="bae62b9d695bbdd6" providerId="LiveId" clId="{32165585-CB35-4C33-B919-9B0DD83E6E32}" dt="2023-04-11T23:14:53.138" v="5458" actId="478"/>
          <ac:picMkLst>
            <pc:docMk/>
            <pc:sldMk cId="1076605799" sldId="302"/>
            <ac:picMk id="4" creationId="{EB9BDB33-CE65-5CE4-6CA2-75432CA1ECC8}"/>
          </ac:picMkLst>
        </pc:picChg>
        <pc:picChg chg="add mod">
          <ac:chgData name="Carolina Craus" userId="bae62b9d695bbdd6" providerId="LiveId" clId="{32165585-CB35-4C33-B919-9B0DD83E6E32}" dt="2023-04-11T23:14:07.266" v="5446" actId="1076"/>
          <ac:picMkLst>
            <pc:docMk/>
            <pc:sldMk cId="1076605799" sldId="302"/>
            <ac:picMk id="6" creationId="{989A00D8-E8F6-932C-A805-AA762912F7C5}"/>
          </ac:picMkLst>
        </pc:picChg>
        <pc:picChg chg="add mod">
          <ac:chgData name="Carolina Craus" userId="bae62b9d695bbdd6" providerId="LiveId" clId="{32165585-CB35-4C33-B919-9B0DD83E6E32}" dt="2023-04-11T23:16:32.687" v="5679" actId="1076"/>
          <ac:picMkLst>
            <pc:docMk/>
            <pc:sldMk cId="1076605799" sldId="302"/>
            <ac:picMk id="9" creationId="{186E053B-26F1-3BB6-7220-733C60B9AF29}"/>
          </ac:picMkLst>
        </pc:picChg>
      </pc:sldChg>
      <pc:sldChg chg="modSp mod">
        <pc:chgData name="Carolina Craus" userId="bae62b9d695bbdd6" providerId="LiveId" clId="{32165585-CB35-4C33-B919-9B0DD83E6E32}" dt="2023-04-11T22:12:54.735" v="4626" actId="14734"/>
        <pc:sldMkLst>
          <pc:docMk/>
          <pc:sldMk cId="1484455841" sldId="304"/>
        </pc:sldMkLst>
        <pc:graphicFrameChg chg="modGraphic">
          <ac:chgData name="Carolina Craus" userId="bae62b9d695bbdd6" providerId="LiveId" clId="{32165585-CB35-4C33-B919-9B0DD83E6E32}" dt="2023-04-11T22:12:54.735" v="4626" actId="14734"/>
          <ac:graphicFrameMkLst>
            <pc:docMk/>
            <pc:sldMk cId="1484455841" sldId="304"/>
            <ac:graphicFrameMk id="3" creationId="{CA4AB027-E888-2C3E-8C1E-4D6BB2527F50}"/>
          </ac:graphicFrameMkLst>
        </pc:graphicFrameChg>
      </pc:sldChg>
      <pc:sldChg chg="addSp modSp add mod">
        <pc:chgData name="Carolina Craus" userId="bae62b9d695bbdd6" providerId="LiveId" clId="{32165585-CB35-4C33-B919-9B0DD83E6E32}" dt="2023-04-11T00:41:47.691" v="2371" actId="14100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47.691" v="2371" actId="14100"/>
          <ac:spMkLst>
            <pc:docMk/>
            <pc:sldMk cId="3579624159" sldId="306"/>
            <ac:spMk id="3" creationId="{C0FD18BB-63B2-4E69-C00E-BCC1A30FBD8A}"/>
          </ac:spMkLst>
        </pc:spChg>
        <pc:spChg chg="mod">
          <ac:chgData name="Carolina Craus" userId="bae62b9d695bbdd6" providerId="LiveId" clId="{32165585-CB35-4C33-B919-9B0DD83E6E32}" dt="2023-04-10T22:36:27.901" v="1558" actId="113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1T00:40:34.800" v="2358" actId="14100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0:34.800" v="2358" actId="14100"/>
          <ac:spMkLst>
            <pc:docMk/>
            <pc:sldMk cId="3004351000" sldId="308"/>
            <ac:spMk id="3" creationId="{BECABF0F-B50A-5EF9-A908-3A558B4CB435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2:37:09.350" v="1568" actId="12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1T22:47:19.062" v="5251" actId="20577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19.647" v="2365" actId="14100"/>
          <ac:spMkLst>
            <pc:docMk/>
            <pc:sldMk cId="3618412313" sldId="310"/>
            <ac:spMk id="3" creationId="{21421005-26B9-6555-1F56-A6C4C869FD97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1T22:47:19.062" v="5251" actId="20577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1T00:06:33.460" v="1704" actId="14100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1T00:42:04.101" v="2373" actId="14100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add mod">
          <ac:chgData name="Carolina Craus" userId="bae62b9d695bbdd6" providerId="LiveId" clId="{32165585-CB35-4C33-B919-9B0DD83E6E32}" dt="2023-04-11T00:42:04.101" v="2373" actId="14100"/>
          <ac:spMkLst>
            <pc:docMk/>
            <pc:sldMk cId="3850847422" sldId="311"/>
            <ac:spMk id="3" creationId="{565914CF-5B21-72B6-C182-BE63B04ACBAF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  <pc:sldChg chg="new del">
        <pc:chgData name="Carolina Craus" userId="bae62b9d695bbdd6" providerId="LiveId" clId="{32165585-CB35-4C33-B919-9B0DD83E6E32}" dt="2023-04-10T22:11:30.718" v="1433" actId="47"/>
        <pc:sldMkLst>
          <pc:docMk/>
          <pc:sldMk cId="117482687" sldId="312"/>
        </pc:sldMkLst>
      </pc:sldChg>
      <pc:sldChg chg="addSp delSp modSp add mod ord">
        <pc:chgData name="Carolina Craus" userId="bae62b9d695bbdd6" providerId="LiveId" clId="{32165585-CB35-4C33-B919-9B0DD83E6E32}" dt="2023-04-11T21:36:23.490" v="3818" actId="1076"/>
        <pc:sldMkLst>
          <pc:docMk/>
          <pc:sldMk cId="3650616390" sldId="312"/>
        </pc:sldMkLst>
        <pc:spChg chg="mod">
          <ac:chgData name="Carolina Craus" userId="bae62b9d695bbdd6" providerId="LiveId" clId="{32165585-CB35-4C33-B919-9B0DD83E6E32}" dt="2023-04-10T23:20:21.478" v="1666" actId="20577"/>
          <ac:spMkLst>
            <pc:docMk/>
            <pc:sldMk cId="3650616390" sldId="31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1:35:45.215" v="3813" actId="21"/>
          <ac:spMkLst>
            <pc:docMk/>
            <pc:sldMk cId="3650616390" sldId="312"/>
            <ac:spMk id="3" creationId="{FA3D0E03-443F-D359-1F98-DD5743C83E0F}"/>
          </ac:spMkLst>
        </pc:spChg>
        <pc:spChg chg="add del">
          <ac:chgData name="Carolina Craus" userId="bae62b9d695bbdd6" providerId="LiveId" clId="{32165585-CB35-4C33-B919-9B0DD83E6E32}" dt="2023-04-10T22:12:32.497" v="1463" actId="22"/>
          <ac:spMkLst>
            <pc:docMk/>
            <pc:sldMk cId="3650616390" sldId="312"/>
            <ac:spMk id="4" creationId="{6D5E8EB1-1806-B38A-8B77-6CF18796F9C6}"/>
          </ac:spMkLst>
        </pc:spChg>
        <pc:spChg chg="add del">
          <ac:chgData name="Carolina Craus" userId="bae62b9d695bbdd6" providerId="LiveId" clId="{32165585-CB35-4C33-B919-9B0DD83E6E32}" dt="2023-04-11T21:35:15.381" v="3805"/>
          <ac:spMkLst>
            <pc:docMk/>
            <pc:sldMk cId="3650616390" sldId="312"/>
            <ac:spMk id="4" creationId="{839DC715-F98A-E554-CD9C-A107F31B502E}"/>
          </ac:spMkLst>
        </pc:spChg>
        <pc:spChg chg="add del">
          <ac:chgData name="Carolina Craus" userId="bae62b9d695bbdd6" providerId="LiveId" clId="{32165585-CB35-4C33-B919-9B0DD83E6E32}" dt="2023-04-10T22:12:37.620" v="1465"/>
          <ac:spMkLst>
            <pc:docMk/>
            <pc:sldMk cId="3650616390" sldId="312"/>
            <ac:spMk id="5" creationId="{D8891903-C60E-B5F0-0436-304380E273CB}"/>
          </ac:spMkLst>
        </pc:spChg>
        <pc:spChg chg="add del">
          <ac:chgData name="Carolina Craus" userId="bae62b9d695bbdd6" providerId="LiveId" clId="{32165585-CB35-4C33-B919-9B0DD83E6E32}" dt="2023-04-10T22:13:01.611" v="1473"/>
          <ac:spMkLst>
            <pc:docMk/>
            <pc:sldMk cId="3650616390" sldId="312"/>
            <ac:spMk id="7" creationId="{67E016C1-18C3-E03A-B971-6C451F4FC5FB}"/>
          </ac:spMkLst>
        </pc:spChg>
        <pc:spChg chg="mod">
          <ac:chgData name="Carolina Craus" userId="bae62b9d695bbdd6" providerId="LiveId" clId="{32165585-CB35-4C33-B919-9B0DD83E6E32}" dt="2023-04-11T21:35:48.749" v="3816" actId="5793"/>
          <ac:spMkLst>
            <pc:docMk/>
            <pc:sldMk cId="3650616390" sldId="312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1T21:36:23.490" v="3818" actId="1076"/>
          <ac:picMkLst>
            <pc:docMk/>
            <pc:sldMk cId="3650616390" sldId="312"/>
            <ac:picMk id="5" creationId="{5668D02C-C584-F075-19AC-D6F7339EB78E}"/>
          </ac:picMkLst>
        </pc:picChg>
        <pc:picChg chg="add mod">
          <ac:chgData name="Carolina Craus" userId="bae62b9d695bbdd6" providerId="LiveId" clId="{32165585-CB35-4C33-B919-9B0DD83E6E32}" dt="2023-04-11T21:33:55.763" v="3789" actId="14100"/>
          <ac:picMkLst>
            <pc:docMk/>
            <pc:sldMk cId="3650616390" sldId="312"/>
            <ac:picMk id="6" creationId="{F2CB54F2-CC3C-F270-CBF5-AD875C68F761}"/>
          </ac:picMkLst>
        </pc:picChg>
        <pc:picChg chg="add mod">
          <ac:chgData name="Carolina Craus" userId="bae62b9d695bbdd6" providerId="LiveId" clId="{32165585-CB35-4C33-B919-9B0DD83E6E32}" dt="2023-04-11T21:34:08.413" v="3791" actId="1076"/>
          <ac:picMkLst>
            <pc:docMk/>
            <pc:sldMk cId="3650616390" sldId="312"/>
            <ac:picMk id="9" creationId="{028BA5B4-79C7-BE63-3C20-C1AA9E55DA0A}"/>
          </ac:picMkLst>
        </pc:picChg>
      </pc:sldChg>
      <pc:sldChg chg="new del">
        <pc:chgData name="Carolina Craus" userId="bae62b9d695bbdd6" providerId="LiveId" clId="{32165585-CB35-4C33-B919-9B0DD83E6E32}" dt="2023-04-10T22:43:04.378" v="1570" actId="47"/>
        <pc:sldMkLst>
          <pc:docMk/>
          <pc:sldMk cId="2917246756" sldId="313"/>
        </pc:sldMkLst>
      </pc:sldChg>
      <pc:sldChg chg="addSp delSp modSp add mod ord">
        <pc:chgData name="Carolina Craus" userId="bae62b9d695bbdd6" providerId="LiveId" clId="{32165585-CB35-4C33-B919-9B0DD83E6E32}" dt="2023-04-11T16:18:45.914" v="3021" actId="14100"/>
        <pc:sldMkLst>
          <pc:docMk/>
          <pc:sldMk cId="3948659839" sldId="313"/>
        </pc:sldMkLst>
        <pc:spChg chg="mod">
          <ac:chgData name="Carolina Craus" userId="bae62b9d695bbdd6" providerId="LiveId" clId="{32165585-CB35-4C33-B919-9B0DD83E6E32}" dt="2023-04-11T16:15:57.726" v="2946" actId="1076"/>
          <ac:spMkLst>
            <pc:docMk/>
            <pc:sldMk cId="3948659839" sldId="31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16:17:46.222" v="3002" actId="1076"/>
          <ac:spMkLst>
            <pc:docMk/>
            <pc:sldMk cId="3948659839" sldId="313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16:17:44.154" v="3001" actId="1076"/>
          <ac:spMkLst>
            <pc:docMk/>
            <pc:sldMk cId="3948659839" sldId="313"/>
            <ac:spMk id="5" creationId="{80A4736F-1EF9-09F0-5145-9AB37B5FE409}"/>
          </ac:spMkLst>
        </pc:spChg>
        <pc:spChg chg="add mod">
          <ac:chgData name="Carolina Craus" userId="bae62b9d695bbdd6" providerId="LiveId" clId="{32165585-CB35-4C33-B919-9B0DD83E6E32}" dt="2023-04-11T16:16:28.545" v="2956" actId="1076"/>
          <ac:spMkLst>
            <pc:docMk/>
            <pc:sldMk cId="3948659839" sldId="313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00:27:46.505" v="2084" actId="22"/>
          <ac:spMkLst>
            <pc:docMk/>
            <pc:sldMk cId="3948659839" sldId="313"/>
            <ac:spMk id="9" creationId="{730C4BB7-CF09-0B7C-0236-DBCCD6E6312D}"/>
          </ac:spMkLst>
        </pc:spChg>
        <pc:spChg chg="add del">
          <ac:chgData name="Carolina Craus" userId="bae62b9d695bbdd6" providerId="LiveId" clId="{32165585-CB35-4C33-B919-9B0DD83E6E32}" dt="2023-04-11T00:27:55.724" v="2086" actId="22"/>
          <ac:spMkLst>
            <pc:docMk/>
            <pc:sldMk cId="3948659839" sldId="313"/>
            <ac:spMk id="12" creationId="{49C90C54-2C4E-7059-5EFE-FA0D0328E5C7}"/>
          </ac:spMkLst>
        </pc:spChg>
        <pc:spChg chg="add mod">
          <ac:chgData name="Carolina Craus" userId="bae62b9d695bbdd6" providerId="LiveId" clId="{32165585-CB35-4C33-B919-9B0DD83E6E32}" dt="2023-04-11T16:18:11.539" v="3010" actId="1076"/>
          <ac:spMkLst>
            <pc:docMk/>
            <pc:sldMk cId="3948659839" sldId="313"/>
            <ac:spMk id="14" creationId="{235B448C-A29E-C37B-FACB-37DB40F069ED}"/>
          </ac:spMkLst>
        </pc:spChg>
        <pc:spChg chg="add mod">
          <ac:chgData name="Carolina Craus" userId="bae62b9d695bbdd6" providerId="LiveId" clId="{32165585-CB35-4C33-B919-9B0DD83E6E32}" dt="2023-04-11T16:18:04.217" v="3009" actId="1076"/>
          <ac:spMkLst>
            <pc:docMk/>
            <pc:sldMk cId="3948659839" sldId="313"/>
            <ac:spMk id="16" creationId="{0FA103C9-78E6-75D0-9972-8CA4121A8696}"/>
          </ac:spMkLst>
        </pc:spChg>
        <pc:spChg chg="add mod">
          <ac:chgData name="Carolina Craus" userId="bae62b9d695bbdd6" providerId="LiveId" clId="{32165585-CB35-4C33-B919-9B0DD83E6E32}" dt="2023-04-11T16:18:02.248" v="3008" actId="1076"/>
          <ac:spMkLst>
            <pc:docMk/>
            <pc:sldMk cId="3948659839" sldId="313"/>
            <ac:spMk id="17" creationId="{7283E721-934A-7F97-F1C5-1EFCAF49CF31}"/>
          </ac:spMkLst>
        </pc:spChg>
        <pc:spChg chg="add mod">
          <ac:chgData name="Carolina Craus" userId="bae62b9d695bbdd6" providerId="LiveId" clId="{32165585-CB35-4C33-B919-9B0DD83E6E32}" dt="2023-04-11T16:18:16.366" v="3011" actId="1076"/>
          <ac:spMkLst>
            <pc:docMk/>
            <pc:sldMk cId="3948659839" sldId="313"/>
            <ac:spMk id="18" creationId="{5516CC17-0DAA-CF95-C9CA-DF1CECD8F6FD}"/>
          </ac:spMkLst>
        </pc:spChg>
        <pc:grpChg chg="del mod">
          <ac:chgData name="Carolina Craus" userId="bae62b9d695bbdd6" providerId="LiveId" clId="{32165585-CB35-4C33-B919-9B0DD83E6E32}" dt="2023-04-11T00:26:36.877" v="1996" actId="478"/>
          <ac:grpSpMkLst>
            <pc:docMk/>
            <pc:sldMk cId="3948659839" sldId="313"/>
            <ac:grpSpMk id="4" creationId="{865AEDED-9AE4-E864-615F-1DD09AB34814}"/>
          </ac:grpSpMkLst>
        </pc:grpChg>
        <pc:cxnChg chg="mod">
          <ac:chgData name="Carolina Craus" userId="bae62b9d695bbdd6" providerId="LiveId" clId="{32165585-CB35-4C33-B919-9B0DD83E6E32}" dt="2023-04-11T00:26:36.877" v="1996" actId="478"/>
          <ac:cxnSpMkLst>
            <pc:docMk/>
            <pc:sldMk cId="3948659839" sldId="313"/>
            <ac:cxnSpMk id="13" creationId="{5F70714E-EFC6-2B2F-A8C0-39BE5507BA5C}"/>
          </ac:cxnSpMkLst>
        </pc:cxnChg>
        <pc:cxnChg chg="add mod">
          <ac:chgData name="Carolina Craus" userId="bae62b9d695bbdd6" providerId="LiveId" clId="{32165585-CB35-4C33-B919-9B0DD83E6E32}" dt="2023-04-11T16:17:48.842" v="3003" actId="14100"/>
          <ac:cxnSpMkLst>
            <pc:docMk/>
            <pc:sldMk cId="3948659839" sldId="313"/>
            <ac:cxnSpMk id="20" creationId="{2DE3533E-252A-5203-89EA-2D6F6917FFFD}"/>
          </ac:cxnSpMkLst>
        </pc:cxnChg>
        <pc:cxnChg chg="add mod">
          <ac:chgData name="Carolina Craus" userId="bae62b9d695bbdd6" providerId="LiveId" clId="{32165585-CB35-4C33-B919-9B0DD83E6E32}" dt="2023-04-11T16:18:19.841" v="3012" actId="14100"/>
          <ac:cxnSpMkLst>
            <pc:docMk/>
            <pc:sldMk cId="3948659839" sldId="313"/>
            <ac:cxnSpMk id="22" creationId="{38924452-EBDE-3FB0-3BDB-326FFA4AF5F0}"/>
          </ac:cxnSpMkLst>
        </pc:cxnChg>
        <pc:cxnChg chg="add mod">
          <ac:chgData name="Carolina Craus" userId="bae62b9d695bbdd6" providerId="LiveId" clId="{32165585-CB35-4C33-B919-9B0DD83E6E32}" dt="2023-04-11T16:18:32.606" v="3016" actId="14100"/>
          <ac:cxnSpMkLst>
            <pc:docMk/>
            <pc:sldMk cId="3948659839" sldId="313"/>
            <ac:cxnSpMk id="24" creationId="{253540D7-E856-7607-A232-0BAD8FDB6969}"/>
          </ac:cxnSpMkLst>
        </pc:cxnChg>
        <pc:cxnChg chg="add mod">
          <ac:chgData name="Carolina Craus" userId="bae62b9d695bbdd6" providerId="LiveId" clId="{32165585-CB35-4C33-B919-9B0DD83E6E32}" dt="2023-04-11T16:18:38.091" v="3018" actId="14100"/>
          <ac:cxnSpMkLst>
            <pc:docMk/>
            <pc:sldMk cId="3948659839" sldId="313"/>
            <ac:cxnSpMk id="27" creationId="{28B69205-172E-1187-7805-065C3467D5FE}"/>
          </ac:cxnSpMkLst>
        </pc:cxnChg>
        <pc:cxnChg chg="add mod">
          <ac:chgData name="Carolina Craus" userId="bae62b9d695bbdd6" providerId="LiveId" clId="{32165585-CB35-4C33-B919-9B0DD83E6E32}" dt="2023-04-11T16:18:45.914" v="3021" actId="14100"/>
          <ac:cxnSpMkLst>
            <pc:docMk/>
            <pc:sldMk cId="3948659839" sldId="313"/>
            <ac:cxnSpMk id="28" creationId="{5DAC86BB-CAFD-B33D-F3AC-46BDB6104B5E}"/>
          </ac:cxnSpMkLst>
        </pc:cxnChg>
      </pc:sldChg>
      <pc:sldChg chg="addSp delSp modSp add mod">
        <pc:chgData name="Carolina Craus" userId="bae62b9d695bbdd6" providerId="LiveId" clId="{32165585-CB35-4C33-B919-9B0DD83E6E32}" dt="2023-04-11T21:04:49.058" v="3485" actId="1076"/>
        <pc:sldMkLst>
          <pc:docMk/>
          <pc:sldMk cId="1416291944" sldId="314"/>
        </pc:sldMkLst>
        <pc:spChg chg="mod">
          <ac:chgData name="Carolina Craus" userId="bae62b9d695bbdd6" providerId="LiveId" clId="{32165585-CB35-4C33-B919-9B0DD83E6E32}" dt="2023-04-11T21:04:49.058" v="3485" actId="1076"/>
          <ac:spMkLst>
            <pc:docMk/>
            <pc:sldMk cId="1416291944" sldId="314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2:36.653" v="3443"/>
          <ac:spMkLst>
            <pc:docMk/>
            <pc:sldMk cId="1416291944" sldId="314"/>
            <ac:spMk id="3" creationId="{6D9819F1-9278-1A5C-2B30-EC52294B8CEB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7:08.959" v="2214" actId="20577"/>
          <ac:spMkLst>
            <pc:docMk/>
            <pc:sldMk cId="1416291944" sldId="314"/>
            <ac:spMk id="5" creationId="{80A4736F-1EF9-09F0-5145-9AB37B5FE409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21:02:52.752" v="3450"/>
          <ac:spMkLst>
            <pc:docMk/>
            <pc:sldMk cId="1416291944" sldId="314"/>
            <ac:spMk id="6" creationId="{E49733DE-75C1-B643-2E4F-54191AAA319D}"/>
          </ac:spMkLst>
        </pc:spChg>
        <pc:spChg chg="add del">
          <ac:chgData name="Carolina Craus" userId="bae62b9d695bbdd6" providerId="LiveId" clId="{32165585-CB35-4C33-B919-9B0DD83E6E32}" dt="2023-04-11T21:03:17.671" v="3460"/>
          <ac:spMkLst>
            <pc:docMk/>
            <pc:sldMk cId="1416291944" sldId="314"/>
            <ac:spMk id="8" creationId="{3CC0965F-7176-A69B-6B99-E5273F43AC02}"/>
          </ac:spMkLst>
        </pc:spChg>
        <pc:spChg chg="add del">
          <ac:chgData name="Carolina Craus" userId="bae62b9d695bbdd6" providerId="LiveId" clId="{32165585-CB35-4C33-B919-9B0DD83E6E32}" dt="2023-04-11T21:03:48.086" v="3470"/>
          <ac:spMkLst>
            <pc:docMk/>
            <pc:sldMk cId="1416291944" sldId="314"/>
            <ac:spMk id="10" creationId="{2DD66360-1BD4-AC8E-0C7B-55342E7DF2A5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6" creationId="{0FA103C9-78E6-75D0-9972-8CA4121A8696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7" creationId="{7283E721-934A-7F97-F1C5-1EFCAF49CF31}"/>
          </ac:spMkLst>
        </pc:spChg>
        <pc:spChg chg="del mod">
          <ac:chgData name="Carolina Craus" userId="bae62b9d695bbdd6" providerId="LiveId" clId="{32165585-CB35-4C33-B919-9B0DD83E6E32}" dt="2023-04-11T00:37:05.808" v="2213" actId="478"/>
          <ac:spMkLst>
            <pc:docMk/>
            <pc:sldMk cId="1416291944" sldId="314"/>
            <ac:spMk id="18" creationId="{5516CC17-0DAA-CF95-C9CA-DF1CECD8F6FD}"/>
          </ac:spMkLst>
        </pc:spChg>
        <pc:picChg chg="add mod">
          <ac:chgData name="Carolina Craus" userId="bae62b9d695bbdd6" providerId="LiveId" clId="{32165585-CB35-4C33-B919-9B0DD83E6E32}" dt="2023-04-11T21:03:27.120" v="3465" actId="1076"/>
          <ac:picMkLst>
            <pc:docMk/>
            <pc:sldMk cId="1416291944" sldId="314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4:15.417" v="3480" actId="1076"/>
          <ac:picMkLst>
            <pc:docMk/>
            <pc:sldMk cId="1416291944" sldId="314"/>
            <ac:picMk id="7" creationId="{515EF7C4-762C-1145-DD80-7827D9A3215A}"/>
          </ac:picMkLst>
        </pc:picChg>
        <pc:picChg chg="add mod">
          <ac:chgData name="Carolina Craus" userId="bae62b9d695bbdd6" providerId="LiveId" clId="{32165585-CB35-4C33-B919-9B0DD83E6E32}" dt="2023-04-11T21:03:31.580" v="3466" actId="1076"/>
          <ac:picMkLst>
            <pc:docMk/>
            <pc:sldMk cId="1416291944" sldId="314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4:33.371" v="3484" actId="14100"/>
          <ac:picMkLst>
            <pc:docMk/>
            <pc:sldMk cId="1416291944" sldId="314"/>
            <ac:picMk id="11" creationId="{7B8FD7CC-3226-C8C1-00B4-6F5174939AAD}"/>
          </ac:picMkLst>
        </pc:pic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0" creationId="{2DE3533E-252A-5203-89EA-2D6F6917FFFD}"/>
          </ac:cxnSpMkLst>
        </pc:cxn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2" creationId="{38924452-EBDE-3FB0-3BDB-326FFA4AF5F0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4" creationId="{253540D7-E856-7607-A232-0BAD8FDB6969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7" creationId="{28B69205-172E-1187-7805-065C3467D5FE}"/>
          </ac:cxnSpMkLst>
        </pc:cxnChg>
      </pc:sldChg>
      <pc:sldChg chg="modSp add del mod">
        <pc:chgData name="Carolina Craus" userId="bae62b9d695bbdd6" providerId="LiveId" clId="{32165585-CB35-4C33-B919-9B0DD83E6E32}" dt="2023-04-11T21:54:18.360" v="4292" actId="47"/>
        <pc:sldMkLst>
          <pc:docMk/>
          <pc:sldMk cId="2932630224" sldId="315"/>
        </pc:sldMkLst>
        <pc:spChg chg="mod">
          <ac:chgData name="Carolina Craus" userId="bae62b9d695bbdd6" providerId="LiveId" clId="{32165585-CB35-4C33-B919-9B0DD83E6E32}" dt="2023-04-11T16:34:54.581" v="3378" actId="20577"/>
          <ac:spMkLst>
            <pc:docMk/>
            <pc:sldMk cId="2932630224" sldId="315"/>
            <ac:spMk id="2" creationId="{8B170740-DB3F-076A-A2D2-9555F51D2D32}"/>
          </ac:spMkLst>
        </pc:spChg>
      </pc:sldChg>
      <pc:sldChg chg="modSp add del mod">
        <pc:chgData name="Carolina Craus" userId="bae62b9d695bbdd6" providerId="LiveId" clId="{32165585-CB35-4C33-B919-9B0DD83E6E32}" dt="2023-04-11T21:54:29.486" v="4294" actId="47"/>
        <pc:sldMkLst>
          <pc:docMk/>
          <pc:sldMk cId="1981833743" sldId="316"/>
        </pc:sldMkLst>
        <pc:spChg chg="mod">
          <ac:chgData name="Carolina Craus" userId="bae62b9d695bbdd6" providerId="LiveId" clId="{32165585-CB35-4C33-B919-9B0DD83E6E32}" dt="2023-04-11T00:38:08.331" v="2318" actId="20577"/>
          <ac:spMkLst>
            <pc:docMk/>
            <pc:sldMk cId="1981833743" sldId="316"/>
            <ac:spMk id="2" creationId="{8B170740-DB3F-076A-A2D2-9555F51D2D32}"/>
          </ac:spMkLst>
        </pc:spChg>
      </pc:sldChg>
      <pc:sldChg chg="delSp modSp add del mod">
        <pc:chgData name="Carolina Craus" userId="bae62b9d695bbdd6" providerId="LiveId" clId="{32165585-CB35-4C33-B919-9B0DD83E6E32}" dt="2023-04-11T21:54:24.044" v="4293" actId="47"/>
        <pc:sldMkLst>
          <pc:docMk/>
          <pc:sldMk cId="2289817130" sldId="317"/>
        </pc:sldMkLst>
        <pc:spChg chg="mod">
          <ac:chgData name="Carolina Craus" userId="bae62b9d695bbdd6" providerId="LiveId" clId="{32165585-CB35-4C33-B919-9B0DD83E6E32}" dt="2023-04-11T00:38:26.559" v="2352" actId="20577"/>
          <ac:spMkLst>
            <pc:docMk/>
            <pc:sldMk cId="2289817130" sldId="317"/>
            <ac:spMk id="2" creationId="{8B170740-DB3F-076A-A2D2-9555F51D2D32}"/>
          </ac:spMkLst>
        </pc:spChg>
        <pc:picChg chg="del">
          <ac:chgData name="Carolina Craus" userId="bae62b9d695bbdd6" providerId="LiveId" clId="{32165585-CB35-4C33-B919-9B0DD83E6E32}" dt="2023-04-11T02:07:02.535" v="2680"/>
          <ac:picMkLst>
            <pc:docMk/>
            <pc:sldMk cId="2289817130" sldId="317"/>
            <ac:picMk id="3" creationId="{218447FA-5915-488F-AB97-09A32A006EBB}"/>
          </ac:picMkLst>
        </pc:picChg>
      </pc:sldChg>
      <pc:sldChg chg="addSp delSp modSp add del mod">
        <pc:chgData name="Carolina Craus" userId="bae62b9d695bbdd6" providerId="LiveId" clId="{32165585-CB35-4C33-B919-9B0DD83E6E32}" dt="2023-04-11T20:31:17.837" v="3412" actId="47"/>
        <pc:sldMkLst>
          <pc:docMk/>
          <pc:sldMk cId="888533275" sldId="318"/>
        </pc:sldMkLst>
        <pc:spChg chg="mod">
          <ac:chgData name="Carolina Craus" userId="bae62b9d695bbdd6" providerId="LiveId" clId="{32165585-CB35-4C33-B919-9B0DD83E6E32}" dt="2023-04-11T01:43:06.683" v="2512" actId="20577"/>
          <ac:spMkLst>
            <pc:docMk/>
            <pc:sldMk cId="888533275" sldId="31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2:20.051" v="2465" actId="22"/>
          <ac:spMkLst>
            <pc:docMk/>
            <pc:sldMk cId="888533275" sldId="318"/>
            <ac:spMk id="4" creationId="{F3FF5CB8-026B-31AE-F6B4-6CB99725E31D}"/>
          </ac:spMkLst>
        </pc:spChg>
        <pc:spChg chg="del mod">
          <ac:chgData name="Carolina Craus" userId="bae62b9d695bbdd6" providerId="LiveId" clId="{32165585-CB35-4C33-B919-9B0DD83E6E32}" dt="2023-04-11T20:31:04.183" v="3411" actId="478"/>
          <ac:spMkLst>
            <pc:docMk/>
            <pc:sldMk cId="888533275" sldId="318"/>
            <ac:spMk id="5" creationId="{80A4736F-1EF9-09F0-5145-9AB37B5FE409}"/>
          </ac:spMkLst>
        </pc:spChg>
        <pc:spChg chg="add del">
          <ac:chgData name="Carolina Craus" userId="bae62b9d695bbdd6" providerId="LiveId" clId="{32165585-CB35-4C33-B919-9B0DD83E6E32}" dt="2023-04-11T01:42:23.621" v="2467" actId="22"/>
          <ac:spMkLst>
            <pc:docMk/>
            <pc:sldMk cId="888533275" sldId="318"/>
            <ac:spMk id="7" creationId="{67FDBE62-7FA6-C8FB-5C5A-983CD72828A2}"/>
          </ac:spMkLst>
        </pc:spChg>
      </pc:sldChg>
      <pc:sldChg chg="addSp delSp modSp add mod ord">
        <pc:chgData name="Carolina Craus" userId="bae62b9d695bbdd6" providerId="LiveId" clId="{32165585-CB35-4C33-B919-9B0DD83E6E32}" dt="2023-04-11T22:50:56.229" v="5341" actId="20577"/>
        <pc:sldMkLst>
          <pc:docMk/>
          <pc:sldMk cId="2662757459" sldId="319"/>
        </pc:sldMkLst>
        <pc:spChg chg="mod">
          <ac:chgData name="Carolina Craus" userId="bae62b9d695bbdd6" providerId="LiveId" clId="{32165585-CB35-4C33-B919-9B0DD83E6E32}" dt="2023-04-11T01:43:28.008" v="2542" actId="20577"/>
          <ac:spMkLst>
            <pc:docMk/>
            <pc:sldMk cId="2662757459" sldId="31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4:22.836" v="2560"/>
          <ac:spMkLst>
            <pc:docMk/>
            <pc:sldMk cId="2662757459" sldId="319"/>
            <ac:spMk id="4" creationId="{F11EAF8F-BBA0-44A9-E86F-B98F6DCA8CD8}"/>
          </ac:spMkLst>
        </pc:spChg>
        <pc:spChg chg="add mod">
          <ac:chgData name="Carolina Craus" userId="bae62b9d695bbdd6" providerId="LiveId" clId="{32165585-CB35-4C33-B919-9B0DD83E6E32}" dt="2023-04-11T21:16:14.928" v="3579" actId="1076"/>
          <ac:spMkLst>
            <pc:docMk/>
            <pc:sldMk cId="2662757459" sldId="319"/>
            <ac:spMk id="4" creationId="{F22F73C5-C6FC-25F6-B7E9-36F7ECAF6468}"/>
          </ac:spMkLst>
        </pc:spChg>
        <pc:spChg chg="add mod">
          <ac:chgData name="Carolina Craus" userId="bae62b9d695bbdd6" providerId="LiveId" clId="{32165585-CB35-4C33-B919-9B0DD83E6E32}" dt="2023-04-11T22:03:07.608" v="4341"/>
          <ac:spMkLst>
            <pc:docMk/>
            <pc:sldMk cId="2662757459" sldId="319"/>
            <ac:spMk id="6" creationId="{2922D83F-A0E3-B2B9-7DFB-4703C585A13D}"/>
          </ac:spMkLst>
        </pc:spChg>
        <pc:graphicFrameChg chg="mod modGraphic">
          <ac:chgData name="Carolina Craus" userId="bae62b9d695bbdd6" providerId="LiveId" clId="{32165585-CB35-4C33-B919-9B0DD83E6E32}" dt="2023-04-11T22:50:56.229" v="5341" actId="20577"/>
          <ac:graphicFrameMkLst>
            <pc:docMk/>
            <pc:sldMk cId="2662757459" sldId="319"/>
            <ac:graphicFrameMk id="3" creationId="{CA4AB027-E888-2C3E-8C1E-4D6BB2527F50}"/>
          </ac:graphicFrameMkLst>
        </pc:graphicFrameChg>
        <pc:picChg chg="add mod">
          <ac:chgData name="Carolina Craus" userId="bae62b9d695bbdd6" providerId="LiveId" clId="{32165585-CB35-4C33-B919-9B0DD83E6E32}" dt="2023-04-11T01:44:34.748" v="2566" actId="1076"/>
          <ac:picMkLst>
            <pc:docMk/>
            <pc:sldMk cId="2662757459" sldId="319"/>
            <ac:picMk id="5" creationId="{94917740-2CE1-C737-5A58-88E54369727B}"/>
          </ac:picMkLst>
        </pc:picChg>
        <pc:picChg chg="del">
          <ac:chgData name="Carolina Craus" userId="bae62b9d695bbdd6" providerId="LiveId" clId="{32165585-CB35-4C33-B919-9B0DD83E6E32}" dt="2023-04-11T01:44:19.737" v="2558" actId="478"/>
          <ac:picMkLst>
            <pc:docMk/>
            <pc:sldMk cId="2662757459" sldId="319"/>
            <ac:picMk id="6" creationId="{BB69DD76-C768-A0C3-81CB-B2E581EFE1D2}"/>
          </ac:picMkLst>
        </pc:picChg>
      </pc:sldChg>
      <pc:sldChg chg="addSp delSp modSp add mod ord">
        <pc:chgData name="Carolina Craus" userId="bae62b9d695bbdd6" providerId="LiveId" clId="{32165585-CB35-4C33-B919-9B0DD83E6E32}" dt="2023-04-11T22:50:26.045" v="5312" actId="2165"/>
        <pc:sldMkLst>
          <pc:docMk/>
          <pc:sldMk cId="1824139110" sldId="320"/>
        </pc:sldMkLst>
        <pc:spChg chg="mod">
          <ac:chgData name="Carolina Craus" userId="bae62b9d695bbdd6" providerId="LiveId" clId="{32165585-CB35-4C33-B919-9B0DD83E6E32}" dt="2023-04-11T02:08:50.801" v="2746" actId="20577"/>
          <ac:spMkLst>
            <pc:docMk/>
            <pc:sldMk cId="1824139110" sldId="32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45.465" v="4338" actId="1076"/>
          <ac:spMkLst>
            <pc:docMk/>
            <pc:sldMk cId="1824139110" sldId="320"/>
            <ac:spMk id="4" creationId="{91244887-45BE-17BE-9909-362188BA3B69}"/>
          </ac:spMkLst>
        </pc:spChg>
        <pc:spChg chg="add del">
          <ac:chgData name="Carolina Craus" userId="bae62b9d695bbdd6" providerId="LiveId" clId="{32165585-CB35-4C33-B919-9B0DD83E6E32}" dt="2023-04-11T02:09:55.968" v="2758"/>
          <ac:spMkLst>
            <pc:docMk/>
            <pc:sldMk cId="1824139110" sldId="320"/>
            <ac:spMk id="6" creationId="{C9AB1286-E751-2426-DA5A-0B5BD6FD68F1}"/>
          </ac:spMkLst>
        </pc:spChg>
        <pc:spChg chg="add del mod">
          <ac:chgData name="Carolina Craus" userId="bae62b9d695bbdd6" providerId="LiveId" clId="{32165585-CB35-4C33-B919-9B0DD83E6E32}" dt="2023-04-11T02:11:20.711" v="2794" actId="478"/>
          <ac:spMkLst>
            <pc:docMk/>
            <pc:sldMk cId="1824139110" sldId="320"/>
            <ac:spMk id="8" creationId="{DA1F546C-A032-C4AF-8E1C-36C355C7C54A}"/>
          </ac:spMkLst>
        </pc:spChg>
        <pc:spChg chg="add mod">
          <ac:chgData name="Carolina Craus" userId="bae62b9d695bbdd6" providerId="LiveId" clId="{32165585-CB35-4C33-B919-9B0DD83E6E32}" dt="2023-04-11T02:12:09.353" v="2926" actId="1076"/>
          <ac:spMkLst>
            <pc:docMk/>
            <pc:sldMk cId="1824139110" sldId="320"/>
            <ac:spMk id="10" creationId="{3520D124-676E-6B81-37F2-9801558FF72B}"/>
          </ac:spMkLst>
        </pc:spChg>
        <pc:graphicFrameChg chg="mod modGraphic">
          <ac:chgData name="Carolina Craus" userId="bae62b9d695bbdd6" providerId="LiveId" clId="{32165585-CB35-4C33-B919-9B0DD83E6E32}" dt="2023-04-11T22:50:26.045" v="5312" actId="2165"/>
          <ac:graphicFrameMkLst>
            <pc:docMk/>
            <pc:sldMk cId="1824139110" sldId="320"/>
            <ac:graphicFrameMk id="3" creationId="{CA4AB027-E888-2C3E-8C1E-4D6BB2527F50}"/>
          </ac:graphicFrameMkLst>
        </pc:graphicFrameChg>
        <pc:graphicFrameChg chg="add del">
          <ac:chgData name="Carolina Craus" userId="bae62b9d695bbdd6" providerId="LiveId" clId="{32165585-CB35-4C33-B919-9B0DD83E6E32}" dt="2023-04-11T02:08:42.866" v="2740"/>
          <ac:graphicFrameMkLst>
            <pc:docMk/>
            <pc:sldMk cId="1824139110" sldId="320"/>
            <ac:graphicFrameMk id="4" creationId="{94978A68-D6AE-65CD-6E5E-C1109A18F1E0}"/>
          </ac:graphicFrameMkLst>
        </pc:graphicFrameChg>
        <pc:picChg chg="del">
          <ac:chgData name="Carolina Craus" userId="bae62b9d695bbdd6" providerId="LiveId" clId="{32165585-CB35-4C33-B919-9B0DD83E6E32}" dt="2023-04-11T02:07:21.677" v="2720" actId="478"/>
          <ac:picMkLst>
            <pc:docMk/>
            <pc:sldMk cId="1824139110" sldId="320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10:12.828" v="2767" actId="1076"/>
          <ac:picMkLst>
            <pc:docMk/>
            <pc:sldMk cId="1824139110" sldId="320"/>
            <ac:picMk id="7" creationId="{D1AFFDB8-5F4E-77F8-D45F-552FEB9BEA86}"/>
          </ac:picMkLst>
        </pc:picChg>
      </pc:sldChg>
      <pc:sldChg chg="modSp add del mod">
        <pc:chgData name="Carolina Craus" userId="bae62b9d695bbdd6" providerId="LiveId" clId="{32165585-CB35-4C33-B919-9B0DD83E6E32}" dt="2023-04-11T02:06:26.171" v="2643" actId="47"/>
        <pc:sldMkLst>
          <pc:docMk/>
          <pc:sldMk cId="3341052280" sldId="321"/>
        </pc:sldMkLst>
        <pc:spChg chg="mod">
          <ac:chgData name="Carolina Craus" userId="bae62b9d695bbdd6" providerId="LiveId" clId="{32165585-CB35-4C33-B919-9B0DD83E6E32}" dt="2023-04-11T02:06:09.445" v="2626" actId="20577"/>
          <ac:spMkLst>
            <pc:docMk/>
            <pc:sldMk cId="3341052280" sldId="321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22:50:43.498" v="5327" actId="20577"/>
        <pc:sldMkLst>
          <pc:docMk/>
          <pc:sldMk cId="2612505702" sldId="322"/>
        </pc:sldMkLst>
        <pc:spChg chg="mod">
          <ac:chgData name="Carolina Craus" userId="bae62b9d695bbdd6" providerId="LiveId" clId="{32165585-CB35-4C33-B919-9B0DD83E6E32}" dt="2023-04-11T02:08:48.083" v="2744" actId="20577"/>
          <ac:spMkLst>
            <pc:docMk/>
            <pc:sldMk cId="2612505702" sldId="322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3:02.924" v="4340" actId="1076"/>
          <ac:spMkLst>
            <pc:docMk/>
            <pc:sldMk cId="2612505702" sldId="322"/>
            <ac:spMk id="4" creationId="{4C0F0186-48F5-3B15-E63E-533E4DBF68E1}"/>
          </ac:spMkLst>
        </pc:spChg>
        <pc:spChg chg="add del">
          <ac:chgData name="Carolina Craus" userId="bae62b9d695bbdd6" providerId="LiveId" clId="{32165585-CB35-4C33-B919-9B0DD83E6E32}" dt="2023-04-11T02:09:11.105" v="2748"/>
          <ac:spMkLst>
            <pc:docMk/>
            <pc:sldMk cId="2612505702" sldId="322"/>
            <ac:spMk id="4" creationId="{E24C92EC-C250-D42A-C594-C943EEF82C09}"/>
          </ac:spMkLst>
        </pc:spChg>
        <pc:graphicFrameChg chg="mod modGraphic">
          <ac:chgData name="Carolina Craus" userId="bae62b9d695bbdd6" providerId="LiveId" clId="{32165585-CB35-4C33-B919-9B0DD83E6E32}" dt="2023-04-11T22:50:43.498" v="5327" actId="20577"/>
          <ac:graphicFrameMkLst>
            <pc:docMk/>
            <pc:sldMk cId="2612505702" sldId="322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02:07:23.885" v="2721" actId="478"/>
          <ac:picMkLst>
            <pc:docMk/>
            <pc:sldMk cId="2612505702" sldId="322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09:27.103" v="2756" actId="1076"/>
          <ac:picMkLst>
            <pc:docMk/>
            <pc:sldMk cId="2612505702" sldId="322"/>
            <ac:picMk id="6" creationId="{08BEE029-0E8E-158A-F4C6-A416E30DD488}"/>
          </ac:picMkLst>
        </pc:picChg>
      </pc:sldChg>
      <pc:sldChg chg="addSp delSp modSp add mod">
        <pc:chgData name="Carolina Craus" userId="bae62b9d695bbdd6" providerId="LiveId" clId="{32165585-CB35-4C33-B919-9B0DD83E6E32}" dt="2023-04-11T22:50:10.997" v="5295" actId="20577"/>
        <pc:sldMkLst>
          <pc:docMk/>
          <pc:sldMk cId="1414478187" sldId="323"/>
        </pc:sldMkLst>
        <pc:spChg chg="mod">
          <ac:chgData name="Carolina Craus" userId="bae62b9d695bbdd6" providerId="LiveId" clId="{32165585-CB35-4C33-B919-9B0DD83E6E32}" dt="2023-04-11T02:06:50.085" v="2679" actId="20577"/>
          <ac:spMkLst>
            <pc:docMk/>
            <pc:sldMk cId="1414478187" sldId="32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36.185" v="4336"/>
          <ac:spMkLst>
            <pc:docMk/>
            <pc:sldMk cId="1414478187" sldId="323"/>
            <ac:spMk id="4" creationId="{47EB185E-7089-26C1-CBA1-8D2EE9848B74}"/>
          </ac:spMkLst>
        </pc:spChg>
        <pc:spChg chg="add del">
          <ac:chgData name="Carolina Craus" userId="bae62b9d695bbdd6" providerId="LiveId" clId="{32165585-CB35-4C33-B919-9B0DD83E6E32}" dt="2023-04-11T16:35:33.628" v="3381"/>
          <ac:spMkLst>
            <pc:docMk/>
            <pc:sldMk cId="1414478187" sldId="323"/>
            <ac:spMk id="4" creationId="{CC5EA836-646B-8058-D297-9EE4F0981D6A}"/>
          </ac:spMkLst>
        </pc:spChg>
        <pc:graphicFrameChg chg="mod modGraphic">
          <ac:chgData name="Carolina Craus" userId="bae62b9d695bbdd6" providerId="LiveId" clId="{32165585-CB35-4C33-B919-9B0DD83E6E32}" dt="2023-04-11T22:50:10.997" v="5295" actId="20577"/>
          <ac:graphicFrameMkLst>
            <pc:docMk/>
            <pc:sldMk cId="1414478187" sldId="323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5:31.415" v="3379" actId="478"/>
          <ac:picMkLst>
            <pc:docMk/>
            <pc:sldMk cId="1414478187" sldId="323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5:45.571" v="3387" actId="14100"/>
          <ac:picMkLst>
            <pc:docMk/>
            <pc:sldMk cId="1414478187" sldId="323"/>
            <ac:picMk id="6" creationId="{0EA10C3A-1C31-1BCD-4890-66EFEC0113B2}"/>
          </ac:picMkLst>
        </pc:picChg>
      </pc:sldChg>
      <pc:sldChg chg="addSp modSp add mod">
        <pc:chgData name="Carolina Craus" userId="bae62b9d695bbdd6" providerId="LiveId" clId="{32165585-CB35-4C33-B919-9B0DD83E6E32}" dt="2023-04-11T22:49:21.163" v="5268" actId="20577"/>
        <pc:sldMkLst>
          <pc:docMk/>
          <pc:sldMk cId="2361612830" sldId="324"/>
        </pc:sldMkLst>
        <pc:spChg chg="mod">
          <ac:chgData name="Carolina Craus" userId="bae62b9d695bbdd6" providerId="LiveId" clId="{32165585-CB35-4C33-B919-9B0DD83E6E32}" dt="2023-04-11T02:07:17.796" v="2719" actId="20577"/>
          <ac:spMkLst>
            <pc:docMk/>
            <pc:sldMk cId="2361612830" sldId="324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22:02:22.820" v="4334" actId="1076"/>
          <ac:spMkLst>
            <pc:docMk/>
            <pc:sldMk cId="2361612830" sldId="324"/>
            <ac:spMk id="4" creationId="{9AFCD676-B744-95D1-AFFE-F1E839B33462}"/>
          </ac:spMkLst>
        </pc:spChg>
        <pc:graphicFrameChg chg="mod modGraphic">
          <ac:chgData name="Carolina Craus" userId="bae62b9d695bbdd6" providerId="LiveId" clId="{32165585-CB35-4C33-B919-9B0DD83E6E32}" dt="2023-04-11T22:49:21.163" v="5268" actId="20577"/>
          <ac:graphicFrameMkLst>
            <pc:docMk/>
            <pc:sldMk cId="2361612830" sldId="324"/>
            <ac:graphicFrameMk id="3" creationId="{CA4AB027-E888-2C3E-8C1E-4D6BB2527F50}"/>
          </ac:graphicFrameMkLst>
        </pc:graphicFrameChg>
      </pc:sldChg>
      <pc:sldChg chg="addSp delSp modSp add mod ord">
        <pc:chgData name="Carolina Craus" userId="bae62b9d695bbdd6" providerId="LiveId" clId="{32165585-CB35-4C33-B919-9B0DD83E6E32}" dt="2023-04-11T22:50:00.746" v="5278"/>
        <pc:sldMkLst>
          <pc:docMk/>
          <pc:sldMk cId="3757629853" sldId="325"/>
        </pc:sldMkLst>
        <pc:spChg chg="mod">
          <ac:chgData name="Carolina Craus" userId="bae62b9d695bbdd6" providerId="LiveId" clId="{32165585-CB35-4C33-B919-9B0DD83E6E32}" dt="2023-04-11T16:19:21.735" v="3042" actId="20577"/>
          <ac:spMkLst>
            <pc:docMk/>
            <pc:sldMk cId="3757629853" sldId="325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16:36:06.955" v="3392"/>
          <ac:spMkLst>
            <pc:docMk/>
            <pc:sldMk cId="3757629853" sldId="325"/>
            <ac:spMk id="4" creationId="{12263CA4-1AF6-1B89-19C4-37BB40F01B9C}"/>
          </ac:spMkLst>
        </pc:spChg>
        <pc:spChg chg="add mod">
          <ac:chgData name="Carolina Craus" userId="bae62b9d695bbdd6" providerId="LiveId" clId="{32165585-CB35-4C33-B919-9B0DD83E6E32}" dt="2023-04-11T22:02:30.876" v="4335"/>
          <ac:spMkLst>
            <pc:docMk/>
            <pc:sldMk cId="3757629853" sldId="325"/>
            <ac:spMk id="4" creationId="{F7C73826-631B-7061-BBB8-56B30C5B7C20}"/>
          </ac:spMkLst>
        </pc:spChg>
        <pc:spChg chg="add del">
          <ac:chgData name="Carolina Craus" userId="bae62b9d695bbdd6" providerId="LiveId" clId="{32165585-CB35-4C33-B919-9B0DD83E6E32}" dt="2023-04-11T22:49:59.463" v="5277"/>
          <ac:spMkLst>
            <pc:docMk/>
            <pc:sldMk cId="3757629853" sldId="325"/>
            <ac:spMk id="5" creationId="{36A6B443-3C32-E4CD-B1C1-B577030BA2CB}"/>
          </ac:spMkLst>
        </pc:spChg>
        <pc:graphicFrameChg chg="mod modGraphic">
          <ac:chgData name="Carolina Craus" userId="bae62b9d695bbdd6" providerId="LiveId" clId="{32165585-CB35-4C33-B919-9B0DD83E6E32}" dt="2023-04-11T22:50:00.746" v="5278"/>
          <ac:graphicFrameMkLst>
            <pc:docMk/>
            <pc:sldMk cId="3757629853" sldId="325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16:36:01.492" v="3390" actId="478"/>
          <ac:picMkLst>
            <pc:docMk/>
            <pc:sldMk cId="3757629853" sldId="325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16:36:10.983" v="3395" actId="1076"/>
          <ac:picMkLst>
            <pc:docMk/>
            <pc:sldMk cId="3757629853" sldId="325"/>
            <ac:picMk id="6" creationId="{AC91B4BA-2879-5EA6-8154-51C2477B5AEE}"/>
          </ac:picMkLst>
        </pc:picChg>
      </pc:sldChg>
      <pc:sldChg chg="addSp delSp modSp add mod">
        <pc:chgData name="Carolina Craus" userId="bae62b9d695bbdd6" providerId="LiveId" clId="{32165585-CB35-4C33-B919-9B0DD83E6E32}" dt="2023-04-11T21:09:22.432" v="3527" actId="1076"/>
        <pc:sldMkLst>
          <pc:docMk/>
          <pc:sldMk cId="970406821" sldId="326"/>
        </pc:sldMkLst>
        <pc:spChg chg="mod">
          <ac:chgData name="Carolina Craus" userId="bae62b9d695bbdd6" providerId="LiveId" clId="{32165585-CB35-4C33-B919-9B0DD83E6E32}" dt="2023-04-11T21:07:37.399" v="3491" actId="20577"/>
          <ac:spMkLst>
            <pc:docMk/>
            <pc:sldMk cId="970406821" sldId="326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07:47.439" v="3493"/>
          <ac:spMkLst>
            <pc:docMk/>
            <pc:sldMk cId="970406821" sldId="326"/>
            <ac:spMk id="3" creationId="{97321447-467E-A5A0-431E-44F79F8783F3}"/>
          </ac:spMkLst>
        </pc:spChg>
        <pc:spChg chg="add del">
          <ac:chgData name="Carolina Craus" userId="bae62b9d695bbdd6" providerId="LiveId" clId="{32165585-CB35-4C33-B919-9B0DD83E6E32}" dt="2023-04-11T21:08:12.689" v="3498"/>
          <ac:spMkLst>
            <pc:docMk/>
            <pc:sldMk cId="970406821" sldId="326"/>
            <ac:spMk id="8" creationId="{28F4503B-A72E-C09F-BE5D-27E4088B88B3}"/>
          </ac:spMkLst>
        </pc:spChg>
        <pc:spChg chg="add del">
          <ac:chgData name="Carolina Craus" userId="bae62b9d695bbdd6" providerId="LiveId" clId="{32165585-CB35-4C33-B919-9B0DD83E6E32}" dt="2023-04-11T21:08:35.601" v="3508"/>
          <ac:spMkLst>
            <pc:docMk/>
            <pc:sldMk cId="970406821" sldId="326"/>
            <ac:spMk id="12" creationId="{3C4A65C2-D3C6-D00B-854C-4A3E10B119A9}"/>
          </ac:spMkLst>
        </pc:spChg>
        <pc:spChg chg="add del">
          <ac:chgData name="Carolina Craus" userId="bae62b9d695bbdd6" providerId="LiveId" clId="{32165585-CB35-4C33-B919-9B0DD83E6E32}" dt="2023-04-11T21:09:01.480" v="3520"/>
          <ac:spMkLst>
            <pc:docMk/>
            <pc:sldMk cId="970406821" sldId="326"/>
            <ac:spMk id="14" creationId="{48494E0C-5EE7-EC99-BE9F-AFC6772A4A03}"/>
          </ac:spMkLst>
        </pc:sp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4" creationId="{99C8CA08-3452-56B6-3BC4-65991832A913}"/>
          </ac:picMkLst>
        </pc:picChg>
        <pc:picChg chg="add mod">
          <ac:chgData name="Carolina Craus" userId="bae62b9d695bbdd6" providerId="LiveId" clId="{32165585-CB35-4C33-B919-9B0DD83E6E32}" dt="2023-04-11T21:08:46.323" v="3515" actId="1076"/>
          <ac:picMkLst>
            <pc:docMk/>
            <pc:sldMk cId="970406821" sldId="326"/>
            <ac:picMk id="6" creationId="{CDDB0D08-163E-1278-6032-296F259ACDE0}"/>
          </ac:picMkLst>
        </pc:picChg>
        <pc:picChg chg="del">
          <ac:chgData name="Carolina Craus" userId="bae62b9d695bbdd6" providerId="LiveId" clId="{32165585-CB35-4C33-B919-9B0DD83E6E32}" dt="2023-04-11T21:07:30.185" v="3487" actId="478"/>
          <ac:picMkLst>
            <pc:docMk/>
            <pc:sldMk cId="970406821" sldId="326"/>
            <ac:picMk id="7" creationId="{515EF7C4-762C-1145-DD80-7827D9A3215A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9" creationId="{7B8E1D54-81AD-E490-EC86-9FB342FE2745}"/>
          </ac:picMkLst>
        </pc:picChg>
        <pc:picChg chg="add mod">
          <ac:chgData name="Carolina Craus" userId="bae62b9d695bbdd6" providerId="LiveId" clId="{32165585-CB35-4C33-B919-9B0DD83E6E32}" dt="2023-04-11T21:09:13.111" v="3525" actId="1076"/>
          <ac:picMkLst>
            <pc:docMk/>
            <pc:sldMk cId="970406821" sldId="326"/>
            <ac:picMk id="10" creationId="{87E10284-C3D0-AA3D-7DB1-081CC73D6419}"/>
          </ac:picMkLst>
        </pc:picChg>
        <pc:picChg chg="del">
          <ac:chgData name="Carolina Craus" userId="bae62b9d695bbdd6" providerId="LiveId" clId="{32165585-CB35-4C33-B919-9B0DD83E6E32}" dt="2023-04-11T21:07:33.064" v="3488" actId="478"/>
          <ac:picMkLst>
            <pc:docMk/>
            <pc:sldMk cId="970406821" sldId="326"/>
            <ac:picMk id="11" creationId="{7B8FD7CC-3226-C8C1-00B4-6F5174939AAD}"/>
          </ac:picMkLst>
        </pc:picChg>
        <pc:picChg chg="add mod">
          <ac:chgData name="Carolina Craus" userId="bae62b9d695bbdd6" providerId="LiveId" clId="{32165585-CB35-4C33-B919-9B0DD83E6E32}" dt="2023-04-11T21:08:49.580" v="3516" actId="1076"/>
          <ac:picMkLst>
            <pc:docMk/>
            <pc:sldMk cId="970406821" sldId="326"/>
            <ac:picMk id="13" creationId="{F255F49D-83EF-0B9C-EFB1-7A432C90224D}"/>
          </ac:picMkLst>
        </pc:picChg>
        <pc:picChg chg="add mod">
          <ac:chgData name="Carolina Craus" userId="bae62b9d695bbdd6" providerId="LiveId" clId="{32165585-CB35-4C33-B919-9B0DD83E6E32}" dt="2023-04-11T21:09:22.432" v="3527" actId="1076"/>
          <ac:picMkLst>
            <pc:docMk/>
            <pc:sldMk cId="970406821" sldId="326"/>
            <ac:picMk id="15" creationId="{5762083F-6790-2F6E-2C35-17A28E993B0D}"/>
          </ac:picMkLst>
        </pc:picChg>
      </pc:sldChg>
      <pc:sldChg chg="modSp add mod">
        <pc:chgData name="Carolina Craus" userId="bae62b9d695bbdd6" providerId="LiveId" clId="{32165585-CB35-4C33-B919-9B0DD83E6E32}" dt="2023-04-11T21:09:42.373" v="3540" actId="20577"/>
        <pc:sldMkLst>
          <pc:docMk/>
          <pc:sldMk cId="4086477333" sldId="327"/>
        </pc:sldMkLst>
        <pc:spChg chg="mod">
          <ac:chgData name="Carolina Craus" userId="bae62b9d695bbdd6" providerId="LiveId" clId="{32165585-CB35-4C33-B919-9B0DD83E6E32}" dt="2023-04-11T21:09:42.373" v="3540" actId="20577"/>
          <ac:spMkLst>
            <pc:docMk/>
            <pc:sldMk cId="4086477333" sldId="327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22:38:21.100" v="4922" actId="113"/>
        <pc:sldMkLst>
          <pc:docMk/>
          <pc:sldMk cId="2880998697" sldId="328"/>
        </pc:sldMkLst>
        <pc:spChg chg="mod">
          <ac:chgData name="Carolina Craus" userId="bae62b9d695bbdd6" providerId="LiveId" clId="{32165585-CB35-4C33-B919-9B0DD83E6E32}" dt="2023-04-11T21:38:10.033" v="3851" actId="20577"/>
          <ac:spMkLst>
            <pc:docMk/>
            <pc:sldMk cId="2880998697" sldId="32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21:41:15.211" v="3857"/>
          <ac:spMkLst>
            <pc:docMk/>
            <pc:sldMk cId="2880998697" sldId="328"/>
            <ac:spMk id="3" creationId="{551F33F6-6CEC-7664-91EC-D069FB87BE58}"/>
          </ac:spMkLst>
        </pc:spChg>
        <pc:spChg chg="add del">
          <ac:chgData name="Carolina Craus" userId="bae62b9d695bbdd6" providerId="LiveId" clId="{32165585-CB35-4C33-B919-9B0DD83E6E32}" dt="2023-04-11T21:42:24.342" v="3862"/>
          <ac:spMkLst>
            <pc:docMk/>
            <pc:sldMk cId="2880998697" sldId="328"/>
            <ac:spMk id="5" creationId="{4C1656CC-0B1C-B6CC-B00B-FCBDC2BE6456}"/>
          </ac:spMkLst>
        </pc:spChg>
        <pc:spChg chg="add mod">
          <ac:chgData name="Carolina Craus" userId="bae62b9d695bbdd6" providerId="LiveId" clId="{32165585-CB35-4C33-B919-9B0DD83E6E32}" dt="2023-04-11T22:38:21.100" v="4922" actId="113"/>
          <ac:spMkLst>
            <pc:docMk/>
            <pc:sldMk cId="2880998697" sldId="328"/>
            <ac:spMk id="7" creationId="{383C16D0-5DC3-72CE-B3A5-A8D9C48FC76D}"/>
          </ac:spMkLst>
        </pc:spChg>
        <pc:spChg chg="mod">
          <ac:chgData name="Carolina Craus" userId="bae62b9d695bbdd6" providerId="LiveId" clId="{32165585-CB35-4C33-B919-9B0DD83E6E32}" dt="2023-04-11T21:43:01.949" v="3879" actId="1076"/>
          <ac:spMkLst>
            <pc:docMk/>
            <pc:sldMk cId="2880998697" sldId="32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1T22:37:10.424" v="4865" actId="1076"/>
          <ac:picMkLst>
            <pc:docMk/>
            <pc:sldMk cId="2880998697" sldId="328"/>
            <ac:picMk id="4" creationId="{69AF771B-6B50-0C92-A6C0-DED551FFA861}"/>
          </ac:picMkLst>
        </pc:picChg>
        <pc:picChg chg="add mod">
          <ac:chgData name="Carolina Craus" userId="bae62b9d695bbdd6" providerId="LiveId" clId="{32165585-CB35-4C33-B919-9B0DD83E6E32}" dt="2023-04-11T21:43:11.043" v="3883" actId="1076"/>
          <ac:picMkLst>
            <pc:docMk/>
            <pc:sldMk cId="2880998697" sldId="328"/>
            <ac:picMk id="6" creationId="{1B961BDE-A522-A062-5AF2-B8FC0FFB67BC}"/>
          </ac:picMkLst>
        </pc:picChg>
      </pc:sldChg>
      <pc:sldChg chg="addSp delSp modSp add mod ord">
        <pc:chgData name="Carolina Craus" userId="bae62b9d695bbdd6" providerId="LiveId" clId="{32165585-CB35-4C33-B919-9B0DD83E6E32}" dt="2023-04-11T22:51:23.303" v="5344" actId="20577"/>
        <pc:sldMkLst>
          <pc:docMk/>
          <pc:sldMk cId="2789260674" sldId="329"/>
        </pc:sldMkLst>
        <pc:spChg chg="mod">
          <ac:chgData name="Carolina Craus" userId="bae62b9d695bbdd6" providerId="LiveId" clId="{32165585-CB35-4C33-B919-9B0DD83E6E32}" dt="2023-04-11T22:05:46.604" v="4458" actId="20577"/>
          <ac:spMkLst>
            <pc:docMk/>
            <pc:sldMk cId="2789260674" sldId="329"/>
            <ac:spMk id="2" creationId="{8B170740-DB3F-076A-A2D2-9555F51D2D32}"/>
          </ac:spMkLst>
        </pc:spChg>
        <pc:graphicFrameChg chg="add mod modGraphic">
          <ac:chgData name="Carolina Craus" userId="bae62b9d695bbdd6" providerId="LiveId" clId="{32165585-CB35-4C33-B919-9B0DD83E6E32}" dt="2023-04-11T22:51:23.303" v="5344" actId="20577"/>
          <ac:graphicFrameMkLst>
            <pc:docMk/>
            <pc:sldMk cId="2789260674" sldId="329"/>
            <ac:graphicFrameMk id="3" creationId="{C9587D79-8223-4E1A-232F-F9310F0A96A3}"/>
          </ac:graphicFrameMkLst>
        </pc:graphicFrameChg>
        <pc:picChg chg="del mod">
          <ac:chgData name="Carolina Craus" userId="bae62b9d695bbdd6" providerId="LiveId" clId="{32165585-CB35-4C33-B919-9B0DD83E6E32}" dt="2023-04-11T22:04:55.207" v="4349" actId="478"/>
          <ac:picMkLst>
            <pc:docMk/>
            <pc:sldMk cId="2789260674" sldId="329"/>
            <ac:picMk id="4" creationId="{99C8CA08-3452-56B6-3BC4-65991832A913}"/>
          </ac:picMkLst>
        </pc:picChg>
        <pc:picChg chg="del mod">
          <ac:chgData name="Carolina Craus" userId="bae62b9d695bbdd6" providerId="LiveId" clId="{32165585-CB35-4C33-B919-9B0DD83E6E32}" dt="2023-04-11T22:04:53.684" v="4348" actId="478"/>
          <ac:picMkLst>
            <pc:docMk/>
            <pc:sldMk cId="2789260674" sldId="329"/>
            <ac:picMk id="7" creationId="{515EF7C4-762C-1145-DD80-7827D9A3215A}"/>
          </ac:picMkLst>
        </pc:picChg>
        <pc:picChg chg="del">
          <ac:chgData name="Carolina Craus" userId="bae62b9d695bbdd6" providerId="LiveId" clId="{32165585-CB35-4C33-B919-9B0DD83E6E32}" dt="2023-04-11T22:04:57.444" v="4351" actId="478"/>
          <ac:picMkLst>
            <pc:docMk/>
            <pc:sldMk cId="2789260674" sldId="329"/>
            <ac:picMk id="9" creationId="{7B8E1D54-81AD-E490-EC86-9FB342FE2745}"/>
          </ac:picMkLst>
        </pc:picChg>
        <pc:picChg chg="del">
          <ac:chgData name="Carolina Craus" userId="bae62b9d695bbdd6" providerId="LiveId" clId="{32165585-CB35-4C33-B919-9B0DD83E6E32}" dt="2023-04-11T22:04:56.370" v="4350" actId="478"/>
          <ac:picMkLst>
            <pc:docMk/>
            <pc:sldMk cId="2789260674" sldId="329"/>
            <ac:picMk id="11" creationId="{7B8FD7CC-3226-C8C1-00B4-6F5174939AAD}"/>
          </ac:picMkLst>
        </pc:picChg>
      </pc:sldChg>
      <pc:sldChg chg="new del">
        <pc:chgData name="Carolina Craus" userId="bae62b9d695bbdd6" providerId="LiveId" clId="{32165585-CB35-4C33-B919-9B0DD83E6E32}" dt="2023-04-11T22:38:34.027" v="4924" actId="680"/>
        <pc:sldMkLst>
          <pc:docMk/>
          <pc:sldMk cId="1171925959" sldId="330"/>
        </pc:sldMkLst>
      </pc:sldChg>
      <pc:sldChg chg="add">
        <pc:chgData name="Carolina Craus" userId="bae62b9d695bbdd6" providerId="LiveId" clId="{32165585-CB35-4C33-B919-9B0DD83E6E32}" dt="2023-04-11T23:12:22.913" v="5345" actId="2890"/>
        <pc:sldMkLst>
          <pc:docMk/>
          <pc:sldMk cId="2777155066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1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8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91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1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8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56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.png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ABF0F-B50A-5EF9-A908-3A558B4CB435}"/>
              </a:ext>
            </a:extLst>
          </p:cNvPr>
          <p:cNvSpPr/>
          <p:nvPr/>
        </p:nvSpPr>
        <p:spPr>
          <a:xfrm>
            <a:off x="3670029" y="2012674"/>
            <a:ext cx="1846188" cy="299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579412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Age seems like it could potentially affect the results of </a:t>
            </a:r>
            <a:r>
              <a:rPr lang="en-US" dirty="0" err="1"/>
              <a:t>subscribtions</a:t>
            </a:r>
            <a:r>
              <a:rPr lang="en-US" dirty="0"/>
              <a:t> to term renewals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Many of the clients are between 30-45 years old</a:t>
            </a:r>
          </a:p>
          <a:p>
            <a:r>
              <a:rPr lang="en-US" dirty="0"/>
              <a:t>Data is unbalanced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1630016"/>
            <a:ext cx="5228451" cy="3226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21005-26B9-6555-1F56-A6C4C869FD97}"/>
              </a:ext>
            </a:extLst>
          </p:cNvPr>
          <p:cNvSpPr/>
          <p:nvPr/>
        </p:nvSpPr>
        <p:spPr>
          <a:xfrm>
            <a:off x="4939749" y="1928191"/>
            <a:ext cx="795130" cy="279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14CF-5B21-72B6-C182-BE63B04ACBAF}"/>
              </a:ext>
            </a:extLst>
          </p:cNvPr>
          <p:cNvSpPr/>
          <p:nvPr/>
        </p:nvSpPr>
        <p:spPr>
          <a:xfrm>
            <a:off x="3670029" y="1945700"/>
            <a:ext cx="742945" cy="30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Call Duration and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 flipH="1">
            <a:off x="2742719" y="4019375"/>
            <a:ext cx="1098958" cy="65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F771B-6B50-0C92-A6C0-DED551FF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13" y="596332"/>
            <a:ext cx="3699687" cy="228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61BDE-A522-A062-5AF2-B8FC0FFB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387" y="2879568"/>
            <a:ext cx="3485041" cy="215076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3C16D0-5DC3-72CE-B3A5-A8D9C48FC76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4269996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Call Duration</a:t>
            </a:r>
            <a:r>
              <a:rPr lang="en-US" dirty="0"/>
              <a:t>: Last contact duration, in seconds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We see a more normal distribution looking at the graph of the log transformed Duration variables </a:t>
            </a:r>
          </a:p>
          <a:p>
            <a:r>
              <a:rPr lang="en-US" dirty="0"/>
              <a:t>Call Duration between 5-7.5 minutes seem to highly increase the chances of a client subscribing to a term deposit </a:t>
            </a:r>
          </a:p>
          <a:p>
            <a:pPr lvl="1"/>
            <a:r>
              <a:rPr lang="en-US" dirty="0"/>
              <a:t>No term deposit subscriptions under 3 minutes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99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Marital Status and Subscriptions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&amp; Housing and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4437105" y="4205585"/>
            <a:ext cx="457267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highest proportion of term renewal subscriptions is in the “single” category with nearly 15% subscribers, followed by “divorced” (12%) and married (10%)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00D8-E8F6-932C-A805-AA762912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29" y="1972160"/>
            <a:ext cx="3618976" cy="22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E053B-26F1-3BB6-7220-733C60B9A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028" y="1824092"/>
            <a:ext cx="3896840" cy="2406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Loess Plots for Age and Previous Days variables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5907667" y="1708010"/>
            <a:ext cx="302154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Loess plot suggests Age could be expected to be part of the model, however, it was not significant in the models</a:t>
            </a:r>
          </a:p>
          <a:p>
            <a:r>
              <a:rPr lang="en-US" dirty="0"/>
              <a:t>Loess plot suggests </a:t>
            </a:r>
            <a:r>
              <a:rPr lang="en-US" dirty="0" err="1"/>
              <a:t>Pdays</a:t>
            </a:r>
            <a:r>
              <a:rPr lang="en-US" dirty="0"/>
              <a:t> us expected to be part of the model, showing a linear relationship exists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54F2-CC3C-F270-CBF5-AD875C68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3" y="1663295"/>
            <a:ext cx="2606223" cy="1608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A5B4-79C7-BE63-3C20-C1AA9E55D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92" y="3271707"/>
            <a:ext cx="2606223" cy="160841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0E03-443F-D359-1F98-DD5743C83E0F}"/>
              </a:ext>
            </a:extLst>
          </p:cNvPr>
          <p:cNvSpPr txBox="1">
            <a:spLocks/>
          </p:cNvSpPr>
          <p:nvPr/>
        </p:nvSpPr>
        <p:spPr>
          <a:xfrm>
            <a:off x="2821015" y="3322784"/>
            <a:ext cx="2133600" cy="85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8D02C-C584-F075-19AC-D6F7339E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014" y="2225210"/>
            <a:ext cx="2793819" cy="172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061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2689"/>
              </p:ext>
            </p:extLst>
          </p:nvPr>
        </p:nvGraphicFramePr>
        <p:xfrm>
          <a:off x="725850" y="1761144"/>
          <a:ext cx="4064000" cy="303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443203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355903" y="1761142"/>
            <a:ext cx="2347834" cy="244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Build 3 additional classification models to better gain inference on what leads to successfully signing clients to new term deposits and compare to simple model previously discussed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6172-863D-0122-3B4E-BDAC5312F326}"/>
              </a:ext>
            </a:extLst>
          </p:cNvPr>
          <p:cNvSpPr/>
          <p:nvPr/>
        </p:nvSpPr>
        <p:spPr>
          <a:xfrm>
            <a:off x="2911577" y="2571750"/>
            <a:ext cx="186826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Logistic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B9AC-78E7-7ABF-9BE3-F3394203712C}"/>
              </a:ext>
            </a:extLst>
          </p:cNvPr>
          <p:cNvSpPr/>
          <p:nvPr/>
        </p:nvSpPr>
        <p:spPr>
          <a:xfrm>
            <a:off x="5989358" y="740624"/>
            <a:ext cx="1977887" cy="6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Higher Complexity Logistic Regression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103C9-78E6-75D0-9972-8CA4121A8696}"/>
              </a:ext>
            </a:extLst>
          </p:cNvPr>
          <p:cNvSpPr/>
          <p:nvPr/>
        </p:nvSpPr>
        <p:spPr>
          <a:xfrm>
            <a:off x="6129653" y="176009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LDA/QDA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3E721-934A-7F97-F1C5-1EFCAF49CF31}"/>
              </a:ext>
            </a:extLst>
          </p:cNvPr>
          <p:cNvSpPr/>
          <p:nvPr/>
        </p:nvSpPr>
        <p:spPr>
          <a:xfrm>
            <a:off x="6101826" y="2494010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KNN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6CC17-0DAA-CF95-C9CA-DF1CECD8F6FD}"/>
              </a:ext>
            </a:extLst>
          </p:cNvPr>
          <p:cNvSpPr/>
          <p:nvPr/>
        </p:nvSpPr>
        <p:spPr>
          <a:xfrm>
            <a:off x="6042337" y="4049008"/>
            <a:ext cx="1868263" cy="735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eXtreme Gradient Boosting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3533E-252A-5203-89EA-2D6F6917FFF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79840" y="1483788"/>
            <a:ext cx="1361107" cy="145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4452-EBDE-3FB0-3BDB-326FFA4AF5F0}"/>
              </a:ext>
            </a:extLst>
          </p:cNvPr>
          <p:cNvCxnSpPr>
            <a:cxnSpLocks/>
          </p:cNvCxnSpPr>
          <p:nvPr/>
        </p:nvCxnSpPr>
        <p:spPr>
          <a:xfrm flipV="1">
            <a:off x="4801152" y="2150869"/>
            <a:ext cx="1241185" cy="7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540D7-E856-7607-A232-0BAD8FDB696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779840" y="2729471"/>
            <a:ext cx="1321986" cy="21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B69205-172E-1187-7805-065C3467D5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0719" y="2891266"/>
            <a:ext cx="1221824" cy="65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B448C-A29E-C37B-FACB-37DB40F069ED}"/>
              </a:ext>
            </a:extLst>
          </p:cNvPr>
          <p:cNvSpPr/>
          <p:nvPr/>
        </p:nvSpPr>
        <p:spPr>
          <a:xfrm>
            <a:off x="5962543" y="3243457"/>
            <a:ext cx="2027852" cy="597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Random Forest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AC86BB-CAFD-B33D-F3AC-46BDB6104B5E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4779840" y="2939498"/>
            <a:ext cx="1262497" cy="14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5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Loess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CA08-3452-56B6-3BC4-65991832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3" y="1761143"/>
            <a:ext cx="2753647" cy="169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F7C4-762C-1145-DD80-7827D9A3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97" y="1761142"/>
            <a:ext cx="2753646" cy="169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E1D54-81AD-E490-EC86-9FB342FE2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43" y="3498339"/>
            <a:ext cx="2665770" cy="1645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FD7CC-3226-C8C1-00B4-6F5174939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492" y="3498339"/>
            <a:ext cx="2665770" cy="1645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29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Duration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040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EDA: Box Plots for log(Balance)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B0D08-163E-1278-6032-296F259A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4" y="1521683"/>
            <a:ext cx="2743292" cy="169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10284-C3D0-AA3D-7DB1-081CC73D6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7" y="1521683"/>
            <a:ext cx="2743291" cy="1693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5F49D-83EF-0B9C-EFB1-7A432C90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68" y="3260450"/>
            <a:ext cx="2615988" cy="1614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2083F-6790-2F6E-2C35-17A28E993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768" y="3247279"/>
            <a:ext cx="2658670" cy="16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47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09126"/>
              </p:ext>
            </p:extLst>
          </p:nvPr>
        </p:nvGraphicFramePr>
        <p:xfrm>
          <a:off x="725850" y="1761144"/>
          <a:ext cx="4064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14080.66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F73C5-C6FC-25F6-B7E9-36F7ECAF6468}"/>
              </a:ext>
            </a:extLst>
          </p:cNvPr>
          <p:cNvSpPr txBox="1"/>
          <p:nvPr/>
        </p:nvSpPr>
        <p:spPr>
          <a:xfrm>
            <a:off x="3813835" y="2090947"/>
            <a:ext cx="1029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Lower than simple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D83F-A0E3-B2B9-7DFB-4703C585A13D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75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09968"/>
              </p:ext>
            </p:extLst>
          </p:nvPr>
        </p:nvGraphicFramePr>
        <p:xfrm>
          <a:off x="290152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BEE029-0E8E-158A-F4C6-A416E30D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1144"/>
            <a:ext cx="4572000" cy="282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F0186-48F5-3B15-E63E-533E4DBF68E1}"/>
              </a:ext>
            </a:extLst>
          </p:cNvPr>
          <p:cNvSpPr txBox="1"/>
          <p:nvPr/>
        </p:nvSpPr>
        <p:spPr>
          <a:xfrm>
            <a:off x="6291743" y="176114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505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QDA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66121"/>
              </p:ext>
            </p:extLst>
          </p:nvPr>
        </p:nvGraphicFramePr>
        <p:xfrm>
          <a:off x="290151" y="1898997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AFFDB8-5F4E-77F8-D45F-552FEB9B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997"/>
            <a:ext cx="4536385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D124-676E-6B81-37F2-9801558FF72B}"/>
              </a:ext>
            </a:extLst>
          </p:cNvPr>
          <p:cNvSpPr txBox="1"/>
          <p:nvPr/>
        </p:nvSpPr>
        <p:spPr>
          <a:xfrm>
            <a:off x="3453020" y="87461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QDA does not perform very well here. The optimal threshold was 0 which returns </a:t>
            </a:r>
            <a:r>
              <a:rPr lang="en-US" dirty="0" err="1"/>
              <a:t>NaN’s</a:t>
            </a:r>
            <a:r>
              <a:rPr lang="en-US" dirty="0"/>
              <a:t> in certain performance metrics.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4887-45BE-17BE-9909-362188BA3B69}"/>
              </a:ext>
            </a:extLst>
          </p:cNvPr>
          <p:cNvSpPr txBox="1"/>
          <p:nvPr/>
        </p:nvSpPr>
        <p:spPr>
          <a:xfrm>
            <a:off x="6273935" y="1909012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1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KNN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3176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A10C3A-1C31-1BCD-4890-66EFEC01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487" y="2008282"/>
            <a:ext cx="4117588" cy="2541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B185E-7089-26C1-CBA1-8D2EE9848B74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47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Random Forest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3231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0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C91B4BA-2879-5EA6-8154-51C2477B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08" y="2030595"/>
            <a:ext cx="3933963" cy="2427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73826-631B-7061-BBB8-56B30C5B7C20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62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eXtreme Gradient Boosting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97651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D676-B744-95D1-AFFE-F1E839B33462}"/>
              </a:ext>
            </a:extLst>
          </p:cNvPr>
          <p:cNvSpPr txBox="1"/>
          <p:nvPr/>
        </p:nvSpPr>
        <p:spPr>
          <a:xfrm>
            <a:off x="6467334" y="1997434"/>
            <a:ext cx="113251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61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443" y="441519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Conclusion: Best Model Performance</a:t>
            </a:r>
          </a:p>
          <a:p>
            <a:pPr marL="14605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9587D79-8223-4E1A-232F-F9310F0A9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63273"/>
              </p:ext>
            </p:extLst>
          </p:nvPr>
        </p:nvGraphicFramePr>
        <p:xfrm>
          <a:off x="725850" y="1475919"/>
          <a:ext cx="7688701" cy="348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1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1261980">
                  <a:extLst>
                    <a:ext uri="{9D8B030D-6E8A-4147-A177-3AD203B41FA5}">
                      <a16:colId xmlns:a16="http://schemas.microsoft.com/office/drawing/2014/main" val="963812349"/>
                    </a:ext>
                  </a:extLst>
                </a:gridCol>
                <a:gridCol w="1082180">
                  <a:extLst>
                    <a:ext uri="{9D8B030D-6E8A-4147-A177-3AD203B41FA5}">
                      <a16:colId xmlns:a16="http://schemas.microsoft.com/office/drawing/2014/main" val="358888845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189679749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653355689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4136275059"/>
                    </a:ext>
                  </a:extLst>
                </a:gridCol>
                <a:gridCol w="1044621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44461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Simple Stepwise Logistic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0.9045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9876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b="0" dirty="0"/>
                        <a:t>Complex Logistic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81%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0.7963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b="0" dirty="0"/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89260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576783" y="1407843"/>
            <a:ext cx="3842158" cy="91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-601977" y="1709539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D10EE-EA8F-F7FE-3B62-CC556FA6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30" y="2345381"/>
            <a:ext cx="817455" cy="847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2F230-CD31-416D-0C39-53D3E03A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749" y="4027427"/>
            <a:ext cx="821769" cy="834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EE9C77-AB39-8C29-977B-BB6EB129B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803" y="3223102"/>
            <a:ext cx="815126" cy="847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ADFBE-BECD-1A0F-38A8-26ACC6C87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28" y="3179696"/>
            <a:ext cx="924798" cy="847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DA193F-5561-D92B-C57C-69C1E87BD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6020" y="3207728"/>
            <a:ext cx="813535" cy="819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CEF21-23E1-A659-7882-3B985FCE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346" y="4114239"/>
            <a:ext cx="737523" cy="786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A2125A-6A1B-EDC8-B83D-42E1F5DDE2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78" y="4114239"/>
            <a:ext cx="853448" cy="7475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6EFDA4-1806-D924-D1F1-693805D32C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8905" y="3472662"/>
            <a:ext cx="998350" cy="9210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194FDA-8654-0A27-47A1-FD09F7D908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7629" y="4219276"/>
            <a:ext cx="936151" cy="5766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8F49F0-0183-1348-0114-8A16DC494B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5484" y="2788619"/>
            <a:ext cx="965192" cy="643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5BD391-0E0F-51C6-FECB-1EE1D14A88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0258" y="4335362"/>
            <a:ext cx="736671" cy="4320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09A20C-F99B-7B8D-EA5D-E6D1229224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60035" y="3818180"/>
            <a:ext cx="665764" cy="381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DC92F5-FD7D-A33A-B1E4-C3F4D9A9BD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2097" y="3851874"/>
            <a:ext cx="624832" cy="3814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10DB4F-BA7B-EE65-EC43-578C2965B1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91422" y="4228480"/>
            <a:ext cx="933327" cy="5627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1A68DD-33F6-BA92-7FFF-7A146DEE66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92275" y="2682236"/>
            <a:ext cx="1011175" cy="10948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2B7A585-BF85-322F-F8B0-DB34762F3D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1212" y="3603561"/>
            <a:ext cx="816392" cy="596095"/>
          </a:xfrm>
          <a:prstGeom prst="rect">
            <a:avLst/>
          </a:prstGeom>
        </p:spPr>
      </p:pic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704C5F0-AF40-4B5C-9C6C-D48F050A59D2}"/>
              </a:ext>
            </a:extLst>
          </p:cNvPr>
          <p:cNvSpPr txBox="1">
            <a:spLocks/>
          </p:cNvSpPr>
          <p:nvPr/>
        </p:nvSpPr>
        <p:spPr>
          <a:xfrm>
            <a:off x="562062" y="2418153"/>
            <a:ext cx="1225536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Numerical Variables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24FB0-985F-98A9-7DA1-3B669E369D74}"/>
              </a:ext>
            </a:extLst>
          </p:cNvPr>
          <p:cNvSpPr/>
          <p:nvPr/>
        </p:nvSpPr>
        <p:spPr>
          <a:xfrm>
            <a:off x="159391" y="2212719"/>
            <a:ext cx="3061823" cy="2845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E4ED-D1F3-FEE9-72DB-99394469C0B1}"/>
              </a:ext>
            </a:extLst>
          </p:cNvPr>
          <p:cNvSpPr txBox="1">
            <a:spLocks/>
          </p:cNvSpPr>
          <p:nvPr/>
        </p:nvSpPr>
        <p:spPr>
          <a:xfrm>
            <a:off x="3720181" y="2838343"/>
            <a:ext cx="1225536" cy="5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Categorical Variables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7DAFA1-D297-D676-BCA0-9C449C1CDB59}"/>
              </a:ext>
            </a:extLst>
          </p:cNvPr>
          <p:cNvSpPr/>
          <p:nvPr/>
        </p:nvSpPr>
        <p:spPr>
          <a:xfrm>
            <a:off x="3637629" y="2682235"/>
            <a:ext cx="3635626" cy="2206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1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64313" y="1689603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Previous Outcome</a:t>
            </a:r>
            <a:r>
              <a:rPr lang="en-US" dirty="0"/>
              <a:t>: Outcome of the previous marketing campaign</a:t>
            </a:r>
          </a:p>
          <a:p>
            <a:endParaRPr lang="en-US" dirty="0"/>
          </a:p>
          <a:p>
            <a:r>
              <a:rPr lang="en-US" dirty="0"/>
              <a:t>The “success” category in Previous outcome is significantly more likely to have another success </a:t>
            </a:r>
          </a:p>
          <a:p>
            <a:pPr lvl="1"/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D18BB-63B2-4E69-C00E-BCC1A30FBD8A}"/>
              </a:ext>
            </a:extLst>
          </p:cNvPr>
          <p:cNvSpPr/>
          <p:nvPr/>
        </p:nvSpPr>
        <p:spPr>
          <a:xfrm>
            <a:off x="6539948" y="2021746"/>
            <a:ext cx="974035" cy="261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1278</Words>
  <Application>Microsoft Office PowerPoint</Application>
  <PresentationFormat>On-screen Show (16:9)</PresentationFormat>
  <Paragraphs>327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Raleway</vt:lpstr>
      <vt:lpstr>Lato</vt:lpstr>
      <vt:lpstr>Arial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2023-04-11T23:16:47Z</dcterms:modified>
</cp:coreProperties>
</file>