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310" r:id="rId12"/>
    <p:sldId id="311" r:id="rId13"/>
    <p:sldId id="309" r:id="rId14"/>
    <p:sldId id="293" r:id="rId15"/>
    <p:sldId id="294" r:id="rId16"/>
    <p:sldId id="303" r:id="rId17"/>
    <p:sldId id="304" r:id="rId18"/>
    <p:sldId id="305" r:id="rId19"/>
    <p:sldId id="300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29" dt="2023-04-10T21:56:56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1112" autoAdjust="0"/>
  </p:normalViewPr>
  <p:slideViewPr>
    <p:cSldViewPr snapToGrid="0">
      <p:cViewPr>
        <p:scale>
          <a:sx n="76" d="100"/>
          <a:sy n="76" d="100"/>
        </p:scale>
        <p:origin x="8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custSel addSld delSld modSld sldOrd">
      <pc:chgData name="Carolina Craus" userId="bae62b9d695bbdd6" providerId="LiveId" clId="{32165585-CB35-4C33-B919-9B0DD83E6E32}" dt="2023-04-10T22:00:00.948" v="1431" actId="20577"/>
      <pc:docMkLst>
        <pc:docMk/>
      </pc:docMkLst>
      <pc:sldChg chg="modSp add mod">
        <pc:chgData name="Carolina Craus" userId="bae62b9d695bbdd6" providerId="LiveId" clId="{32165585-CB35-4C33-B919-9B0DD83E6E32}" dt="2023-04-10T21:41:52.672" v="909" actId="20577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1:41:52.672" v="909" actId="20577"/>
          <ac:spMkLst>
            <pc:docMk/>
            <pc:sldMk cId="3579624159" sldId="306"/>
            <ac:spMk id="2" creationId="{8B170740-DB3F-076A-A2D2-9555F51D2D32}"/>
          </ac:spMkLst>
        </pc:spChg>
        <pc:spChg chg="mod">
          <ac:chgData name="Carolina Craus" userId="bae62b9d695bbdd6" providerId="LiveId" clId="{32165585-CB35-4C33-B919-9B0DD83E6E32}" dt="2023-04-10T20:41:36.749" v="156" actId="20577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0T21:56:17.134" v="1000" actId="1076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1:42:05.148" v="939" actId="20577"/>
          <ac:spMkLst>
            <pc:docMk/>
            <pc:sldMk cId="3004351000" sldId="30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1:56:13.186" v="997"/>
          <ac:spMkLst>
            <pc:docMk/>
            <pc:sldMk cId="3004351000" sldId="308"/>
            <ac:spMk id="3" creationId="{E22175CB-2B42-6234-17B7-D1CA385CE297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0:54:32.530" v="724" actId="20577"/>
          <ac:spMkLst>
            <pc:docMk/>
            <pc:sldMk cId="3004351000" sldId="30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6:17.134" v="1000" actId="1076"/>
          <ac:picMkLst>
            <pc:docMk/>
            <pc:sldMk cId="3004351000" sldId="308"/>
            <ac:picMk id="4" creationId="{05829ABB-3EE6-0A31-7B09-DC5F34A34A16}"/>
          </ac:picMkLst>
        </pc:pic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del mod">
          <ac:chgData name="Carolina Craus" userId="bae62b9d695bbdd6" providerId="LiveId" clId="{32165585-CB35-4C33-B919-9B0DD83E6E32}" dt="2023-04-10T21:56:10.428" v="995" actId="478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  <pc:sldChg chg="addSp delSp modSp add mod ord">
        <pc:chgData name="Carolina Craus" userId="bae62b9d695bbdd6" providerId="LiveId" clId="{32165585-CB35-4C33-B919-9B0DD83E6E32}" dt="2023-04-10T21:43:37.754" v="977" actId="14100"/>
        <pc:sldMkLst>
          <pc:docMk/>
          <pc:sldMk cId="3618412313" sldId="310"/>
        </pc:sldMkLst>
        <pc:spChg chg="mod">
          <ac:chgData name="Carolina Craus" userId="bae62b9d695bbdd6" providerId="LiveId" clId="{32165585-CB35-4C33-B919-9B0DD83E6E32}" dt="2023-04-10T21:42:13.487" v="966" actId="20577"/>
          <ac:spMkLst>
            <pc:docMk/>
            <pc:sldMk cId="3618412313" sldId="310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42:29.941" v="968"/>
          <ac:spMkLst>
            <pc:docMk/>
            <pc:sldMk cId="3618412313" sldId="310"/>
            <ac:spMk id="3" creationId="{DE8A6763-F94D-8966-4886-A2E27599AF8C}"/>
          </ac:spMkLst>
        </pc:spChg>
        <pc:spChg chg="add del">
          <ac:chgData name="Carolina Craus" userId="bae62b9d695bbdd6" providerId="LiveId" clId="{32165585-CB35-4C33-B919-9B0DD83E6E32}" dt="2023-04-10T21:43:25.848" v="972"/>
          <ac:spMkLst>
            <pc:docMk/>
            <pc:sldMk cId="3618412313" sldId="310"/>
            <ac:spMk id="5" creationId="{43A74155-0736-9B83-9455-01F521AA5E26}"/>
          </ac:spMkLst>
        </pc:spChg>
        <pc:spChg chg="mod">
          <ac:chgData name="Carolina Craus" userId="bae62b9d695bbdd6" providerId="LiveId" clId="{32165585-CB35-4C33-B919-9B0DD83E6E32}" dt="2023-04-10T21:43:37.754" v="977" actId="14100"/>
          <ac:spMkLst>
            <pc:docMk/>
            <pc:sldMk cId="3618412313" sldId="310"/>
            <ac:spMk id="8" creationId="{3B13F08B-AEE4-4C95-21B6-8DF753ECA5AD}"/>
          </ac:spMkLst>
        </pc:spChg>
        <pc:picChg chg="add del">
          <ac:chgData name="Carolina Craus" userId="bae62b9d695bbdd6" providerId="LiveId" clId="{32165585-CB35-4C33-B919-9B0DD83E6E32}" dt="2023-04-10T21:42:38.185" v="970" actId="478"/>
          <ac:picMkLst>
            <pc:docMk/>
            <pc:sldMk cId="3618412313" sldId="310"/>
            <ac:picMk id="4" creationId="{DCB0FA4C-AFCE-D085-532A-D050A799633C}"/>
          </ac:picMkLst>
        </pc:picChg>
        <pc:picChg chg="add mod">
          <ac:chgData name="Carolina Craus" userId="bae62b9d695bbdd6" providerId="LiveId" clId="{32165585-CB35-4C33-B919-9B0DD83E6E32}" dt="2023-04-10T21:43:33.045" v="976" actId="1076"/>
          <ac:picMkLst>
            <pc:docMk/>
            <pc:sldMk cId="3618412313" sldId="310"/>
            <ac:picMk id="6" creationId="{31A5EEDC-AFCB-2FFC-4B55-FE4847E482E1}"/>
          </ac:picMkLst>
        </pc:picChg>
      </pc:sldChg>
      <pc:sldChg chg="addSp delSp modSp add mod">
        <pc:chgData name="Carolina Craus" userId="bae62b9d695bbdd6" providerId="LiveId" clId="{32165585-CB35-4C33-B919-9B0DD83E6E32}" dt="2023-04-10T22:00:00.948" v="1431" actId="20577"/>
        <pc:sldMkLst>
          <pc:docMk/>
          <pc:sldMk cId="3850847422" sldId="311"/>
        </pc:sldMkLst>
        <pc:spChg chg="mod">
          <ac:chgData name="Carolina Craus" userId="bae62b9d695bbdd6" providerId="LiveId" clId="{32165585-CB35-4C33-B919-9B0DD83E6E32}" dt="2023-04-10T21:44:45.689" v="994" actId="20577"/>
          <ac:spMkLst>
            <pc:docMk/>
            <pc:sldMk cId="3850847422" sldId="311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56:56.198" v="1003"/>
          <ac:spMkLst>
            <pc:docMk/>
            <pc:sldMk cId="3850847422" sldId="311"/>
            <ac:spMk id="3" creationId="{0118E692-67F5-E5AF-FC8D-D1ACD98452FD}"/>
          </ac:spMkLst>
        </pc:spChg>
        <pc:spChg chg="mod">
          <ac:chgData name="Carolina Craus" userId="bae62b9d695bbdd6" providerId="LiveId" clId="{32165585-CB35-4C33-B919-9B0DD83E6E32}" dt="2023-04-10T22:00:00.948" v="1431" actId="20577"/>
          <ac:spMkLst>
            <pc:docMk/>
            <pc:sldMk cId="3850847422" sldId="311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7:01.482" v="1007" actId="14100"/>
          <ac:picMkLst>
            <pc:docMk/>
            <pc:sldMk cId="3850847422" sldId="311"/>
            <ac:picMk id="4" creationId="{E95009A0-2E01-1AA4-F0E7-9DED124DA7A1}"/>
          </ac:picMkLst>
        </pc:picChg>
        <pc:picChg chg="del">
          <ac:chgData name="Carolina Craus" userId="bae62b9d695bbdd6" providerId="LiveId" clId="{32165585-CB35-4C33-B919-9B0DD83E6E32}" dt="2023-04-10T21:56:54.219" v="1001" actId="478"/>
          <ac:picMkLst>
            <pc:docMk/>
            <pc:sldMk cId="3850847422" sldId="311"/>
            <ac:picMk id="6" creationId="{31A5EEDC-AFCB-2FFC-4B55-FE4847E48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9ABB-3EE6-0A31-7B09-DC5F34A3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29" y="1780528"/>
            <a:ext cx="5188745" cy="3203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Age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2025739" cy="2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EEDC-AFCB-2FFC-4B55-FE4847E4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52" y="1635852"/>
            <a:ext cx="5267312" cy="3250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84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Job Type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2877423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Student and Retired categories have the highest percent of </a:t>
            </a:r>
            <a:r>
              <a:rPr lang="en-US"/>
              <a:t>subscriptions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Over 20% of each group subscribing to a term deposit </a:t>
            </a:r>
          </a:p>
          <a:p>
            <a:r>
              <a:rPr lang="en-US" dirty="0"/>
              <a:t>Services, housemaid, entrepreneur, and blue-collar job types have smallest subscription rates below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009A0-2E01-1AA4-F0E7-9DED124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52" y="1761142"/>
            <a:ext cx="5373303" cy="3317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08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439814" y="1974829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“success” category in Previous outcome is significantly more likely to have another success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617</Words>
  <Application>Microsoft Office PowerPoint</Application>
  <PresentationFormat>On-screen Show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Raleway</vt:lpstr>
      <vt:lpstr>Lato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2023-04-10T22:00:02Z</dcterms:modified>
</cp:coreProperties>
</file>