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10" r:id="rId12"/>
    <p:sldId id="311" r:id="rId13"/>
    <p:sldId id="309" r:id="rId14"/>
    <p:sldId id="312" r:id="rId15"/>
    <p:sldId id="293" r:id="rId16"/>
    <p:sldId id="294" r:id="rId17"/>
    <p:sldId id="303" r:id="rId18"/>
    <p:sldId id="304" r:id="rId19"/>
    <p:sldId id="305" r:id="rId20"/>
    <p:sldId id="300" r:id="rId21"/>
    <p:sldId id="313" r:id="rId22"/>
    <p:sldId id="314" r:id="rId23"/>
    <p:sldId id="326" r:id="rId24"/>
    <p:sldId id="327" r:id="rId25"/>
    <p:sldId id="319" r:id="rId26"/>
    <p:sldId id="315" r:id="rId27"/>
    <p:sldId id="322" r:id="rId28"/>
    <p:sldId id="320" r:id="rId29"/>
    <p:sldId id="316" r:id="rId30"/>
    <p:sldId id="323" r:id="rId31"/>
    <p:sldId id="325" r:id="rId32"/>
    <p:sldId id="317" r:id="rId33"/>
    <p:sldId id="324" r:id="rId34"/>
    <p:sldId id="275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96" dt="2023-04-11T21:15:1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112" autoAdjust="0"/>
  </p:normalViewPr>
  <p:slideViewPr>
    <p:cSldViewPr snapToGrid="0">
      <p:cViewPr>
        <p:scale>
          <a:sx n="87" d="100"/>
          <a:sy n="87" d="100"/>
        </p:scale>
        <p:origin x="580" y="-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undo redo custSel addSld delSld modSld sldOrd">
      <pc:chgData name="Carolina Craus" userId="bae62b9d695bbdd6" providerId="LiveId" clId="{32165585-CB35-4C33-B919-9B0DD83E6E32}" dt="2023-04-11T21:16:14.928" v="3579" actId="1076"/>
      <pc:docMkLst>
        <pc:docMk/>
      </pc:docMkLst>
      <pc:sldChg chg="addSp modSp add mod">
        <pc:chgData name="Carolina Craus" userId="bae62b9d695bbdd6" providerId="LiveId" clId="{32165585-CB35-4C33-B919-9B0DD83E6E32}" dt="2023-04-11T00:41:47.691" v="2371" actId="14100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47.691" v="2371" actId="14100"/>
          <ac:spMkLst>
            <pc:docMk/>
            <pc:sldMk cId="3579624159" sldId="306"/>
            <ac:spMk id="3" creationId="{C0FD18BB-63B2-4E69-C00E-BCC1A30FBD8A}"/>
          </ac:spMkLst>
        </pc:spChg>
        <pc:spChg chg="mod">
          <ac:chgData name="Carolina Craus" userId="bae62b9d695bbdd6" providerId="LiveId" clId="{32165585-CB35-4C33-B919-9B0DD83E6E32}" dt="2023-04-10T22:36:27.901" v="1558" actId="113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1T00:40:34.800" v="2358" actId="14100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0:34.800" v="2358" actId="14100"/>
          <ac:spMkLst>
            <pc:docMk/>
            <pc:sldMk cId="3004351000" sldId="308"/>
            <ac:spMk id="3" creationId="{BECABF0F-B50A-5EF9-A908-3A558B4CB435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2:37:09.350" v="1568" actId="12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1T00:41:19.647" v="2365" actId="14100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19.647" v="2365" actId="14100"/>
          <ac:spMkLst>
            <pc:docMk/>
            <pc:sldMk cId="3618412313" sldId="310"/>
            <ac:spMk id="3" creationId="{21421005-26B9-6555-1F56-A6C4C869FD97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0T22:50:20.482" v="1599" actId="20577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1T00:06:33.460" v="1704" actId="14100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1T00:42:04.101" v="2373" actId="14100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add mod">
          <ac:chgData name="Carolina Craus" userId="bae62b9d695bbdd6" providerId="LiveId" clId="{32165585-CB35-4C33-B919-9B0DD83E6E32}" dt="2023-04-11T00:42:04.101" v="2373" actId="14100"/>
          <ac:spMkLst>
            <pc:docMk/>
            <pc:sldMk cId="3850847422" sldId="311"/>
            <ac:spMk id="3" creationId="{565914CF-5B21-72B6-C182-BE63B04ACBAF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  <pc:sldChg chg="new del">
        <pc:chgData name="Carolina Craus" userId="bae62b9d695bbdd6" providerId="LiveId" clId="{32165585-CB35-4C33-B919-9B0DD83E6E32}" dt="2023-04-10T22:11:30.718" v="1433" actId="47"/>
        <pc:sldMkLst>
          <pc:docMk/>
          <pc:sldMk cId="117482687" sldId="312"/>
        </pc:sldMkLst>
      </pc:sldChg>
      <pc:sldChg chg="addSp delSp modSp add mod ord">
        <pc:chgData name="Carolina Craus" userId="bae62b9d695bbdd6" providerId="LiveId" clId="{32165585-CB35-4C33-B919-9B0DD83E6E32}" dt="2023-04-11T16:32:31.205" v="3310" actId="1076"/>
        <pc:sldMkLst>
          <pc:docMk/>
          <pc:sldMk cId="3650616390" sldId="312"/>
        </pc:sldMkLst>
        <pc:spChg chg="mod">
          <ac:chgData name="Carolina Craus" userId="bae62b9d695bbdd6" providerId="LiveId" clId="{32165585-CB35-4C33-B919-9B0DD83E6E32}" dt="2023-04-10T23:20:21.478" v="1666" actId="20577"/>
          <ac:spMkLst>
            <pc:docMk/>
            <pc:sldMk cId="3650616390" sldId="31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32:31.205" v="3310" actId="1076"/>
          <ac:spMkLst>
            <pc:docMk/>
            <pc:sldMk cId="3650616390" sldId="312"/>
            <ac:spMk id="3" creationId="{FA3D0E03-443F-D359-1F98-DD5743C83E0F}"/>
          </ac:spMkLst>
        </pc:spChg>
        <pc:spChg chg="add del">
          <ac:chgData name="Carolina Craus" userId="bae62b9d695bbdd6" providerId="LiveId" clId="{32165585-CB35-4C33-B919-9B0DD83E6E32}" dt="2023-04-10T22:12:32.497" v="1463" actId="22"/>
          <ac:spMkLst>
            <pc:docMk/>
            <pc:sldMk cId="3650616390" sldId="312"/>
            <ac:spMk id="4" creationId="{6D5E8EB1-1806-B38A-8B77-6CF18796F9C6}"/>
          </ac:spMkLst>
        </pc:spChg>
        <pc:spChg chg="add del">
          <ac:chgData name="Carolina Craus" userId="bae62b9d695bbdd6" providerId="LiveId" clId="{32165585-CB35-4C33-B919-9B0DD83E6E32}" dt="2023-04-10T22:12:37.620" v="1465"/>
          <ac:spMkLst>
            <pc:docMk/>
            <pc:sldMk cId="3650616390" sldId="312"/>
            <ac:spMk id="5" creationId="{D8891903-C60E-B5F0-0436-304380E273CB}"/>
          </ac:spMkLst>
        </pc:spChg>
        <pc:spChg chg="add del">
          <ac:chgData name="Carolina Craus" userId="bae62b9d695bbdd6" providerId="LiveId" clId="{32165585-CB35-4C33-B919-9B0DD83E6E32}" dt="2023-04-10T22:13:01.611" v="1473"/>
          <ac:spMkLst>
            <pc:docMk/>
            <pc:sldMk cId="3650616390" sldId="312"/>
            <ac:spMk id="7" creationId="{67E016C1-18C3-E03A-B971-6C451F4FC5FB}"/>
          </ac:spMkLst>
        </pc:spChg>
        <pc:spChg chg="mod">
          <ac:chgData name="Carolina Craus" userId="bae62b9d695bbdd6" providerId="LiveId" clId="{32165585-CB35-4C33-B919-9B0DD83E6E32}" dt="2023-04-11T16:31:27.335" v="3190" actId="20577"/>
          <ac:spMkLst>
            <pc:docMk/>
            <pc:sldMk cId="3650616390" sldId="312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2:12:51.253" v="1471" actId="1076"/>
          <ac:picMkLst>
            <pc:docMk/>
            <pc:sldMk cId="3650616390" sldId="312"/>
            <ac:picMk id="6" creationId="{F2CB54F2-CC3C-F270-CBF5-AD875C68F761}"/>
          </ac:picMkLst>
        </pc:picChg>
        <pc:picChg chg="add mod">
          <ac:chgData name="Carolina Craus" userId="bae62b9d695bbdd6" providerId="LiveId" clId="{32165585-CB35-4C33-B919-9B0DD83E6E32}" dt="2023-04-11T16:31:39.446" v="3193" actId="1076"/>
          <ac:picMkLst>
            <pc:docMk/>
            <pc:sldMk cId="3650616390" sldId="312"/>
            <ac:picMk id="9" creationId="{028BA5B4-79C7-BE63-3C20-C1AA9E55DA0A}"/>
          </ac:picMkLst>
        </pc:picChg>
      </pc:sldChg>
      <pc:sldChg chg="new del">
        <pc:chgData name="Carolina Craus" userId="bae62b9d695bbdd6" providerId="LiveId" clId="{32165585-CB35-4C33-B919-9B0DD83E6E32}" dt="2023-04-10T22:43:04.378" v="1570" actId="47"/>
        <pc:sldMkLst>
          <pc:docMk/>
          <pc:sldMk cId="2917246756" sldId="313"/>
        </pc:sldMkLst>
      </pc:sldChg>
      <pc:sldChg chg="addSp delSp modSp add mod ord">
        <pc:chgData name="Carolina Craus" userId="bae62b9d695bbdd6" providerId="LiveId" clId="{32165585-CB35-4C33-B919-9B0DD83E6E32}" dt="2023-04-11T16:18:45.914" v="3021" actId="14100"/>
        <pc:sldMkLst>
          <pc:docMk/>
          <pc:sldMk cId="3948659839" sldId="313"/>
        </pc:sldMkLst>
        <pc:spChg chg="mod">
          <ac:chgData name="Carolina Craus" userId="bae62b9d695bbdd6" providerId="LiveId" clId="{32165585-CB35-4C33-B919-9B0DD83E6E32}" dt="2023-04-11T16:15:57.726" v="2946" actId="1076"/>
          <ac:spMkLst>
            <pc:docMk/>
            <pc:sldMk cId="3948659839" sldId="31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17:46.222" v="3002" actId="1076"/>
          <ac:spMkLst>
            <pc:docMk/>
            <pc:sldMk cId="3948659839" sldId="313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16:17:44.154" v="3001" actId="1076"/>
          <ac:spMkLst>
            <pc:docMk/>
            <pc:sldMk cId="3948659839" sldId="313"/>
            <ac:spMk id="5" creationId="{80A4736F-1EF9-09F0-5145-9AB37B5FE409}"/>
          </ac:spMkLst>
        </pc:spChg>
        <pc:spChg chg="add mod">
          <ac:chgData name="Carolina Craus" userId="bae62b9d695bbdd6" providerId="LiveId" clId="{32165585-CB35-4C33-B919-9B0DD83E6E32}" dt="2023-04-11T16:16:28.545" v="2956" actId="1076"/>
          <ac:spMkLst>
            <pc:docMk/>
            <pc:sldMk cId="3948659839" sldId="313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00:27:46.505" v="2084" actId="22"/>
          <ac:spMkLst>
            <pc:docMk/>
            <pc:sldMk cId="3948659839" sldId="313"/>
            <ac:spMk id="9" creationId="{730C4BB7-CF09-0B7C-0236-DBCCD6E6312D}"/>
          </ac:spMkLst>
        </pc:spChg>
        <pc:spChg chg="add del">
          <ac:chgData name="Carolina Craus" userId="bae62b9d695bbdd6" providerId="LiveId" clId="{32165585-CB35-4C33-B919-9B0DD83E6E32}" dt="2023-04-11T00:27:55.724" v="2086" actId="22"/>
          <ac:spMkLst>
            <pc:docMk/>
            <pc:sldMk cId="3948659839" sldId="313"/>
            <ac:spMk id="12" creationId="{49C90C54-2C4E-7059-5EFE-FA0D0328E5C7}"/>
          </ac:spMkLst>
        </pc:spChg>
        <pc:spChg chg="add mod">
          <ac:chgData name="Carolina Craus" userId="bae62b9d695bbdd6" providerId="LiveId" clId="{32165585-CB35-4C33-B919-9B0DD83E6E32}" dt="2023-04-11T16:18:11.539" v="3010" actId="1076"/>
          <ac:spMkLst>
            <pc:docMk/>
            <pc:sldMk cId="3948659839" sldId="313"/>
            <ac:spMk id="14" creationId="{235B448C-A29E-C37B-FACB-37DB40F069ED}"/>
          </ac:spMkLst>
        </pc:spChg>
        <pc:spChg chg="add mod">
          <ac:chgData name="Carolina Craus" userId="bae62b9d695bbdd6" providerId="LiveId" clId="{32165585-CB35-4C33-B919-9B0DD83E6E32}" dt="2023-04-11T16:18:04.217" v="3009" actId="1076"/>
          <ac:spMkLst>
            <pc:docMk/>
            <pc:sldMk cId="3948659839" sldId="313"/>
            <ac:spMk id="16" creationId="{0FA103C9-78E6-75D0-9972-8CA4121A8696}"/>
          </ac:spMkLst>
        </pc:spChg>
        <pc:spChg chg="add mod">
          <ac:chgData name="Carolina Craus" userId="bae62b9d695bbdd6" providerId="LiveId" clId="{32165585-CB35-4C33-B919-9B0DD83E6E32}" dt="2023-04-11T16:18:02.248" v="3008" actId="1076"/>
          <ac:spMkLst>
            <pc:docMk/>
            <pc:sldMk cId="3948659839" sldId="313"/>
            <ac:spMk id="17" creationId="{7283E721-934A-7F97-F1C5-1EFCAF49CF31}"/>
          </ac:spMkLst>
        </pc:spChg>
        <pc:spChg chg="add mod">
          <ac:chgData name="Carolina Craus" userId="bae62b9d695bbdd6" providerId="LiveId" clId="{32165585-CB35-4C33-B919-9B0DD83E6E32}" dt="2023-04-11T16:18:16.366" v="3011" actId="1076"/>
          <ac:spMkLst>
            <pc:docMk/>
            <pc:sldMk cId="3948659839" sldId="313"/>
            <ac:spMk id="18" creationId="{5516CC17-0DAA-CF95-C9CA-DF1CECD8F6FD}"/>
          </ac:spMkLst>
        </pc:spChg>
        <pc:grpChg chg="del mod">
          <ac:chgData name="Carolina Craus" userId="bae62b9d695bbdd6" providerId="LiveId" clId="{32165585-CB35-4C33-B919-9B0DD83E6E32}" dt="2023-04-11T00:26:36.877" v="1996" actId="478"/>
          <ac:grpSpMkLst>
            <pc:docMk/>
            <pc:sldMk cId="3948659839" sldId="313"/>
            <ac:grpSpMk id="4" creationId="{865AEDED-9AE4-E864-615F-1DD09AB34814}"/>
          </ac:grpSpMkLst>
        </pc:grpChg>
        <pc:cxnChg chg="mod">
          <ac:chgData name="Carolina Craus" userId="bae62b9d695bbdd6" providerId="LiveId" clId="{32165585-CB35-4C33-B919-9B0DD83E6E32}" dt="2023-04-11T00:26:36.877" v="1996" actId="478"/>
          <ac:cxnSpMkLst>
            <pc:docMk/>
            <pc:sldMk cId="3948659839" sldId="313"/>
            <ac:cxnSpMk id="13" creationId="{5F70714E-EFC6-2B2F-A8C0-39BE5507BA5C}"/>
          </ac:cxnSpMkLst>
        </pc:cxnChg>
        <pc:cxnChg chg="add mod">
          <ac:chgData name="Carolina Craus" userId="bae62b9d695bbdd6" providerId="LiveId" clId="{32165585-CB35-4C33-B919-9B0DD83E6E32}" dt="2023-04-11T16:17:48.842" v="3003" actId="14100"/>
          <ac:cxnSpMkLst>
            <pc:docMk/>
            <pc:sldMk cId="3948659839" sldId="313"/>
            <ac:cxnSpMk id="20" creationId="{2DE3533E-252A-5203-89EA-2D6F6917FFFD}"/>
          </ac:cxnSpMkLst>
        </pc:cxnChg>
        <pc:cxnChg chg="add mod">
          <ac:chgData name="Carolina Craus" userId="bae62b9d695bbdd6" providerId="LiveId" clId="{32165585-CB35-4C33-B919-9B0DD83E6E32}" dt="2023-04-11T16:18:19.841" v="3012" actId="14100"/>
          <ac:cxnSpMkLst>
            <pc:docMk/>
            <pc:sldMk cId="3948659839" sldId="313"/>
            <ac:cxnSpMk id="22" creationId="{38924452-EBDE-3FB0-3BDB-326FFA4AF5F0}"/>
          </ac:cxnSpMkLst>
        </pc:cxnChg>
        <pc:cxnChg chg="add mod">
          <ac:chgData name="Carolina Craus" userId="bae62b9d695bbdd6" providerId="LiveId" clId="{32165585-CB35-4C33-B919-9B0DD83E6E32}" dt="2023-04-11T16:18:32.606" v="3016" actId="14100"/>
          <ac:cxnSpMkLst>
            <pc:docMk/>
            <pc:sldMk cId="3948659839" sldId="313"/>
            <ac:cxnSpMk id="24" creationId="{253540D7-E856-7607-A232-0BAD8FDB6969}"/>
          </ac:cxnSpMkLst>
        </pc:cxnChg>
        <pc:cxnChg chg="add mod">
          <ac:chgData name="Carolina Craus" userId="bae62b9d695bbdd6" providerId="LiveId" clId="{32165585-CB35-4C33-B919-9B0DD83E6E32}" dt="2023-04-11T16:18:38.091" v="3018" actId="14100"/>
          <ac:cxnSpMkLst>
            <pc:docMk/>
            <pc:sldMk cId="3948659839" sldId="313"/>
            <ac:cxnSpMk id="27" creationId="{28B69205-172E-1187-7805-065C3467D5FE}"/>
          </ac:cxnSpMkLst>
        </pc:cxnChg>
        <pc:cxnChg chg="add mod">
          <ac:chgData name="Carolina Craus" userId="bae62b9d695bbdd6" providerId="LiveId" clId="{32165585-CB35-4C33-B919-9B0DD83E6E32}" dt="2023-04-11T16:18:45.914" v="3021" actId="14100"/>
          <ac:cxnSpMkLst>
            <pc:docMk/>
            <pc:sldMk cId="3948659839" sldId="313"/>
            <ac:cxnSpMk id="28" creationId="{5DAC86BB-CAFD-B33D-F3AC-46BDB6104B5E}"/>
          </ac:cxnSpMkLst>
        </pc:cxnChg>
      </pc:sldChg>
      <pc:sldChg chg="addSp delSp modSp add mod">
        <pc:chgData name="Carolina Craus" userId="bae62b9d695bbdd6" providerId="LiveId" clId="{32165585-CB35-4C33-B919-9B0DD83E6E32}" dt="2023-04-11T21:04:49.058" v="3485" actId="1076"/>
        <pc:sldMkLst>
          <pc:docMk/>
          <pc:sldMk cId="1416291944" sldId="314"/>
        </pc:sldMkLst>
        <pc:spChg chg="mod">
          <ac:chgData name="Carolina Craus" userId="bae62b9d695bbdd6" providerId="LiveId" clId="{32165585-CB35-4C33-B919-9B0DD83E6E32}" dt="2023-04-11T21:04:49.058" v="3485" actId="1076"/>
          <ac:spMkLst>
            <pc:docMk/>
            <pc:sldMk cId="1416291944" sldId="314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2:36.653" v="3443"/>
          <ac:spMkLst>
            <pc:docMk/>
            <pc:sldMk cId="1416291944" sldId="314"/>
            <ac:spMk id="3" creationId="{6D9819F1-9278-1A5C-2B30-EC52294B8CEB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7:08.959" v="2214" actId="20577"/>
          <ac:spMkLst>
            <pc:docMk/>
            <pc:sldMk cId="1416291944" sldId="314"/>
            <ac:spMk id="5" creationId="{80A4736F-1EF9-09F0-5145-9AB37B5FE409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21:02:52.752" v="3450"/>
          <ac:spMkLst>
            <pc:docMk/>
            <pc:sldMk cId="1416291944" sldId="314"/>
            <ac:spMk id="6" creationId="{E49733DE-75C1-B643-2E4F-54191AAA319D}"/>
          </ac:spMkLst>
        </pc:spChg>
        <pc:spChg chg="add del">
          <ac:chgData name="Carolina Craus" userId="bae62b9d695bbdd6" providerId="LiveId" clId="{32165585-CB35-4C33-B919-9B0DD83E6E32}" dt="2023-04-11T21:03:17.671" v="3460"/>
          <ac:spMkLst>
            <pc:docMk/>
            <pc:sldMk cId="1416291944" sldId="314"/>
            <ac:spMk id="8" creationId="{3CC0965F-7176-A69B-6B99-E5273F43AC02}"/>
          </ac:spMkLst>
        </pc:spChg>
        <pc:spChg chg="add del">
          <ac:chgData name="Carolina Craus" userId="bae62b9d695bbdd6" providerId="LiveId" clId="{32165585-CB35-4C33-B919-9B0DD83E6E32}" dt="2023-04-11T21:03:48.086" v="3470"/>
          <ac:spMkLst>
            <pc:docMk/>
            <pc:sldMk cId="1416291944" sldId="314"/>
            <ac:spMk id="10" creationId="{2DD66360-1BD4-AC8E-0C7B-55342E7DF2A5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6" creationId="{0FA103C9-78E6-75D0-9972-8CA4121A8696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7" creationId="{7283E721-934A-7F97-F1C5-1EFCAF49CF31}"/>
          </ac:spMkLst>
        </pc:spChg>
        <pc:spChg chg="del mod">
          <ac:chgData name="Carolina Craus" userId="bae62b9d695bbdd6" providerId="LiveId" clId="{32165585-CB35-4C33-B919-9B0DD83E6E32}" dt="2023-04-11T00:37:05.808" v="2213" actId="478"/>
          <ac:spMkLst>
            <pc:docMk/>
            <pc:sldMk cId="1416291944" sldId="314"/>
            <ac:spMk id="18" creationId="{5516CC17-0DAA-CF95-C9CA-DF1CECD8F6FD}"/>
          </ac:spMkLst>
        </pc:spChg>
        <pc:picChg chg="add mod">
          <ac:chgData name="Carolina Craus" userId="bae62b9d695bbdd6" providerId="LiveId" clId="{32165585-CB35-4C33-B919-9B0DD83E6E32}" dt="2023-04-11T21:03:27.120" v="3465" actId="1076"/>
          <ac:picMkLst>
            <pc:docMk/>
            <pc:sldMk cId="1416291944" sldId="314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4:15.417" v="3480" actId="1076"/>
          <ac:picMkLst>
            <pc:docMk/>
            <pc:sldMk cId="1416291944" sldId="314"/>
            <ac:picMk id="7" creationId="{515EF7C4-762C-1145-DD80-7827D9A3215A}"/>
          </ac:picMkLst>
        </pc:picChg>
        <pc:picChg chg="add mod">
          <ac:chgData name="Carolina Craus" userId="bae62b9d695bbdd6" providerId="LiveId" clId="{32165585-CB35-4C33-B919-9B0DD83E6E32}" dt="2023-04-11T21:03:31.580" v="3466" actId="1076"/>
          <ac:picMkLst>
            <pc:docMk/>
            <pc:sldMk cId="1416291944" sldId="314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4:33.371" v="3484" actId="14100"/>
          <ac:picMkLst>
            <pc:docMk/>
            <pc:sldMk cId="1416291944" sldId="314"/>
            <ac:picMk id="11" creationId="{7B8FD7CC-3226-C8C1-00B4-6F5174939AAD}"/>
          </ac:picMkLst>
        </pc:pic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0" creationId="{2DE3533E-252A-5203-89EA-2D6F6917FFFD}"/>
          </ac:cxnSpMkLst>
        </pc:cxn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2" creationId="{38924452-EBDE-3FB0-3BDB-326FFA4AF5F0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4" creationId="{253540D7-E856-7607-A232-0BAD8FDB6969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7" creationId="{28B69205-172E-1187-7805-065C3467D5FE}"/>
          </ac:cxnSpMkLst>
        </pc:cxnChg>
      </pc:sldChg>
      <pc:sldChg chg="modSp add mod">
        <pc:chgData name="Carolina Craus" userId="bae62b9d695bbdd6" providerId="LiveId" clId="{32165585-CB35-4C33-B919-9B0DD83E6E32}" dt="2023-04-11T16:34:54.581" v="3378" actId="20577"/>
        <pc:sldMkLst>
          <pc:docMk/>
          <pc:sldMk cId="2932630224" sldId="315"/>
        </pc:sldMkLst>
        <pc:spChg chg="mod">
          <ac:chgData name="Carolina Craus" userId="bae62b9d695bbdd6" providerId="LiveId" clId="{32165585-CB35-4C33-B919-9B0DD83E6E32}" dt="2023-04-11T16:34:54.581" v="3378" actId="20577"/>
          <ac:spMkLst>
            <pc:docMk/>
            <pc:sldMk cId="2932630224" sldId="315"/>
            <ac:spMk id="2" creationId="{8B170740-DB3F-076A-A2D2-9555F51D2D32}"/>
          </ac:spMkLst>
        </pc:spChg>
      </pc:sldChg>
      <pc:sldChg chg="modSp add mod">
        <pc:chgData name="Carolina Craus" userId="bae62b9d695bbdd6" providerId="LiveId" clId="{32165585-CB35-4C33-B919-9B0DD83E6E32}" dt="2023-04-11T00:38:08.331" v="2318" actId="20577"/>
        <pc:sldMkLst>
          <pc:docMk/>
          <pc:sldMk cId="1981833743" sldId="316"/>
        </pc:sldMkLst>
        <pc:spChg chg="mod">
          <ac:chgData name="Carolina Craus" userId="bae62b9d695bbdd6" providerId="LiveId" clId="{32165585-CB35-4C33-B919-9B0DD83E6E32}" dt="2023-04-11T00:38:08.331" v="2318" actId="20577"/>
          <ac:spMkLst>
            <pc:docMk/>
            <pc:sldMk cId="1981833743" sldId="316"/>
            <ac:spMk id="2" creationId="{8B170740-DB3F-076A-A2D2-9555F51D2D32}"/>
          </ac:spMkLst>
        </pc:spChg>
      </pc:sldChg>
      <pc:sldChg chg="delSp modSp add mod">
        <pc:chgData name="Carolina Craus" userId="bae62b9d695bbdd6" providerId="LiveId" clId="{32165585-CB35-4C33-B919-9B0DD83E6E32}" dt="2023-04-11T02:07:02.535" v="2680"/>
        <pc:sldMkLst>
          <pc:docMk/>
          <pc:sldMk cId="2289817130" sldId="317"/>
        </pc:sldMkLst>
        <pc:spChg chg="mod">
          <ac:chgData name="Carolina Craus" userId="bae62b9d695bbdd6" providerId="LiveId" clId="{32165585-CB35-4C33-B919-9B0DD83E6E32}" dt="2023-04-11T00:38:26.559" v="2352" actId="20577"/>
          <ac:spMkLst>
            <pc:docMk/>
            <pc:sldMk cId="2289817130" sldId="317"/>
            <ac:spMk id="2" creationId="{8B170740-DB3F-076A-A2D2-9555F51D2D32}"/>
          </ac:spMkLst>
        </pc:spChg>
        <pc:picChg chg="del">
          <ac:chgData name="Carolina Craus" userId="bae62b9d695bbdd6" providerId="LiveId" clId="{32165585-CB35-4C33-B919-9B0DD83E6E32}" dt="2023-04-11T02:07:02.535" v="2680"/>
          <ac:picMkLst>
            <pc:docMk/>
            <pc:sldMk cId="2289817130" sldId="317"/>
            <ac:picMk id="3" creationId="{218447FA-5915-488F-AB97-09A32A006EBB}"/>
          </ac:picMkLst>
        </pc:picChg>
      </pc:sldChg>
      <pc:sldChg chg="addSp delSp modSp add del mod">
        <pc:chgData name="Carolina Craus" userId="bae62b9d695bbdd6" providerId="LiveId" clId="{32165585-CB35-4C33-B919-9B0DD83E6E32}" dt="2023-04-11T20:31:17.837" v="3412" actId="47"/>
        <pc:sldMkLst>
          <pc:docMk/>
          <pc:sldMk cId="888533275" sldId="318"/>
        </pc:sldMkLst>
        <pc:spChg chg="mod">
          <ac:chgData name="Carolina Craus" userId="bae62b9d695bbdd6" providerId="LiveId" clId="{32165585-CB35-4C33-B919-9B0DD83E6E32}" dt="2023-04-11T01:43:06.683" v="2512" actId="20577"/>
          <ac:spMkLst>
            <pc:docMk/>
            <pc:sldMk cId="888533275" sldId="31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2:20.051" v="2465" actId="22"/>
          <ac:spMkLst>
            <pc:docMk/>
            <pc:sldMk cId="888533275" sldId="318"/>
            <ac:spMk id="4" creationId="{F3FF5CB8-026B-31AE-F6B4-6CB99725E31D}"/>
          </ac:spMkLst>
        </pc:spChg>
        <pc:spChg chg="del mod">
          <ac:chgData name="Carolina Craus" userId="bae62b9d695bbdd6" providerId="LiveId" clId="{32165585-CB35-4C33-B919-9B0DD83E6E32}" dt="2023-04-11T20:31:04.183" v="3411" actId="478"/>
          <ac:spMkLst>
            <pc:docMk/>
            <pc:sldMk cId="888533275" sldId="318"/>
            <ac:spMk id="5" creationId="{80A4736F-1EF9-09F0-5145-9AB37B5FE409}"/>
          </ac:spMkLst>
        </pc:spChg>
        <pc:spChg chg="add del">
          <ac:chgData name="Carolina Craus" userId="bae62b9d695bbdd6" providerId="LiveId" clId="{32165585-CB35-4C33-B919-9B0DD83E6E32}" dt="2023-04-11T01:42:23.621" v="2467" actId="22"/>
          <ac:spMkLst>
            <pc:docMk/>
            <pc:sldMk cId="888533275" sldId="318"/>
            <ac:spMk id="7" creationId="{67FDBE62-7FA6-C8FB-5C5A-983CD72828A2}"/>
          </ac:spMkLst>
        </pc:spChg>
      </pc:sldChg>
      <pc:sldChg chg="addSp delSp modSp add mod ord">
        <pc:chgData name="Carolina Craus" userId="bae62b9d695bbdd6" providerId="LiveId" clId="{32165585-CB35-4C33-B919-9B0DD83E6E32}" dt="2023-04-11T21:16:14.928" v="3579" actId="1076"/>
        <pc:sldMkLst>
          <pc:docMk/>
          <pc:sldMk cId="2662757459" sldId="319"/>
        </pc:sldMkLst>
        <pc:spChg chg="mod">
          <ac:chgData name="Carolina Craus" userId="bae62b9d695bbdd6" providerId="LiveId" clId="{32165585-CB35-4C33-B919-9B0DD83E6E32}" dt="2023-04-11T01:43:28.008" v="2542" actId="20577"/>
          <ac:spMkLst>
            <pc:docMk/>
            <pc:sldMk cId="2662757459" sldId="31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4:22.836" v="2560"/>
          <ac:spMkLst>
            <pc:docMk/>
            <pc:sldMk cId="2662757459" sldId="319"/>
            <ac:spMk id="4" creationId="{F11EAF8F-BBA0-44A9-E86F-B98F6DCA8CD8}"/>
          </ac:spMkLst>
        </pc:spChg>
        <pc:spChg chg="add mod">
          <ac:chgData name="Carolina Craus" userId="bae62b9d695bbdd6" providerId="LiveId" clId="{32165585-CB35-4C33-B919-9B0DD83E6E32}" dt="2023-04-11T21:16:14.928" v="3579" actId="1076"/>
          <ac:spMkLst>
            <pc:docMk/>
            <pc:sldMk cId="2662757459" sldId="319"/>
            <ac:spMk id="4" creationId="{F22F73C5-C6FC-25F6-B7E9-36F7ECAF6468}"/>
          </ac:spMkLst>
        </pc:spChg>
        <pc:graphicFrameChg chg="mod modGraphic">
          <ac:chgData name="Carolina Craus" userId="bae62b9d695bbdd6" providerId="LiveId" clId="{32165585-CB35-4C33-B919-9B0DD83E6E32}" dt="2023-04-11T21:15:07.903" v="3544" actId="20577"/>
          <ac:graphicFrameMkLst>
            <pc:docMk/>
            <pc:sldMk cId="2662757459" sldId="319"/>
            <ac:graphicFrameMk id="3" creationId="{CA4AB027-E888-2C3E-8C1E-4D6BB2527F50}"/>
          </ac:graphicFrameMkLst>
        </pc:graphicFrameChg>
        <pc:picChg chg="add mod">
          <ac:chgData name="Carolina Craus" userId="bae62b9d695bbdd6" providerId="LiveId" clId="{32165585-CB35-4C33-B919-9B0DD83E6E32}" dt="2023-04-11T01:44:34.748" v="2566" actId="1076"/>
          <ac:picMkLst>
            <pc:docMk/>
            <pc:sldMk cId="2662757459" sldId="319"/>
            <ac:picMk id="5" creationId="{94917740-2CE1-C737-5A58-88E54369727B}"/>
          </ac:picMkLst>
        </pc:picChg>
        <pc:picChg chg="del">
          <ac:chgData name="Carolina Craus" userId="bae62b9d695bbdd6" providerId="LiveId" clId="{32165585-CB35-4C33-B919-9B0DD83E6E32}" dt="2023-04-11T01:44:19.737" v="2558" actId="478"/>
          <ac:picMkLst>
            <pc:docMk/>
            <pc:sldMk cId="2662757459" sldId="319"/>
            <ac:picMk id="6" creationId="{BB69DD76-C768-A0C3-81CB-B2E581EFE1D2}"/>
          </ac:picMkLst>
        </pc:picChg>
      </pc:sldChg>
      <pc:sldChg chg="addSp delSp modSp add mod ord">
        <pc:chgData name="Carolina Craus" userId="bae62b9d695bbdd6" providerId="LiveId" clId="{32165585-CB35-4C33-B919-9B0DD83E6E32}" dt="2023-04-11T02:12:09.353" v="2926" actId="1076"/>
        <pc:sldMkLst>
          <pc:docMk/>
          <pc:sldMk cId="1824139110" sldId="320"/>
        </pc:sldMkLst>
        <pc:spChg chg="mod">
          <ac:chgData name="Carolina Craus" userId="bae62b9d695bbdd6" providerId="LiveId" clId="{32165585-CB35-4C33-B919-9B0DD83E6E32}" dt="2023-04-11T02:08:50.801" v="2746" actId="20577"/>
          <ac:spMkLst>
            <pc:docMk/>
            <pc:sldMk cId="1824139110" sldId="320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55.968" v="2758"/>
          <ac:spMkLst>
            <pc:docMk/>
            <pc:sldMk cId="1824139110" sldId="320"/>
            <ac:spMk id="6" creationId="{C9AB1286-E751-2426-DA5A-0B5BD6FD68F1}"/>
          </ac:spMkLst>
        </pc:spChg>
        <pc:spChg chg="add del mod">
          <ac:chgData name="Carolina Craus" userId="bae62b9d695bbdd6" providerId="LiveId" clId="{32165585-CB35-4C33-B919-9B0DD83E6E32}" dt="2023-04-11T02:11:20.711" v="2794" actId="478"/>
          <ac:spMkLst>
            <pc:docMk/>
            <pc:sldMk cId="1824139110" sldId="320"/>
            <ac:spMk id="8" creationId="{DA1F546C-A032-C4AF-8E1C-36C355C7C54A}"/>
          </ac:spMkLst>
        </pc:spChg>
        <pc:spChg chg="add mod">
          <ac:chgData name="Carolina Craus" userId="bae62b9d695bbdd6" providerId="LiveId" clId="{32165585-CB35-4C33-B919-9B0DD83E6E32}" dt="2023-04-11T02:12:09.353" v="2926" actId="1076"/>
          <ac:spMkLst>
            <pc:docMk/>
            <pc:sldMk cId="1824139110" sldId="320"/>
            <ac:spMk id="10" creationId="{3520D124-676E-6B81-37F2-9801558FF72B}"/>
          </ac:spMkLst>
        </pc:spChg>
        <pc:graphicFrameChg chg="mod modGraphic">
          <ac:chgData name="Carolina Craus" userId="bae62b9d695bbdd6" providerId="LiveId" clId="{32165585-CB35-4C33-B919-9B0DD83E6E32}" dt="2023-04-11T02:10:50.454" v="2786" actId="20577"/>
          <ac:graphicFrameMkLst>
            <pc:docMk/>
            <pc:sldMk cId="1824139110" sldId="320"/>
            <ac:graphicFrameMk id="3" creationId="{CA4AB027-E888-2C3E-8C1E-4D6BB2527F50}"/>
          </ac:graphicFrameMkLst>
        </pc:graphicFrameChg>
        <pc:graphicFrameChg chg="add del">
          <ac:chgData name="Carolina Craus" userId="bae62b9d695bbdd6" providerId="LiveId" clId="{32165585-CB35-4C33-B919-9B0DD83E6E32}" dt="2023-04-11T02:08:42.866" v="2740"/>
          <ac:graphicFrameMkLst>
            <pc:docMk/>
            <pc:sldMk cId="1824139110" sldId="320"/>
            <ac:graphicFrameMk id="4" creationId="{94978A68-D6AE-65CD-6E5E-C1109A18F1E0}"/>
          </ac:graphicFrameMkLst>
        </pc:graphicFrameChg>
        <pc:picChg chg="del">
          <ac:chgData name="Carolina Craus" userId="bae62b9d695bbdd6" providerId="LiveId" clId="{32165585-CB35-4C33-B919-9B0DD83E6E32}" dt="2023-04-11T02:07:21.677" v="2720" actId="478"/>
          <ac:picMkLst>
            <pc:docMk/>
            <pc:sldMk cId="1824139110" sldId="320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10:12.828" v="2767" actId="1076"/>
          <ac:picMkLst>
            <pc:docMk/>
            <pc:sldMk cId="1824139110" sldId="320"/>
            <ac:picMk id="7" creationId="{D1AFFDB8-5F4E-77F8-D45F-552FEB9BEA86}"/>
          </ac:picMkLst>
        </pc:picChg>
      </pc:sldChg>
      <pc:sldChg chg="modSp add del mod">
        <pc:chgData name="Carolina Craus" userId="bae62b9d695bbdd6" providerId="LiveId" clId="{32165585-CB35-4C33-B919-9B0DD83E6E32}" dt="2023-04-11T02:06:26.171" v="2643" actId="47"/>
        <pc:sldMkLst>
          <pc:docMk/>
          <pc:sldMk cId="3341052280" sldId="321"/>
        </pc:sldMkLst>
        <pc:spChg chg="mod">
          <ac:chgData name="Carolina Craus" userId="bae62b9d695bbdd6" providerId="LiveId" clId="{32165585-CB35-4C33-B919-9B0DD83E6E32}" dt="2023-04-11T02:06:09.445" v="2626" actId="20577"/>
          <ac:spMkLst>
            <pc:docMk/>
            <pc:sldMk cId="3341052280" sldId="321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02:09:27.103" v="2756" actId="1076"/>
        <pc:sldMkLst>
          <pc:docMk/>
          <pc:sldMk cId="2612505702" sldId="322"/>
        </pc:sldMkLst>
        <pc:spChg chg="mod">
          <ac:chgData name="Carolina Craus" userId="bae62b9d695bbdd6" providerId="LiveId" clId="{32165585-CB35-4C33-B919-9B0DD83E6E32}" dt="2023-04-11T02:08:48.083" v="2744" actId="20577"/>
          <ac:spMkLst>
            <pc:docMk/>
            <pc:sldMk cId="2612505702" sldId="322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11.105" v="2748"/>
          <ac:spMkLst>
            <pc:docMk/>
            <pc:sldMk cId="2612505702" sldId="322"/>
            <ac:spMk id="4" creationId="{E24C92EC-C250-D42A-C594-C943EEF82C09}"/>
          </ac:spMkLst>
        </pc:spChg>
        <pc:graphicFrameChg chg="mod modGraphic">
          <ac:chgData name="Carolina Craus" userId="bae62b9d695bbdd6" providerId="LiveId" clId="{32165585-CB35-4C33-B919-9B0DD83E6E32}" dt="2023-04-11T02:09:21.387" v="2753" actId="1076"/>
          <ac:graphicFrameMkLst>
            <pc:docMk/>
            <pc:sldMk cId="2612505702" sldId="322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02:07:23.885" v="2721" actId="478"/>
          <ac:picMkLst>
            <pc:docMk/>
            <pc:sldMk cId="2612505702" sldId="322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09:27.103" v="2756" actId="1076"/>
          <ac:picMkLst>
            <pc:docMk/>
            <pc:sldMk cId="2612505702" sldId="322"/>
            <ac:picMk id="6" creationId="{08BEE029-0E8E-158A-F4C6-A416E30DD488}"/>
          </ac:picMkLst>
        </pc:picChg>
      </pc:sldChg>
      <pc:sldChg chg="addSp delSp modSp add mod">
        <pc:chgData name="Carolina Craus" userId="bae62b9d695bbdd6" providerId="LiveId" clId="{32165585-CB35-4C33-B919-9B0DD83E6E32}" dt="2023-04-11T16:35:45.571" v="3387" actId="14100"/>
        <pc:sldMkLst>
          <pc:docMk/>
          <pc:sldMk cId="1414478187" sldId="323"/>
        </pc:sldMkLst>
        <pc:spChg chg="mod">
          <ac:chgData name="Carolina Craus" userId="bae62b9d695bbdd6" providerId="LiveId" clId="{32165585-CB35-4C33-B919-9B0DD83E6E32}" dt="2023-04-11T02:06:50.085" v="2679" actId="20577"/>
          <ac:spMkLst>
            <pc:docMk/>
            <pc:sldMk cId="1414478187" sldId="323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5:33.628" v="3381"/>
          <ac:spMkLst>
            <pc:docMk/>
            <pc:sldMk cId="1414478187" sldId="323"/>
            <ac:spMk id="4" creationId="{CC5EA836-646B-8058-D297-9EE4F0981D6A}"/>
          </ac:spMkLst>
        </pc:spChg>
        <pc:graphicFrameChg chg="modGraphic">
          <ac:chgData name="Carolina Craus" userId="bae62b9d695bbdd6" providerId="LiveId" clId="{32165585-CB35-4C33-B919-9B0DD83E6E32}" dt="2023-04-11T16:15:26.548" v="2942" actId="20577"/>
          <ac:graphicFrameMkLst>
            <pc:docMk/>
            <pc:sldMk cId="1414478187" sldId="323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5:31.415" v="3379" actId="478"/>
          <ac:picMkLst>
            <pc:docMk/>
            <pc:sldMk cId="1414478187" sldId="323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5:45.571" v="3387" actId="14100"/>
          <ac:picMkLst>
            <pc:docMk/>
            <pc:sldMk cId="1414478187" sldId="323"/>
            <ac:picMk id="6" creationId="{0EA10C3A-1C31-1BCD-4890-66EFEC0113B2}"/>
          </ac:picMkLst>
        </pc:picChg>
      </pc:sldChg>
      <pc:sldChg chg="modSp add mod">
        <pc:chgData name="Carolina Craus" userId="bae62b9d695bbdd6" providerId="LiveId" clId="{32165585-CB35-4C33-B919-9B0DD83E6E32}" dt="2023-04-11T02:07:17.796" v="2719" actId="20577"/>
        <pc:sldMkLst>
          <pc:docMk/>
          <pc:sldMk cId="2361612830" sldId="324"/>
        </pc:sldMkLst>
        <pc:spChg chg="mod">
          <ac:chgData name="Carolina Craus" userId="bae62b9d695bbdd6" providerId="LiveId" clId="{32165585-CB35-4C33-B919-9B0DD83E6E32}" dt="2023-04-11T02:07:17.796" v="2719" actId="20577"/>
          <ac:spMkLst>
            <pc:docMk/>
            <pc:sldMk cId="2361612830" sldId="324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21:15:01.781" v="3542" actId="21"/>
        <pc:sldMkLst>
          <pc:docMk/>
          <pc:sldMk cId="3757629853" sldId="325"/>
        </pc:sldMkLst>
        <pc:spChg chg="mod">
          <ac:chgData name="Carolina Craus" userId="bae62b9d695bbdd6" providerId="LiveId" clId="{32165585-CB35-4C33-B919-9B0DD83E6E32}" dt="2023-04-11T16:19:21.735" v="3042" actId="20577"/>
          <ac:spMkLst>
            <pc:docMk/>
            <pc:sldMk cId="3757629853" sldId="325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6:06.955" v="3392"/>
          <ac:spMkLst>
            <pc:docMk/>
            <pc:sldMk cId="3757629853" sldId="325"/>
            <ac:spMk id="4" creationId="{12263CA4-1AF6-1B89-19C4-37BB40F01B9C}"/>
          </ac:spMkLst>
        </pc:spChg>
        <pc:graphicFrameChg chg="mod modGraphic">
          <ac:chgData name="Carolina Craus" userId="bae62b9d695bbdd6" providerId="LiveId" clId="{32165585-CB35-4C33-B919-9B0DD83E6E32}" dt="2023-04-11T21:15:01.781" v="3542" actId="21"/>
          <ac:graphicFrameMkLst>
            <pc:docMk/>
            <pc:sldMk cId="3757629853" sldId="325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6:01.492" v="3390" actId="478"/>
          <ac:picMkLst>
            <pc:docMk/>
            <pc:sldMk cId="3757629853" sldId="325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6:10.983" v="3395" actId="1076"/>
          <ac:picMkLst>
            <pc:docMk/>
            <pc:sldMk cId="3757629853" sldId="325"/>
            <ac:picMk id="6" creationId="{AC91B4BA-2879-5EA6-8154-51C2477B5AEE}"/>
          </ac:picMkLst>
        </pc:picChg>
      </pc:sldChg>
      <pc:sldChg chg="addSp delSp modSp add mod">
        <pc:chgData name="Carolina Craus" userId="bae62b9d695bbdd6" providerId="LiveId" clId="{32165585-CB35-4C33-B919-9B0DD83E6E32}" dt="2023-04-11T21:09:22.432" v="3527" actId="1076"/>
        <pc:sldMkLst>
          <pc:docMk/>
          <pc:sldMk cId="970406821" sldId="326"/>
        </pc:sldMkLst>
        <pc:spChg chg="mod">
          <ac:chgData name="Carolina Craus" userId="bae62b9d695bbdd6" providerId="LiveId" clId="{32165585-CB35-4C33-B919-9B0DD83E6E32}" dt="2023-04-11T21:07:37.399" v="3491" actId="20577"/>
          <ac:spMkLst>
            <pc:docMk/>
            <pc:sldMk cId="970406821" sldId="326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7:47.439" v="3493"/>
          <ac:spMkLst>
            <pc:docMk/>
            <pc:sldMk cId="970406821" sldId="326"/>
            <ac:spMk id="3" creationId="{97321447-467E-A5A0-431E-44F79F8783F3}"/>
          </ac:spMkLst>
        </pc:spChg>
        <pc:spChg chg="add del">
          <ac:chgData name="Carolina Craus" userId="bae62b9d695bbdd6" providerId="LiveId" clId="{32165585-CB35-4C33-B919-9B0DD83E6E32}" dt="2023-04-11T21:08:12.689" v="3498"/>
          <ac:spMkLst>
            <pc:docMk/>
            <pc:sldMk cId="970406821" sldId="326"/>
            <ac:spMk id="8" creationId="{28F4503B-A72E-C09F-BE5D-27E4088B88B3}"/>
          </ac:spMkLst>
        </pc:spChg>
        <pc:spChg chg="add del">
          <ac:chgData name="Carolina Craus" userId="bae62b9d695bbdd6" providerId="LiveId" clId="{32165585-CB35-4C33-B919-9B0DD83E6E32}" dt="2023-04-11T21:08:35.601" v="3508"/>
          <ac:spMkLst>
            <pc:docMk/>
            <pc:sldMk cId="970406821" sldId="326"/>
            <ac:spMk id="12" creationId="{3C4A65C2-D3C6-D00B-854C-4A3E10B119A9}"/>
          </ac:spMkLst>
        </pc:spChg>
        <pc:spChg chg="add del">
          <ac:chgData name="Carolina Craus" userId="bae62b9d695bbdd6" providerId="LiveId" clId="{32165585-CB35-4C33-B919-9B0DD83E6E32}" dt="2023-04-11T21:09:01.480" v="3520"/>
          <ac:spMkLst>
            <pc:docMk/>
            <pc:sldMk cId="970406821" sldId="326"/>
            <ac:spMk id="14" creationId="{48494E0C-5EE7-EC99-BE9F-AFC6772A4A03}"/>
          </ac:spMkLst>
        </pc:sp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8:46.323" v="3515" actId="1076"/>
          <ac:picMkLst>
            <pc:docMk/>
            <pc:sldMk cId="970406821" sldId="326"/>
            <ac:picMk id="6" creationId="{CDDB0D08-163E-1278-6032-296F259ACDE0}"/>
          </ac:picMkLst>
        </pc:pic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7" creationId="{515EF7C4-762C-1145-DD80-7827D9A3215A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9:13.111" v="3525" actId="1076"/>
          <ac:picMkLst>
            <pc:docMk/>
            <pc:sldMk cId="970406821" sldId="326"/>
            <ac:picMk id="10" creationId="{87E10284-C3D0-AA3D-7DB1-081CC73D6419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11" creationId="{7B8FD7CC-3226-C8C1-00B4-6F5174939AAD}"/>
          </ac:picMkLst>
        </pc:picChg>
        <pc:picChg chg="add mod">
          <ac:chgData name="Carolina Craus" userId="bae62b9d695bbdd6" providerId="LiveId" clId="{32165585-CB35-4C33-B919-9B0DD83E6E32}" dt="2023-04-11T21:08:49.580" v="3516" actId="1076"/>
          <ac:picMkLst>
            <pc:docMk/>
            <pc:sldMk cId="970406821" sldId="326"/>
            <ac:picMk id="13" creationId="{F255F49D-83EF-0B9C-EFB1-7A432C90224D}"/>
          </ac:picMkLst>
        </pc:picChg>
        <pc:picChg chg="add mod">
          <ac:chgData name="Carolina Craus" userId="bae62b9d695bbdd6" providerId="LiveId" clId="{32165585-CB35-4C33-B919-9B0DD83E6E32}" dt="2023-04-11T21:09:22.432" v="3527" actId="1076"/>
          <ac:picMkLst>
            <pc:docMk/>
            <pc:sldMk cId="970406821" sldId="326"/>
            <ac:picMk id="15" creationId="{5762083F-6790-2F6E-2C35-17A28E993B0D}"/>
          </ac:picMkLst>
        </pc:picChg>
      </pc:sldChg>
      <pc:sldChg chg="modSp add mod">
        <pc:chgData name="Carolina Craus" userId="bae62b9d695bbdd6" providerId="LiveId" clId="{32165585-CB35-4C33-B919-9B0DD83E6E32}" dt="2023-04-11T21:09:42.373" v="3540" actId="20577"/>
        <pc:sldMkLst>
          <pc:docMk/>
          <pc:sldMk cId="4086477333" sldId="327"/>
        </pc:sldMkLst>
        <pc:spChg chg="mod">
          <ac:chgData name="Carolina Craus" userId="bae62b9d695bbdd6" providerId="LiveId" clId="{32165585-CB35-4C33-B919-9B0DD83E6E32}" dt="2023-04-11T21:09:42.373" v="3540" actId="20577"/>
          <ac:spMkLst>
            <pc:docMk/>
            <pc:sldMk cId="4086477333" sldId="327"/>
            <ac:spMk id="2" creationId="{8B170740-DB3F-076A-A2D2-9555F51D2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8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8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91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1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1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8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ABF0F-B50A-5EF9-A908-3A558B4CB435}"/>
              </a:ext>
            </a:extLst>
          </p:cNvPr>
          <p:cNvSpPr/>
          <p:nvPr/>
        </p:nvSpPr>
        <p:spPr>
          <a:xfrm>
            <a:off x="3670029" y="2012674"/>
            <a:ext cx="1846188" cy="299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025739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1630016"/>
            <a:ext cx="5228451" cy="3226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21005-26B9-6555-1F56-A6C4C869FD97}"/>
              </a:ext>
            </a:extLst>
          </p:cNvPr>
          <p:cNvSpPr/>
          <p:nvPr/>
        </p:nvSpPr>
        <p:spPr>
          <a:xfrm>
            <a:off x="4939749" y="1928191"/>
            <a:ext cx="795130" cy="279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14CF-5B21-72B6-C182-BE63B04ACBAF}"/>
              </a:ext>
            </a:extLst>
          </p:cNvPr>
          <p:cNvSpPr/>
          <p:nvPr/>
        </p:nvSpPr>
        <p:spPr>
          <a:xfrm>
            <a:off x="3670029" y="1945700"/>
            <a:ext cx="742945" cy="30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Loess Plots for Age and Previous Days variables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48345" y="4287845"/>
            <a:ext cx="4089432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Loess plot suggests Age could be expected to be part of the model, however, it was not significant in the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54F2-CC3C-F270-CBF5-AD875C68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3" y="1663294"/>
            <a:ext cx="4357207" cy="2689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A5B4-79C7-BE63-3C20-C1AA9E55D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24" y="1721402"/>
            <a:ext cx="4222983" cy="26061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0E03-443F-D359-1F98-DD5743C83E0F}"/>
              </a:ext>
            </a:extLst>
          </p:cNvPr>
          <p:cNvSpPr txBox="1">
            <a:spLocks/>
          </p:cNvSpPr>
          <p:nvPr/>
        </p:nvSpPr>
        <p:spPr>
          <a:xfrm>
            <a:off x="4839775" y="4287844"/>
            <a:ext cx="4089432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Loess plot suggests </a:t>
            </a:r>
            <a:r>
              <a:rPr lang="en-US" dirty="0" err="1"/>
              <a:t>Pdays</a:t>
            </a:r>
            <a:r>
              <a:rPr lang="en-US" dirty="0"/>
              <a:t> us expected to be part of the model, showing a linear relationship exists between </a:t>
            </a:r>
            <a:r>
              <a:rPr lang="en-US" dirty="0" err="1"/>
              <a:t>Pdays</a:t>
            </a:r>
            <a:r>
              <a:rPr lang="en-US" dirty="0"/>
              <a:t> and Subscription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6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355903" y="1761142"/>
            <a:ext cx="2347834" cy="244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Build 3 additional classification models to better gain inference on what leads to successfully signing clients to new term deposits and compare to simple model previously discussed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6172-863D-0122-3B4E-BDAC5312F326}"/>
              </a:ext>
            </a:extLst>
          </p:cNvPr>
          <p:cNvSpPr/>
          <p:nvPr/>
        </p:nvSpPr>
        <p:spPr>
          <a:xfrm>
            <a:off x="2911577" y="2571750"/>
            <a:ext cx="186826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Logistic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B9AC-78E7-7ABF-9BE3-F3394203712C}"/>
              </a:ext>
            </a:extLst>
          </p:cNvPr>
          <p:cNvSpPr/>
          <p:nvPr/>
        </p:nvSpPr>
        <p:spPr>
          <a:xfrm>
            <a:off x="5989358" y="740624"/>
            <a:ext cx="1977887" cy="6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Higher Complexity Logistic Regression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103C9-78E6-75D0-9972-8CA4121A8696}"/>
              </a:ext>
            </a:extLst>
          </p:cNvPr>
          <p:cNvSpPr/>
          <p:nvPr/>
        </p:nvSpPr>
        <p:spPr>
          <a:xfrm>
            <a:off x="6129653" y="176009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LDA/QDA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3E721-934A-7F97-F1C5-1EFCAF49CF31}"/>
              </a:ext>
            </a:extLst>
          </p:cNvPr>
          <p:cNvSpPr/>
          <p:nvPr/>
        </p:nvSpPr>
        <p:spPr>
          <a:xfrm>
            <a:off x="6101826" y="249401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KNN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6CC17-0DAA-CF95-C9CA-DF1CECD8F6FD}"/>
              </a:ext>
            </a:extLst>
          </p:cNvPr>
          <p:cNvSpPr/>
          <p:nvPr/>
        </p:nvSpPr>
        <p:spPr>
          <a:xfrm>
            <a:off x="6042337" y="4049008"/>
            <a:ext cx="1868263" cy="735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</a:t>
            </a:r>
            <a:r>
              <a:rPr lang="en-US" dirty="0" err="1"/>
              <a:t>eXtreme</a:t>
            </a:r>
            <a:r>
              <a:rPr lang="en-US" dirty="0"/>
              <a:t> Gradient Boosting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3533E-252A-5203-89EA-2D6F6917FFF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79840" y="1483788"/>
            <a:ext cx="1361107" cy="145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4452-EBDE-3FB0-3BDB-326FFA4AF5F0}"/>
              </a:ext>
            </a:extLst>
          </p:cNvPr>
          <p:cNvCxnSpPr>
            <a:cxnSpLocks/>
          </p:cNvCxnSpPr>
          <p:nvPr/>
        </p:nvCxnSpPr>
        <p:spPr>
          <a:xfrm flipV="1">
            <a:off x="4801152" y="2150869"/>
            <a:ext cx="1241185" cy="7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540D7-E856-7607-A232-0BAD8FDB696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779840" y="2729471"/>
            <a:ext cx="1321986" cy="21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B69205-172E-1187-7805-065C3467D5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0719" y="2891266"/>
            <a:ext cx="1221824" cy="65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B448C-A29E-C37B-FACB-37DB40F069ED}"/>
              </a:ext>
            </a:extLst>
          </p:cNvPr>
          <p:cNvSpPr/>
          <p:nvPr/>
        </p:nvSpPr>
        <p:spPr>
          <a:xfrm>
            <a:off x="5962543" y="3243457"/>
            <a:ext cx="2027852" cy="597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Random Forest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AC86BB-CAFD-B33D-F3AC-46BDB6104B5E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4779840" y="2939498"/>
            <a:ext cx="1262497" cy="14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5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Loess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CA08-3452-56B6-3BC4-6599183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3" y="1761143"/>
            <a:ext cx="2753647" cy="169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F7C4-762C-1145-DD80-7827D9A3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97" y="1761142"/>
            <a:ext cx="2753646" cy="169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E1D54-81AD-E490-EC86-9FB342FE2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43" y="3498339"/>
            <a:ext cx="2665770" cy="1645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FD7CC-3226-C8C1-00B4-6F5174939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492" y="3498339"/>
            <a:ext cx="2665770" cy="1645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29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040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log(Balance)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47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0485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14080.66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F73C5-C6FC-25F6-B7E9-36F7ECAF6468}"/>
              </a:ext>
            </a:extLst>
          </p:cNvPr>
          <p:cNvSpPr txBox="1"/>
          <p:nvPr/>
        </p:nvSpPr>
        <p:spPr>
          <a:xfrm>
            <a:off x="3813835" y="2090947"/>
            <a:ext cx="1029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Lower than simple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75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 and QDA Models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EDA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63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44540"/>
              </p:ext>
            </p:extLst>
          </p:nvPr>
        </p:nvGraphicFramePr>
        <p:xfrm>
          <a:off x="290152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BEE029-0E8E-158A-F4C6-A416E30D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1144"/>
            <a:ext cx="4572000" cy="2822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505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QDA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25681"/>
              </p:ext>
            </p:extLst>
          </p:nvPr>
        </p:nvGraphicFramePr>
        <p:xfrm>
          <a:off x="290151" y="1898997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AFFDB8-5F4E-77F8-D45F-552FEB9B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997"/>
            <a:ext cx="4536385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D124-676E-6B81-37F2-9801558FF72B}"/>
              </a:ext>
            </a:extLst>
          </p:cNvPr>
          <p:cNvSpPr txBox="1"/>
          <p:nvPr/>
        </p:nvSpPr>
        <p:spPr>
          <a:xfrm>
            <a:off x="3453020" y="87461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QDA does not perform very well here. The optimal threshold was 0 which returns </a:t>
            </a:r>
            <a:r>
              <a:rPr lang="en-US" dirty="0" err="1"/>
              <a:t>NaN’s</a:t>
            </a:r>
            <a:r>
              <a:rPr lang="en-US" dirty="0"/>
              <a:t> in certain performance metrics.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13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3. KNN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8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KNN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3634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A10C3A-1C31-1BCD-4890-66EFEC01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87" y="2008282"/>
            <a:ext cx="4117588" cy="2541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47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Random Forest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55796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C91B4BA-2879-5EA6-8154-51C2477B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08" y="2030595"/>
            <a:ext cx="3933963" cy="2427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62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817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/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612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64313" y="1689603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Previous Outcome</a:t>
            </a:r>
            <a:r>
              <a:rPr lang="en-US" dirty="0"/>
              <a:t>: Outcome of the previous marketing campaign</a:t>
            </a:r>
          </a:p>
          <a:p>
            <a:endParaRPr lang="en-US" dirty="0"/>
          </a:p>
          <a:p>
            <a:r>
              <a:rPr lang="en-US" dirty="0"/>
              <a:t>The “success” category in Previous outcome is significantly more likely to have another success </a:t>
            </a:r>
          </a:p>
          <a:p>
            <a:pPr lvl="1"/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D18BB-63B2-4E69-C00E-BCC1A30FBD8A}"/>
              </a:ext>
            </a:extLst>
          </p:cNvPr>
          <p:cNvSpPr/>
          <p:nvPr/>
        </p:nvSpPr>
        <p:spPr>
          <a:xfrm>
            <a:off x="6539948" y="2021746"/>
            <a:ext cx="974035" cy="261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1027</Words>
  <Application>Microsoft Office PowerPoint</Application>
  <PresentationFormat>On-screen Show (16:9)</PresentationFormat>
  <Paragraphs>234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Raleway</vt:lpstr>
      <vt:lpstr>Lato</vt:lpstr>
      <vt:lpstr>Arial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2023-04-11T21:16:16Z</dcterms:modified>
</cp:coreProperties>
</file>