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68e7fe77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a68e7fe77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a68e7fe77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a68e7fe77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a68e7fe77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a68e7fe77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a68e7fe77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a68e7fe77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aebc3bf0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aebc3bf0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aebc3bf0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aebc3bf0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68e7fe77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68e7fe77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68e7fe77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68e7fe77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68e7fe77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68e7fe77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68e7fe77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68e7fe77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a68e7fe77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a68e7fe77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a68e7fe77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a68e7fe77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a68e7fe77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a68e7fe77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68e7fe77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68e7fe77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 Chang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Income By Total Working Years 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00" y="1650625"/>
            <a:ext cx="5517400" cy="34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Income By Business Travel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275" y="1626775"/>
            <a:ext cx="5295624" cy="3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Monthly Income(Salary) Candidates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lm(formula = MonthlyIncome ~ ., </a:t>
            </a:r>
            <a:br>
              <a:rPr lang="en"/>
            </a:br>
            <a:r>
              <a:rPr lang="en"/>
              <a:t>data = lm_salarydf)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Numeric Variables with linear </a:t>
            </a:r>
            <a:br>
              <a:rPr lang="en"/>
            </a:br>
            <a:r>
              <a:rPr lang="en"/>
              <a:t>relationship/significance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JobLevel, PerformanceRating,TotalWorkingYears,</a:t>
            </a:r>
            <a:br>
              <a:rPr lang="en"/>
            </a:br>
            <a:r>
              <a:rPr lang="en"/>
              <a:t>YearsSinceLastPromotion</a:t>
            </a:r>
            <a:endParaRPr/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649" y="1723050"/>
            <a:ext cx="3201325" cy="2972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24"/>
          <p:cNvCxnSpPr/>
          <p:nvPr/>
        </p:nvCxnSpPr>
        <p:spPr>
          <a:xfrm>
            <a:off x="5436250" y="3360750"/>
            <a:ext cx="281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5535875" y="3727550"/>
            <a:ext cx="196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4"/>
          <p:cNvCxnSpPr/>
          <p:nvPr/>
        </p:nvCxnSpPr>
        <p:spPr>
          <a:xfrm>
            <a:off x="5527350" y="4017550"/>
            <a:ext cx="1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4"/>
          <p:cNvCxnSpPr/>
          <p:nvPr/>
        </p:nvCxnSpPr>
        <p:spPr>
          <a:xfrm flipH="1" rot="10800000">
            <a:off x="5503950" y="4469550"/>
            <a:ext cx="2367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Prediction</a:t>
            </a:r>
            <a:endParaRPr/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Interested Variables: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Categorical: Job Role, Business Travel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Numeric: JobLevel, PerformanceRating,TotalWorkingYears, YearsSinceLastPromotion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RMSE: 1042.313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type="title"/>
          </p:nvPr>
        </p:nvSpPr>
        <p:spPr>
          <a:xfrm>
            <a:off x="1303800" y="598575"/>
            <a:ext cx="70305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79" name="Google Shape;379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Link</a:t>
            </a:r>
            <a:endParaRPr/>
          </a:p>
        </p:txBody>
      </p:sp>
      <p:sp>
        <p:nvSpPr>
          <p:cNvPr id="385" name="Google Shape;38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https://drive.google.com/file/d/1P42-c6FTE2aJwgsowFIvTpASlgx8TNn5/view?usp=sharing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Count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Attrition “No”: ~750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Attrition “Yes”: ~ 160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7:1 ratio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600" y="1447226"/>
            <a:ext cx="5501475" cy="33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By Job Role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Sales Rep. : 50%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Human Resources: </a:t>
            </a:r>
            <a:br>
              <a:rPr b="1" lang="en"/>
            </a:br>
            <a:r>
              <a:rPr b="1" lang="en"/>
              <a:t>~25%</a:t>
            </a:r>
            <a:endParaRPr b="1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898" y="1525450"/>
            <a:ext cx="5172225" cy="3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Attrition: Predictor Variable Candidates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Attrition has some </a:t>
            </a:r>
            <a:br>
              <a:rPr lang="en"/>
            </a:br>
            <a:r>
              <a:rPr lang="en"/>
              <a:t>differences in distribution </a:t>
            </a:r>
            <a:br>
              <a:rPr lang="en"/>
            </a:br>
            <a:r>
              <a:rPr lang="en"/>
              <a:t>of variables related to </a:t>
            </a:r>
            <a:br>
              <a:rPr lang="en"/>
            </a:br>
            <a:r>
              <a:rPr lang="en"/>
              <a:t>length of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are correlated 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850" y="1560975"/>
            <a:ext cx="5287951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Attrition: Predictor Variable Candidates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5" y="1632000"/>
            <a:ext cx="2649225" cy="16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575" y="1597875"/>
            <a:ext cx="3014849" cy="18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425" y="1557750"/>
            <a:ext cx="2889826" cy="178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775" y="3463475"/>
            <a:ext cx="2649220" cy="16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575" y="3463475"/>
            <a:ext cx="2649225" cy="16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7238" y="3386350"/>
            <a:ext cx="2774200" cy="1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Most Important Variables For Predicting Attrition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Job Role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Income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Overtime</a:t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00" y="3060275"/>
            <a:ext cx="3091176" cy="19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600" y="1251426"/>
            <a:ext cx="3198725" cy="19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500" y="3184540"/>
            <a:ext cx="2889826" cy="1783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 for Attrition Prediction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KNN Model is pretty bad.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Accuracy: .6829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Sensitivity: .7446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Specificity: .6119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not use this model</a:t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738" y="1306250"/>
            <a:ext cx="2962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Naive-Bayes</a:t>
            </a:r>
            <a:r>
              <a:rPr lang="en"/>
              <a:t> Model for Attrition Prediction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Naive-Bayes Model is much better.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Accuracy: .8884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Sensitivity: .9019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Specificity: .8750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Results: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150" y="3205950"/>
            <a:ext cx="1425625" cy="5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013" y="1687813"/>
            <a:ext cx="31146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Income By Job Role 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Income is heavily related to</a:t>
            </a:r>
            <a:br>
              <a:rPr lang="en"/>
            </a:br>
            <a:r>
              <a:rPr lang="en"/>
              <a:t>Job Role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Least $: HR and Sales Rep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$: Manager and </a:t>
            </a:r>
            <a:br>
              <a:rPr lang="en"/>
            </a:br>
            <a:r>
              <a:rPr lang="en"/>
              <a:t>Research Director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525" y="1398350"/>
            <a:ext cx="5085476" cy="35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