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4" r:id="rId7"/>
    <p:sldId id="266" r:id="rId8"/>
    <p:sldId id="267" r:id="rId9"/>
    <p:sldId id="261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10"/>
    <p:restoredTop sz="97030"/>
  </p:normalViewPr>
  <p:slideViewPr>
    <p:cSldViewPr snapToGrid="0">
      <p:cViewPr varScale="1">
        <p:scale>
          <a:sx n="119" d="100"/>
          <a:sy n="119" d="100"/>
        </p:scale>
        <p:origin x="23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5B5F-3FC4-447E-D9D9-1821748A0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93EFE-8C9C-2E6C-E4EA-A01D4738E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C840A-55D6-5D70-FAC2-2843828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051C-C922-1A49-9B63-311F5F87D769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EDA3-C3CF-034F-9B6C-46FD30E4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3E26-7474-7D37-0EF5-D354770E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A09E-F0F8-2543-889A-8EF6B97F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6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B591-416E-6C83-E54C-90C2D862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CF1C7-0A37-EF30-5923-96A7CE79F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E94B8-0D23-FA42-E1F2-857C2705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051C-C922-1A49-9B63-311F5F87D769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AAB9-CDC7-4BA2-8698-13AEDDC0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AD44-0A8A-DE69-77F4-D4314388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A09E-F0F8-2543-889A-8EF6B97F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1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C2DDC-9956-D2A7-EBD4-D56705CED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E552D-AE2F-FE3B-8643-9D2DDADF0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2F687-1C01-B1D7-2F47-7113A06C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051C-C922-1A49-9B63-311F5F87D769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63477-9C0C-F0C8-4B12-0397DD34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30B84-99D6-B4F3-EE56-F27B3594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A09E-F0F8-2543-889A-8EF6B97F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6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6A8B-AFF4-E7E0-6291-AFA54C7A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2806-C7D7-B2E1-AACD-BB954D3F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4A53-8F10-61A7-AFD2-F35CA9AC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051C-C922-1A49-9B63-311F5F87D769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1FA71-B1A6-1138-264C-5800CDB0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0164C-9083-B8E2-37D8-70F59DCE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A09E-F0F8-2543-889A-8EF6B97F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32FF-530F-36D4-5082-69C5E1DA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49864-3390-75B0-5230-219C4E90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030AB-2C51-C327-1961-188315CA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051C-C922-1A49-9B63-311F5F87D769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A64E7-45CC-183E-12B8-D24C6B3F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866A-4C3A-4893-3131-DFF83929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A09E-F0F8-2543-889A-8EF6B97F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F343-C682-6235-3A36-7EC677A7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7EA0-DC89-87B9-920D-CC7C3F151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FA810-9B08-CC46-E899-F487F221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371A6-D498-58F1-887E-87E62783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051C-C922-1A49-9B63-311F5F87D769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3A31B-16FA-AF37-9A44-37F43299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E09E3-3F0B-1E8C-31B6-74D05B9B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A09E-F0F8-2543-889A-8EF6B97F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3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61F-0AB5-152A-F09A-3655E2E8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1F121-05A9-E347-F69D-3852E6C81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060FB-9019-84F4-28BF-D4A58E468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32D35-2803-1EFF-9BFE-E70E3940A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0E25D-A250-51B6-5BBB-65AE16BEE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1DE7D-792A-4A12-7C68-94A51758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051C-C922-1A49-9B63-311F5F87D769}" type="datetimeFigureOut">
              <a:rPr lang="en-US" smtClean="0"/>
              <a:t>6/16/23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15CA8-7CF9-547C-544F-BFDF9F67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77E38-65D3-222A-07A0-67BAE802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A09E-F0F8-2543-889A-8EF6B97F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9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44E4-6FF7-7A14-BD40-C96F6A83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A161C-FD7C-772F-6C0B-590A8309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051C-C922-1A49-9B63-311F5F87D769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B4FF9-B5E9-CF1B-8EA1-46EC275A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8F972-9883-7BF4-8089-B304EF2B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A09E-F0F8-2543-889A-8EF6B97F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1B3A5-58A1-F702-2B92-4259C4CD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051C-C922-1A49-9B63-311F5F87D769}" type="datetimeFigureOut">
              <a:rPr lang="en-US" smtClean="0"/>
              <a:t>6/16/23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6E3DE-C9C0-50CB-D387-98DF7B47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223E6-FFF0-6659-B1FD-26CDD8D7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A09E-F0F8-2543-889A-8EF6B97F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5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50AB-E132-8EA3-4752-0645FD41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F9E9-8A9A-4728-926F-99167568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100B6-B277-8D84-65C4-3F84BEC9E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325A4-CDE2-EFA4-AC71-8C42CD96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051C-C922-1A49-9B63-311F5F87D769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DBB31-0807-FB94-0F7A-B8FEFAC4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081E6-D244-DA4A-AAAA-751A0766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A09E-F0F8-2543-889A-8EF6B97F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4D8F-01D7-821D-B472-139CA154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F5740-1FC4-6ECB-B691-7170B1D5C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1B591-55C1-8A3C-4972-4908836DA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A3330-C479-6A4E-8721-EB1ECEF3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051C-C922-1A49-9B63-311F5F87D769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9BF15-8CEB-D084-D637-7D204847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F6B36-C1A6-5F32-D25A-3C293556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A09E-F0F8-2543-889A-8EF6B97F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5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15465-E535-F4D0-D928-444EE5D7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AFF46-CF45-6AFA-E70D-CA2367C50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B91DC-65C3-B7E7-EA0F-EE76BA7D6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051C-C922-1A49-9B63-311F5F87D769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0395-A43E-9108-50B5-D595F99D6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8B1DB-7F9E-3B97-3C25-391CEBB57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4A09E-F0F8-2543-889A-8EF6B97F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3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gnitive-services/openai/how-to/prepare-dataset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blogs.microsoft.com/microsoft365dev/deploy-your-chatgpt-based-model-securely-using-microsoft-teams-power-virtual-agent-and-azure-openai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linkedin.com/in/radhakrishna-thatavarth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ayinapurapu" TargetMode="External"/><Relationship Id="rId2" Type="http://schemas.openxmlformats.org/officeDocument/2006/relationships/hyperlink" Target="https://www.linkedin.com/in/vinay-deep-ayinapurapu-8a301937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7C561-0A27-9272-43B5-3BD68A7E6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Contoso Hotolink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6FBB6-85C4-0956-80B8-1AAB16657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 smart desk management system using </a:t>
            </a:r>
            <a:r>
              <a:rPr lang="en-US" dirty="0" err="1"/>
              <a:t>MSTeams</a:t>
            </a:r>
            <a:r>
              <a:rPr lang="en-US" dirty="0"/>
              <a:t> and SPFx</a:t>
            </a:r>
          </a:p>
        </p:txBody>
      </p:sp>
    </p:spTree>
    <p:extLst>
      <p:ext uri="{BB962C8B-B14F-4D97-AF65-F5344CB8AC3E}">
        <p14:creationId xmlns:p14="http://schemas.microsoft.com/office/powerpoint/2010/main" val="85895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C60956DC-A18B-4C88-A81A-11A333D03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81" r="39213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E23AE-8E76-0077-A868-1917130C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49BCD-7744-3111-3F94-D65879975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https://learn.microsoft.com/en-us/azure/cognitive-services/openai/how-to/prepare-dataset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https://devblogs.microsoft.com/microsoft365dev/deploy-your-chatgpt-based-model-securely-using-microsoft-teams-power-virtual-agent-and-azure-openai/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372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C948A-1AF7-5B57-281F-9FDD520D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587" y="304061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30051D8-BE75-E28A-BD5E-530E93A5B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88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E4E1E-CFBA-81FA-3CE2-17E396E4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Team Turbo</a:t>
            </a:r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1CC0B-A1F3-8197-88D6-5158E478910F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Radha Krishna </a:t>
            </a:r>
            <a:r>
              <a:rPr lang="en-US" dirty="0" err="1"/>
              <a:t>Thatavarthi</a:t>
            </a:r>
            <a:endParaRPr lang="en-US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Works @ EY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Love developing using SPFx and Power Platform and Azure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LinkedIn</a:t>
            </a:r>
            <a:endParaRPr lang="en-US" dirty="0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Profile photo of Radha Krishna Thatavarthi">
            <a:extLst>
              <a:ext uri="{FF2B5EF4-FFF2-40B4-BE49-F238E27FC236}">
                <a16:creationId xmlns:a16="http://schemas.microsoft.com/office/drawing/2014/main" id="{9015D7E2-03EF-B2E6-ADDC-C2B80083CB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5"/>
          <a:stretch/>
        </p:blipFill>
        <p:spPr bwMode="auto"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2" name="Freeform: Shape 1051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30" name="Picture 6" descr="Bot Icon | Robot logo, Robot icon, Robot">
            <a:extLst>
              <a:ext uri="{FF2B5EF4-FFF2-40B4-BE49-F238E27FC236}">
                <a16:creationId xmlns:a16="http://schemas.microsoft.com/office/drawing/2014/main" id="{DA94DE4A-F085-1F4C-42F8-69D35E362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678" y="312514"/>
            <a:ext cx="1970314" cy="147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50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47ADB-9DE2-3750-0C78-F837A9E1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Team Turbo</a:t>
            </a: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14F8C-BF38-0336-5DC7-52668793E175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Vinaydeep Ayinapurapu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Works @ GM Financial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M365 Enthusiast, Azure Dev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LinkedIn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twitter</a:t>
            </a:r>
            <a:endParaRPr lang="en-US" dirty="0"/>
          </a:p>
        </p:txBody>
      </p:sp>
      <p:sp>
        <p:nvSpPr>
          <p:cNvPr id="2059" name="Oval 2058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9" name="Freeform: Shape 2068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54" name="Picture 6" descr="Bot Icon | Robot logo, Robot icon, Robot">
            <a:extLst>
              <a:ext uri="{FF2B5EF4-FFF2-40B4-BE49-F238E27FC236}">
                <a16:creationId xmlns:a16="http://schemas.microsoft.com/office/drawing/2014/main" id="{D3200155-AC3B-0FDE-25ED-7D9585AD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69" y="405836"/>
            <a:ext cx="1785075" cy="133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C7A833-ACA0-B38E-5D06-67E44277A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48865" y="1559974"/>
            <a:ext cx="2896825" cy="290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4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478BC-EDCA-621F-81E6-E6F12295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Use Case</a:t>
            </a:r>
            <a:endParaRPr lang="en-US" dirty="0"/>
          </a:p>
        </p:txBody>
      </p:sp>
      <p:pic>
        <p:nvPicPr>
          <p:cNvPr id="5" name="Picture 4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A43B7893-F54C-3984-1C44-9323A4F73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66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ED4C-14EC-3FA1-58D1-F6C63E8A1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dirty="0"/>
              <a:t>To help user to book the desk space in advance</a:t>
            </a:r>
          </a:p>
          <a:p>
            <a:r>
              <a:rPr lang="en-US" sz="2000" dirty="0"/>
              <a:t>User should be able to reserve from laptop and mobile</a:t>
            </a:r>
          </a:p>
          <a:p>
            <a:r>
              <a:rPr lang="en-US" sz="2000" dirty="0"/>
              <a:t>User should be able to view upcoming reservations </a:t>
            </a:r>
          </a:p>
        </p:txBody>
      </p:sp>
    </p:spTree>
    <p:extLst>
      <p:ext uri="{BB962C8B-B14F-4D97-AF65-F5344CB8AC3E}">
        <p14:creationId xmlns:p14="http://schemas.microsoft.com/office/powerpoint/2010/main" val="208407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79A50-9C05-1F7A-2A84-43A24BDD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Architecture</a:t>
            </a:r>
          </a:p>
        </p:txBody>
      </p:sp>
      <p:sp>
        <p:nvSpPr>
          <p:cNvPr id="29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8651B5-1801-0119-DAE8-E476E5139B61}"/>
              </a:ext>
            </a:extLst>
          </p:cNvPr>
          <p:cNvSpPr/>
          <p:nvPr/>
        </p:nvSpPr>
        <p:spPr>
          <a:xfrm>
            <a:off x="4789666" y="2818764"/>
            <a:ext cx="4725342" cy="2667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5D2FC7-646C-A198-6230-B12E431A4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4005" y="3398282"/>
            <a:ext cx="983155" cy="983155"/>
          </a:xfr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D247F88-6377-A773-C111-5989E7655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1685" y="3459211"/>
            <a:ext cx="891297" cy="8912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7A853C-5491-86FA-1008-9A4F812669F1}"/>
              </a:ext>
            </a:extLst>
          </p:cNvPr>
          <p:cNvSpPr/>
          <p:nvPr/>
        </p:nvSpPr>
        <p:spPr>
          <a:xfrm>
            <a:off x="6562727" y="3509250"/>
            <a:ext cx="1265458" cy="848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9264">
              <a:spcAft>
                <a:spcPts val="600"/>
              </a:spcAft>
            </a:pPr>
            <a:r>
              <a:rPr lang="en-US" sz="1908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Screen2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13BB6C-12DB-58AB-E76E-1589465A8CB8}"/>
              </a:ext>
            </a:extLst>
          </p:cNvPr>
          <p:cNvSpPr/>
          <p:nvPr/>
        </p:nvSpPr>
        <p:spPr>
          <a:xfrm>
            <a:off x="5157905" y="3511574"/>
            <a:ext cx="1265458" cy="848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9264">
              <a:spcAft>
                <a:spcPts val="600"/>
              </a:spcAft>
            </a:pPr>
            <a:r>
              <a:rPr lang="en-US" sz="1908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Screen1</a:t>
            </a:r>
            <a:endParaRPr lang="en-US" dirty="0"/>
          </a:p>
        </p:txBody>
      </p:sp>
      <p:pic>
        <p:nvPicPr>
          <p:cNvPr id="15" name="Picture 14" descr="A picture containing font, graphics, circle, design&#10;&#10;Description automatically generated">
            <a:extLst>
              <a:ext uri="{FF2B5EF4-FFF2-40B4-BE49-F238E27FC236}">
                <a16:creationId xmlns:a16="http://schemas.microsoft.com/office/drawing/2014/main" id="{9D029EAE-FED5-FD3C-08CE-182729257E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2674" y="4940825"/>
            <a:ext cx="606324" cy="4969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42CA93-24B8-5335-E675-CD2EB8553777}"/>
              </a:ext>
            </a:extLst>
          </p:cNvPr>
          <p:cNvSpPr txBox="1"/>
          <p:nvPr/>
        </p:nvSpPr>
        <p:spPr>
          <a:xfrm>
            <a:off x="4754137" y="2804950"/>
            <a:ext cx="1832081" cy="385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9264">
              <a:spcAft>
                <a:spcPts val="600"/>
              </a:spcAft>
            </a:pPr>
            <a:r>
              <a:rPr lang="en-US" sz="19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Teams </a:t>
            </a:r>
            <a:r>
              <a:rPr lang="en-US" sz="1908" dirty="0"/>
              <a:t>App</a:t>
            </a:r>
            <a:endParaRPr lang="en-US" dirty="0"/>
          </a:p>
        </p:txBody>
      </p:sp>
      <p:pic>
        <p:nvPicPr>
          <p:cNvPr id="30" name="Picture 29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5D29079C-2F2A-11CD-0076-ABA9B20BDEF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21" t="10586" r="26040" b="36949"/>
          <a:stretch/>
        </p:blipFill>
        <p:spPr>
          <a:xfrm>
            <a:off x="7980593" y="2901865"/>
            <a:ext cx="710498" cy="4610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16C2461-D263-83D1-26BF-30A9714E773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0025" r="22700" b="10561"/>
          <a:stretch/>
        </p:blipFill>
        <p:spPr>
          <a:xfrm>
            <a:off x="8821567" y="2989345"/>
            <a:ext cx="477987" cy="38594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EB457E9-814C-C6CE-7ECC-C9F4B9E656EA}"/>
              </a:ext>
            </a:extLst>
          </p:cNvPr>
          <p:cNvSpPr/>
          <p:nvPr/>
        </p:nvSpPr>
        <p:spPr>
          <a:xfrm>
            <a:off x="7978311" y="3493242"/>
            <a:ext cx="1265458" cy="848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9264">
              <a:spcAft>
                <a:spcPts val="600"/>
              </a:spcAft>
            </a:pPr>
            <a:r>
              <a:rPr lang="en-US" sz="1908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Screen3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A03D11-2751-5037-4B18-3A96B10AA01E}"/>
              </a:ext>
            </a:extLst>
          </p:cNvPr>
          <p:cNvCxnSpPr>
            <a:cxnSpLocks/>
          </p:cNvCxnSpPr>
          <p:nvPr/>
        </p:nvCxnSpPr>
        <p:spPr>
          <a:xfrm flipV="1">
            <a:off x="2591487" y="3760322"/>
            <a:ext cx="657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907EB5-EFFC-A6B5-CA01-F21DA9895BFE}"/>
              </a:ext>
            </a:extLst>
          </p:cNvPr>
          <p:cNvCxnSpPr>
            <a:cxnSpLocks/>
          </p:cNvCxnSpPr>
          <p:nvPr/>
        </p:nvCxnSpPr>
        <p:spPr>
          <a:xfrm>
            <a:off x="4354285" y="3933462"/>
            <a:ext cx="399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62AE076-632B-766C-07BC-181B5EB0E907}"/>
              </a:ext>
            </a:extLst>
          </p:cNvPr>
          <p:cNvCxnSpPr/>
          <p:nvPr/>
        </p:nvCxnSpPr>
        <p:spPr>
          <a:xfrm flipH="1">
            <a:off x="2591487" y="4145359"/>
            <a:ext cx="657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D6ABE-ADAE-4AEF-F7CB-DE6F93B78196}"/>
              </a:ext>
            </a:extLst>
          </p:cNvPr>
          <p:cNvSpPr/>
          <p:nvPr/>
        </p:nvSpPr>
        <p:spPr>
          <a:xfrm>
            <a:off x="6196509" y="4689850"/>
            <a:ext cx="2398204" cy="652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EA67F5C-CB39-3547-72F9-255E6BFA58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72082" y="4870551"/>
            <a:ext cx="761030" cy="29118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45D4ED6E-6D77-47D7-43A8-AEB3EB9B87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94470" y="4754741"/>
            <a:ext cx="634054" cy="587698"/>
          </a:xfrm>
          <a:prstGeom prst="rect">
            <a:avLst/>
          </a:prstGeom>
        </p:spPr>
      </p:pic>
      <p:pic>
        <p:nvPicPr>
          <p:cNvPr id="43" name="Picture 42" descr="A picture containing screenshot, graphics, logo, graphic design&#10;&#10;Description automatically generated">
            <a:extLst>
              <a:ext uri="{FF2B5EF4-FFF2-40B4-BE49-F238E27FC236}">
                <a16:creationId xmlns:a16="http://schemas.microsoft.com/office/drawing/2014/main" id="{48A47C39-188F-BDDA-D520-1ED94B5541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74185" y="2951211"/>
            <a:ext cx="477987" cy="47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1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Head of bass guitar">
            <a:extLst>
              <a:ext uri="{FF2B5EF4-FFF2-40B4-BE49-F238E27FC236}">
                <a16:creationId xmlns:a16="http://schemas.microsoft.com/office/drawing/2014/main" id="{444512E1-D44E-68C7-C594-7A8BA3249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4"/>
          <a:stretch/>
        </p:blipFill>
        <p:spPr>
          <a:xfrm>
            <a:off x="0" y="268366"/>
            <a:ext cx="12191981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F8FD4-69E6-42AF-B4F4-84E1EF78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Demo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8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C791-4A83-4905-51FE-654D0EE3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34F8FA-DFBD-98BC-0769-DB5A5C412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209" y="1460626"/>
            <a:ext cx="8501959" cy="43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4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0CA9-94B0-E664-A466-54E10164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response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100FF7-845F-64FB-BC44-398746FC0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342" y="1825625"/>
            <a:ext cx="81893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2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3554A3F6-6775-A6BD-23F3-01B4BB3AB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89" r="29285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34BBB-EB55-811F-AA57-F3250C00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Road-Map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5306-5C1F-EF4D-DAAD-0266767A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dirty="0"/>
              <a:t>Training AI model to do the following by itself</a:t>
            </a:r>
          </a:p>
          <a:p>
            <a:pPr lvl="1"/>
            <a:r>
              <a:rPr lang="en-US" dirty="0"/>
              <a:t>Create Reservation</a:t>
            </a:r>
          </a:p>
          <a:p>
            <a:pPr lvl="1"/>
            <a:r>
              <a:rPr lang="en-US" dirty="0"/>
              <a:t>Cancel Reservation</a:t>
            </a:r>
          </a:p>
          <a:p>
            <a:pPr lvl="1"/>
            <a:r>
              <a:rPr lang="en-US" dirty="0"/>
              <a:t>Edit Existing reservation</a:t>
            </a:r>
          </a:p>
        </p:txBody>
      </p:sp>
    </p:spTree>
    <p:extLst>
      <p:ext uri="{BB962C8B-B14F-4D97-AF65-F5344CB8AC3E}">
        <p14:creationId xmlns:p14="http://schemas.microsoft.com/office/powerpoint/2010/main" val="338667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137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Contoso Hotolink</vt:lpstr>
      <vt:lpstr>Team Turbo</vt:lpstr>
      <vt:lpstr>Team Turbo</vt:lpstr>
      <vt:lpstr>Use Case</vt:lpstr>
      <vt:lpstr>Architecture</vt:lpstr>
      <vt:lpstr>Demo</vt:lpstr>
      <vt:lpstr>Sample Output</vt:lpstr>
      <vt:lpstr>Sample response</vt:lpstr>
      <vt:lpstr>Road-Map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Contoso Hotolink</dc:title>
  <dc:creator>Vinaydeep Ayinapurapu</dc:creator>
  <cp:lastModifiedBy>Vinaydeep Ayinapurapu</cp:lastModifiedBy>
  <cp:revision>2</cp:revision>
  <dcterms:created xsi:type="dcterms:W3CDTF">2023-06-16T01:40:24Z</dcterms:created>
  <dcterms:modified xsi:type="dcterms:W3CDTF">2023-06-16T07:05:59Z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2023-06-16T03:43:01Z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3b91eddf-9ad2-4024-b5e0-e13e8bf62ceb</vt:lpwstr>
  </property>
  <property fmtid="{D5CDD505-2E9C-101B-9397-08002B2CF9AE}" pid="7" name="MSIP_Label_defa4170-0d19-0005-0004-bc88714345d2_ActionId">
    <vt:lpwstr>0111a3d7-78aa-46a9-91e4-4ab2bb8e7b98</vt:lpwstr>
  </property>
  <property fmtid="{D5CDD505-2E9C-101B-9397-08002B2CF9AE}" pid="8" name="MSIP_Label_defa4170-0d19-0005-0004-bc88714345d2_ContentBits">
    <vt:lpwstr>0</vt:lpwstr>
  </property>
</Properties>
</file>