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g\employee_data%20char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2C3C43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Employee Performance Rating Under Department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2C3C43"/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6657694531865244"/>
          <c:y val="2.676908899520643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2C3C43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4451122353667151E-2"/>
          <c:y val="0.16044994375703037"/>
          <c:w val="0.65849733291159451"/>
          <c:h val="0.41489799069233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Sheet2!$B$4:$B$6</c:f>
              <c:strCache>
                <c:ptCount val="1"/>
                <c:pt idx="0">
                  <c:v>Zone A - Production      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Sheet2!$B$7:$B$29</c:f>
              <c:numCache>
                <c:formatCode>General</c:formatCode>
                <c:ptCount val="11"/>
                <c:pt idx="1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91-43E6-987B-589AB1F7C84B}"/>
            </c:ext>
          </c:extLst>
        </c:ser>
        <c:ser>
          <c:idx val="1"/>
          <c:order val="1"/>
          <c:tx>
            <c:strRef>
              <c:f>Sheet2!$C$4:$C$6</c:f>
              <c:strCache>
                <c:ptCount val="1"/>
                <c:pt idx="0">
                  <c:v>Zone A - 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Sheet2!$C$7:$C$29</c:f>
              <c:numCache>
                <c:formatCode>General</c:formatCode>
                <c:ptCount val="11"/>
                <c:pt idx="3">
                  <c:v>2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491-43E6-987B-589AB1F7C84B}"/>
            </c:ext>
          </c:extLst>
        </c:ser>
        <c:ser>
          <c:idx val="2"/>
          <c:order val="2"/>
          <c:tx>
            <c:strRef>
              <c:f>Sheet2!$E$4:$E$6</c:f>
              <c:strCache>
                <c:ptCount val="1"/>
                <c:pt idx="0">
                  <c:v>Zone B - Sales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Sheet2!$E$7:$E$29</c:f>
              <c:numCache>
                <c:formatCode>General</c:formatCode>
                <c:ptCount val="11"/>
                <c:pt idx="2">
                  <c:v>4</c:v>
                </c:pt>
                <c:pt idx="5">
                  <c:v>3</c:v>
                </c:pt>
                <c:pt idx="6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91-43E6-987B-589AB1F7C84B}"/>
            </c:ext>
          </c:extLst>
        </c:ser>
        <c:ser>
          <c:idx val="3"/>
          <c:order val="3"/>
          <c:tx>
            <c:strRef>
              <c:f>Sheet2!$G$4:$G$6</c:f>
              <c:strCache>
                <c:ptCount val="1"/>
                <c:pt idx="0">
                  <c:v>Zone C - Production       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Sheet2!$G$7:$G$29</c:f>
              <c:numCache>
                <c:formatCode>General</c:formatCode>
                <c:ptCount val="1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491-43E6-987B-589AB1F7C84B}"/>
            </c:ext>
          </c:extLst>
        </c:ser>
        <c:ser>
          <c:idx val="4"/>
          <c:order val="4"/>
          <c:tx>
            <c:strRef>
              <c:f>Sheet2!$H$4:$H$6</c:f>
              <c:strCache>
                <c:ptCount val="1"/>
                <c:pt idx="0">
                  <c:v>Zone C - Sales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Sheet2!$H$7:$H$29</c:f>
              <c:numCache>
                <c:formatCode>General</c:formatCode>
                <c:ptCount val="11"/>
                <c:pt idx="7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491-43E6-987B-589AB1F7C84B}"/>
            </c:ext>
          </c:extLst>
        </c:ser>
        <c:ser>
          <c:idx val="5"/>
          <c:order val="5"/>
          <c:tx>
            <c:strRef>
              <c:f>Sheet2!$J$4:$J$6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Sheet2!$J$7:$J$29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5491-43E6-987B-589AB1F7C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365180232"/>
        <c:axId val="365182192"/>
      </c:barChart>
      <c:catAx>
        <c:axId val="365180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82192"/>
        <c:crosses val="autoZero"/>
        <c:auto val="1"/>
        <c:lblAlgn val="ctr"/>
        <c:lblOffset val="100"/>
        <c:noMultiLvlLbl val="0"/>
      </c:catAx>
      <c:valAx>
        <c:axId val="36518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18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31694591507068"/>
          <c:y val="0.15178183954442515"/>
          <c:w val="0.22550854529180131"/>
          <c:h val="0.461177027961757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/>
            <a:t>Employee Attrition Analysis Using Excel Dashboards </a:t>
          </a:r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/>
            <a:t>Creating an Employee Performance  Scorecard in Excel</a:t>
          </a:r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/>
            <a:t>Using Pivot Tables for Employee Turnover Analysis </a:t>
          </a:r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/>
            <a:t>Visualizing Employee Attendance Trends with Excel Charts </a:t>
          </a:r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/>
            <a:t>Salary and Compensation Analysis Through Excel Data Modeling</a:t>
          </a:r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r>
            <a:rPr lang="en-US" dirty="0"/>
            <a:t>Data Manipulation Techniques, Conditional Formatting, Pivot Table, Functions and Formulas, Power Query, Charts and Graphs</a:t>
          </a:r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BDF68574-4FC5-402A-9E39-C8954EA26A62}" type="pres">
      <dgm:prSet presAssocID="{2CBEB532-9F71-4EC7-A9E3-779BF93FF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75DD5A1-3CBF-49C2-AFE0-FD5E911B4D6C}" type="pres">
      <dgm:prSet presAssocID="{62410D27-D913-4F54-A3CC-133F95876F10}" presName="composite" presStyleCnt="0"/>
      <dgm:spPr/>
    </dgm:pt>
    <dgm:pt modelId="{CE7E4207-18F3-41E8-B491-D652018CB6A5}" type="pres">
      <dgm:prSet presAssocID="{62410D27-D913-4F54-A3CC-133F95876F10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7CF6CDE1-CC14-4C11-A534-1BC795DB796A}" type="pres">
      <dgm:prSet presAssocID="{62410D27-D913-4F54-A3CC-133F95876F10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AF9037-3420-4B58-BCA0-E0D3CE6A7362}" type="pres">
      <dgm:prSet presAssocID="{25B6003C-14DE-4C81-90EA-428425B9D014}" presName="spacing" presStyleCnt="0"/>
      <dgm:spPr/>
    </dgm:pt>
    <dgm:pt modelId="{BEE36B87-8898-44AE-BD56-2E5CA27A6A0E}" type="pres">
      <dgm:prSet presAssocID="{8313F615-FCFA-4DCE-A118-7D46DA6257C4}" presName="composite" presStyleCnt="0"/>
      <dgm:spPr/>
    </dgm:pt>
    <dgm:pt modelId="{49413693-5F6F-4F8C-8379-9DC1A8682C5D}" type="pres">
      <dgm:prSet presAssocID="{8313F615-FCFA-4DCE-A118-7D46DA6257C4}" presName="imgShp" presStyleLbl="fgImgPlace1" presStyleIdx="1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5D92EB10-FBF5-4BA0-B2C2-9987B9CA35E5}" type="pres">
      <dgm:prSet presAssocID="{8313F615-FCFA-4DCE-A118-7D46DA6257C4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D68A20-0F93-48B7-A018-AA42B71720DB}" type="pres">
      <dgm:prSet presAssocID="{653D2549-EC1D-4D74-B5D5-1A3114FB7F52}" presName="spacing" presStyleCnt="0"/>
      <dgm:spPr/>
    </dgm:pt>
    <dgm:pt modelId="{3879870F-3B6D-494C-A2C1-E7A022D63E5D}" type="pres">
      <dgm:prSet presAssocID="{70581E58-7468-47CD-A8EC-EF8002E95FC7}" presName="composite" presStyleCnt="0"/>
      <dgm:spPr/>
    </dgm:pt>
    <dgm:pt modelId="{A1480D6D-EF73-4126-B6BF-9A7DBB4B2F46}" type="pres">
      <dgm:prSet presAssocID="{70581E58-7468-47CD-A8EC-EF8002E95FC7}" presName="imgShp" presStyleLbl="fgImgPlace1" presStyleIdx="2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97AEE1A3-285D-4558-AC14-2E2ADA9D6BF6}" type="pres">
      <dgm:prSet presAssocID="{70581E58-7468-47CD-A8EC-EF8002E95FC7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4BB8D1-8ADF-490B-A2A9-809F8B5AEE39}" type="pres">
      <dgm:prSet presAssocID="{64872D31-A3E3-4096-962F-E505E7B7E6C8}" presName="spacing" presStyleCnt="0"/>
      <dgm:spPr/>
    </dgm:pt>
    <dgm:pt modelId="{ABD74FCC-59E8-4A32-AF29-EEB8DA8EECE9}" type="pres">
      <dgm:prSet presAssocID="{319563BF-F25B-4D85-8566-93A5A8B607C9}" presName="composite" presStyleCnt="0"/>
      <dgm:spPr/>
    </dgm:pt>
    <dgm:pt modelId="{103C1264-E48C-4E58-9F3F-15245408ED02}" type="pres">
      <dgm:prSet presAssocID="{319563BF-F25B-4D85-8566-93A5A8B607C9}" presName="imgShp" presStyleLbl="fgImgPlace1" presStyleIdx="3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21483B2C-18D0-4A8F-9044-CAD73D34A900}" type="pres">
      <dgm:prSet presAssocID="{319563BF-F25B-4D85-8566-93A5A8B607C9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6B20F1-58F2-4017-9259-560C64B547E1}" type="pres">
      <dgm:prSet presAssocID="{ECE6B411-D2CA-45A6-82B3-813C224A154C}" presName="spacing" presStyleCnt="0"/>
      <dgm:spPr/>
    </dgm:pt>
    <dgm:pt modelId="{3C453709-5DF7-498F-B8C3-EF9C378D447F}" type="pres">
      <dgm:prSet presAssocID="{3CAA4478-38F5-4815-A010-A2B1FFFFB766}" presName="composite" presStyleCnt="0"/>
      <dgm:spPr/>
    </dgm:pt>
    <dgm:pt modelId="{D51935C8-1F10-429B-BC48-47F3E285CC46}" type="pres">
      <dgm:prSet presAssocID="{3CAA4478-38F5-4815-A010-A2B1FFFFB766}" presName="imgShp" presStyleLbl="fgImgPlace1" presStyleIdx="4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B4832326-3269-41D5-BE62-34FD430C0174}" type="pres">
      <dgm:prSet presAssocID="{3CAA4478-38F5-4815-A010-A2B1FFFFB766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80365F-31E1-4276-9BD6-B06C402838A8}" type="pres">
      <dgm:prSet presAssocID="{2C089D30-BB71-407E-81C4-86017B0A56EE}" presName="spacing" presStyleCnt="0"/>
      <dgm:spPr/>
    </dgm:pt>
    <dgm:pt modelId="{3CEA8D38-1623-4D74-9726-67416EF9CA60}" type="pres">
      <dgm:prSet presAssocID="{6C14D67A-EAC9-4633-A5F8-159E390E31BB}" presName="composite" presStyleCnt="0"/>
      <dgm:spPr/>
    </dgm:pt>
    <dgm:pt modelId="{201E4188-523D-485D-B4ED-6E43B90A9FF8}" type="pres">
      <dgm:prSet presAssocID="{6C14D67A-EAC9-4633-A5F8-159E390E31BB}" presName="imgShp" presStyleLbl="fgImgPlace1" presStyleIdx="5" presStyleCnt="6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5B2ED1D8-E6CB-40C6-AA5B-CD7292CDA5DF}" type="pres">
      <dgm:prSet presAssocID="{6C14D67A-EAC9-4633-A5F8-159E390E31BB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A5B570DF-BE86-4D8F-94E9-EF56F8F0E9AE}" type="presOf" srcId="{62410D27-D913-4F54-A3CC-133F95876F10}" destId="{7CF6CDE1-CC14-4C11-A534-1BC795DB796A}" srcOrd="0" destOrd="0" presId="urn:microsoft.com/office/officeart/2005/8/layout/vList3"/>
    <dgm:cxn modelId="{7A4F37DC-2F0F-486E-BF04-6B17B5FD00F2}" type="presOf" srcId="{2CBEB532-9F71-4EC7-A9E3-779BF93FF0A6}" destId="{BDF68574-4FC5-402A-9E39-C8954EA26A62}" srcOrd="0" destOrd="0" presId="urn:microsoft.com/office/officeart/2005/8/layout/vList3"/>
    <dgm:cxn modelId="{3A1A0171-34CA-4E4F-9BC6-6C004C5CB835}" type="presOf" srcId="{70581E58-7468-47CD-A8EC-EF8002E95FC7}" destId="{97AEE1A3-285D-4558-AC14-2E2ADA9D6BF6}" srcOrd="0" destOrd="0" presId="urn:microsoft.com/office/officeart/2005/8/layout/vList3"/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8E5318B5-FCC3-4AA4-AC51-88A9186C99C5}" type="presOf" srcId="{6C14D67A-EAC9-4633-A5F8-159E390E31BB}" destId="{5B2ED1D8-E6CB-40C6-AA5B-CD7292CDA5DF}" srcOrd="0" destOrd="0" presId="urn:microsoft.com/office/officeart/2005/8/layout/vList3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63238EE5-75B4-43A3-BA66-FE0F5DE78B26}" type="presOf" srcId="{319563BF-F25B-4D85-8566-93A5A8B607C9}" destId="{21483B2C-18D0-4A8F-9044-CAD73D34A900}" srcOrd="0" destOrd="0" presId="urn:microsoft.com/office/officeart/2005/8/layout/vList3"/>
    <dgm:cxn modelId="{59C8F326-C70B-4F74-92DC-EF3B6A48F421}" type="presOf" srcId="{8313F615-FCFA-4DCE-A118-7D46DA6257C4}" destId="{5D92EB10-FBF5-4BA0-B2C2-9987B9CA35E5}" srcOrd="0" destOrd="0" presId="urn:microsoft.com/office/officeart/2005/8/layout/vList3"/>
    <dgm:cxn modelId="{51C7E5DA-B7D7-4CF1-B334-B995F300676A}" type="presOf" srcId="{3CAA4478-38F5-4815-A010-A2B1FFFFB766}" destId="{B4832326-3269-41D5-BE62-34FD430C0174}" srcOrd="0" destOrd="0" presId="urn:microsoft.com/office/officeart/2005/8/layout/vList3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753DFE5C-65AE-41FE-8B2C-C5A3BC06F45C}" type="presParOf" srcId="{BDF68574-4FC5-402A-9E39-C8954EA26A62}" destId="{075DD5A1-3CBF-49C2-AFE0-FD5E911B4D6C}" srcOrd="0" destOrd="0" presId="urn:microsoft.com/office/officeart/2005/8/layout/vList3"/>
    <dgm:cxn modelId="{CF8D5332-ABA8-4622-87F9-2CA75247153F}" type="presParOf" srcId="{075DD5A1-3CBF-49C2-AFE0-FD5E911B4D6C}" destId="{CE7E4207-18F3-41E8-B491-D652018CB6A5}" srcOrd="0" destOrd="0" presId="urn:microsoft.com/office/officeart/2005/8/layout/vList3"/>
    <dgm:cxn modelId="{C36B9B20-378B-48AF-8736-BD7E238540C9}" type="presParOf" srcId="{075DD5A1-3CBF-49C2-AFE0-FD5E911B4D6C}" destId="{7CF6CDE1-CC14-4C11-A534-1BC795DB796A}" srcOrd="1" destOrd="0" presId="urn:microsoft.com/office/officeart/2005/8/layout/vList3"/>
    <dgm:cxn modelId="{5DD9E591-FADB-49DA-9898-37DA4D36EA15}" type="presParOf" srcId="{BDF68574-4FC5-402A-9E39-C8954EA26A62}" destId="{C5AF9037-3420-4B58-BCA0-E0D3CE6A7362}" srcOrd="1" destOrd="0" presId="urn:microsoft.com/office/officeart/2005/8/layout/vList3"/>
    <dgm:cxn modelId="{35B7987C-20A6-46FC-9361-7DCB04CB65A3}" type="presParOf" srcId="{BDF68574-4FC5-402A-9E39-C8954EA26A62}" destId="{BEE36B87-8898-44AE-BD56-2E5CA27A6A0E}" srcOrd="2" destOrd="0" presId="urn:microsoft.com/office/officeart/2005/8/layout/vList3"/>
    <dgm:cxn modelId="{1FB9C4E5-A63A-4A47-AFCE-D8D67B6D1226}" type="presParOf" srcId="{BEE36B87-8898-44AE-BD56-2E5CA27A6A0E}" destId="{49413693-5F6F-4F8C-8379-9DC1A8682C5D}" srcOrd="0" destOrd="0" presId="urn:microsoft.com/office/officeart/2005/8/layout/vList3"/>
    <dgm:cxn modelId="{5DA106A7-0317-4693-8ED0-5E98CE45AB96}" type="presParOf" srcId="{BEE36B87-8898-44AE-BD56-2E5CA27A6A0E}" destId="{5D92EB10-FBF5-4BA0-B2C2-9987B9CA35E5}" srcOrd="1" destOrd="0" presId="urn:microsoft.com/office/officeart/2005/8/layout/vList3"/>
    <dgm:cxn modelId="{72EC6842-1077-4224-BC71-D9E2E8F79CC8}" type="presParOf" srcId="{BDF68574-4FC5-402A-9E39-C8954EA26A62}" destId="{68D68A20-0F93-48B7-A018-AA42B71720DB}" srcOrd="3" destOrd="0" presId="urn:microsoft.com/office/officeart/2005/8/layout/vList3"/>
    <dgm:cxn modelId="{8CA8FF3D-4D5D-4715-AB9D-29C73AD9B608}" type="presParOf" srcId="{BDF68574-4FC5-402A-9E39-C8954EA26A62}" destId="{3879870F-3B6D-494C-A2C1-E7A022D63E5D}" srcOrd="4" destOrd="0" presId="urn:microsoft.com/office/officeart/2005/8/layout/vList3"/>
    <dgm:cxn modelId="{4951A174-C4A9-419A-BFC8-9244625D9DD1}" type="presParOf" srcId="{3879870F-3B6D-494C-A2C1-E7A022D63E5D}" destId="{A1480D6D-EF73-4126-B6BF-9A7DBB4B2F46}" srcOrd="0" destOrd="0" presId="urn:microsoft.com/office/officeart/2005/8/layout/vList3"/>
    <dgm:cxn modelId="{44C1F529-5972-4E44-B2B0-2096D5BA872F}" type="presParOf" srcId="{3879870F-3B6D-494C-A2C1-E7A022D63E5D}" destId="{97AEE1A3-285D-4558-AC14-2E2ADA9D6BF6}" srcOrd="1" destOrd="0" presId="urn:microsoft.com/office/officeart/2005/8/layout/vList3"/>
    <dgm:cxn modelId="{807C99B5-0744-4D15-BA62-92007964678F}" type="presParOf" srcId="{BDF68574-4FC5-402A-9E39-C8954EA26A62}" destId="{A04BB8D1-8ADF-490B-A2A9-809F8B5AEE39}" srcOrd="5" destOrd="0" presId="urn:microsoft.com/office/officeart/2005/8/layout/vList3"/>
    <dgm:cxn modelId="{9D89EF55-EEEE-403A-A38E-0FED3BF14034}" type="presParOf" srcId="{BDF68574-4FC5-402A-9E39-C8954EA26A62}" destId="{ABD74FCC-59E8-4A32-AF29-EEB8DA8EECE9}" srcOrd="6" destOrd="0" presId="urn:microsoft.com/office/officeart/2005/8/layout/vList3"/>
    <dgm:cxn modelId="{E70AB244-57F5-470E-8CDC-518958867619}" type="presParOf" srcId="{ABD74FCC-59E8-4A32-AF29-EEB8DA8EECE9}" destId="{103C1264-E48C-4E58-9F3F-15245408ED02}" srcOrd="0" destOrd="0" presId="urn:microsoft.com/office/officeart/2005/8/layout/vList3"/>
    <dgm:cxn modelId="{1F4DBF05-F4B3-4F79-8E41-0FCE98C444BE}" type="presParOf" srcId="{ABD74FCC-59E8-4A32-AF29-EEB8DA8EECE9}" destId="{21483B2C-18D0-4A8F-9044-CAD73D34A900}" srcOrd="1" destOrd="0" presId="urn:microsoft.com/office/officeart/2005/8/layout/vList3"/>
    <dgm:cxn modelId="{ED14A658-5EB8-45DF-923E-D49C57B27826}" type="presParOf" srcId="{BDF68574-4FC5-402A-9E39-C8954EA26A62}" destId="{146B20F1-58F2-4017-9259-560C64B547E1}" srcOrd="7" destOrd="0" presId="urn:microsoft.com/office/officeart/2005/8/layout/vList3"/>
    <dgm:cxn modelId="{F719F6AB-810B-42A0-9743-4D45383506A4}" type="presParOf" srcId="{BDF68574-4FC5-402A-9E39-C8954EA26A62}" destId="{3C453709-5DF7-498F-B8C3-EF9C378D447F}" srcOrd="8" destOrd="0" presId="urn:microsoft.com/office/officeart/2005/8/layout/vList3"/>
    <dgm:cxn modelId="{8BAB0EDD-F619-4A85-B7F1-889B9881331B}" type="presParOf" srcId="{3C453709-5DF7-498F-B8C3-EF9C378D447F}" destId="{D51935C8-1F10-429B-BC48-47F3E285CC46}" srcOrd="0" destOrd="0" presId="urn:microsoft.com/office/officeart/2005/8/layout/vList3"/>
    <dgm:cxn modelId="{FBC97C89-4EF2-40DF-A489-B32557442D5A}" type="presParOf" srcId="{3C453709-5DF7-498F-B8C3-EF9C378D447F}" destId="{B4832326-3269-41D5-BE62-34FD430C0174}" srcOrd="1" destOrd="0" presId="urn:microsoft.com/office/officeart/2005/8/layout/vList3"/>
    <dgm:cxn modelId="{350373EA-0CEA-4904-BA80-D347E663FAF2}" type="presParOf" srcId="{BDF68574-4FC5-402A-9E39-C8954EA26A62}" destId="{6C80365F-31E1-4276-9BD6-B06C402838A8}" srcOrd="9" destOrd="0" presId="urn:microsoft.com/office/officeart/2005/8/layout/vList3"/>
    <dgm:cxn modelId="{B0812852-5C18-400E-99E2-7D37E3163A94}" type="presParOf" srcId="{BDF68574-4FC5-402A-9E39-C8954EA26A62}" destId="{3CEA8D38-1623-4D74-9726-67416EF9CA60}" srcOrd="10" destOrd="0" presId="urn:microsoft.com/office/officeart/2005/8/layout/vList3"/>
    <dgm:cxn modelId="{D4344A31-0472-481A-94DD-44F774A0727C}" type="presParOf" srcId="{3CEA8D38-1623-4D74-9726-67416EF9CA60}" destId="{201E4188-523D-485D-B4ED-6E43B90A9FF8}" srcOrd="0" destOrd="0" presId="urn:microsoft.com/office/officeart/2005/8/layout/vList3"/>
    <dgm:cxn modelId="{965BB6F2-87C5-45DC-AEAF-23E4BC643170}" type="presParOf" srcId="{3CEA8D38-1623-4D74-9726-67416EF9CA60}" destId="{5B2ED1D8-E6CB-40C6-AA5B-CD7292CDA5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hierarchy1" loCatId="hierarchy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94538F28-E46D-4C9D-942B-1B199C2F5531}" type="pres">
      <dgm:prSet presAssocID="{658CD5FA-649D-409A-AB13-5590FFB290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2169388-2695-4D27-9D71-05E9F505FD1A}" type="pres">
      <dgm:prSet presAssocID="{A866F0C3-EE89-4A00-9F86-DE76FA9C32F5}" presName="hierRoot1" presStyleCnt="0"/>
      <dgm:spPr/>
    </dgm:pt>
    <dgm:pt modelId="{5396E7CB-64E3-4720-B8CA-94A640B65395}" type="pres">
      <dgm:prSet presAssocID="{A866F0C3-EE89-4A00-9F86-DE76FA9C32F5}" presName="composite" presStyleCnt="0"/>
      <dgm:spPr/>
    </dgm:pt>
    <dgm:pt modelId="{5F30A32D-09B4-4F7F-B64F-B306FBBC759B}" type="pres">
      <dgm:prSet presAssocID="{A866F0C3-EE89-4A00-9F86-DE76FA9C32F5}" presName="background" presStyleLbl="node0" presStyleIdx="0" presStyleCnt="5"/>
      <dgm:spPr/>
    </dgm:pt>
    <dgm:pt modelId="{3D2412B5-077D-45FE-984A-657424D7FDB8}" type="pres">
      <dgm:prSet presAssocID="{A866F0C3-EE89-4A00-9F86-DE76FA9C32F5}" presName="text" presStyleLbl="fgAcc0" presStyleIdx="0" presStyleCnt="5" custLinFactY="-9995" custLinFactNeighborX="23830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9825A5-BA46-42A0-B389-CD8E056C5784}" type="pres">
      <dgm:prSet presAssocID="{A866F0C3-EE89-4A00-9F86-DE76FA9C32F5}" presName="hierChild2" presStyleCnt="0"/>
      <dgm:spPr/>
    </dgm:pt>
    <dgm:pt modelId="{306AEC6C-36BC-4B7F-9CCD-CEF5412B20B6}" type="pres">
      <dgm:prSet presAssocID="{1D244653-2238-4EA4-82F4-89DE61AD31BC}" presName="hierRoot1" presStyleCnt="0"/>
      <dgm:spPr/>
    </dgm:pt>
    <dgm:pt modelId="{BAF0F5D9-8CEC-4DEE-9106-FF2F55305FA1}" type="pres">
      <dgm:prSet presAssocID="{1D244653-2238-4EA4-82F4-89DE61AD31BC}" presName="composite" presStyleCnt="0"/>
      <dgm:spPr/>
    </dgm:pt>
    <dgm:pt modelId="{673E0CA3-182C-4F00-A0B6-FA9E4B9A7DB1}" type="pres">
      <dgm:prSet presAssocID="{1D244653-2238-4EA4-82F4-89DE61AD31BC}" presName="background" presStyleLbl="node0" presStyleIdx="1" presStyleCnt="5"/>
      <dgm:spPr/>
    </dgm:pt>
    <dgm:pt modelId="{A1EED9A5-B1AD-4C9F-8F77-72487D9A4606}" type="pres">
      <dgm:prSet presAssocID="{1D244653-2238-4EA4-82F4-89DE61AD31BC}" presName="text" presStyleLbl="fgAcc0" presStyleIdx="1" presStyleCnt="5" custLinFactNeighborX="8217" custLinFactNeighborY="8322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50F4404-5095-4A8D-9315-16E1834F0038}" type="pres">
      <dgm:prSet presAssocID="{1D244653-2238-4EA4-82F4-89DE61AD31BC}" presName="hierChild2" presStyleCnt="0"/>
      <dgm:spPr/>
    </dgm:pt>
    <dgm:pt modelId="{836266DE-A8C2-45F6-9EE7-80762B935AB4}" type="pres">
      <dgm:prSet presAssocID="{FD41BEA5-4598-4803-B3D4-E724E987CACC}" presName="hierRoot1" presStyleCnt="0"/>
      <dgm:spPr/>
    </dgm:pt>
    <dgm:pt modelId="{25DA1A1E-81EB-499F-B1D0-3F1ED0C81FFE}" type="pres">
      <dgm:prSet presAssocID="{FD41BEA5-4598-4803-B3D4-E724E987CACC}" presName="composite" presStyleCnt="0"/>
      <dgm:spPr/>
    </dgm:pt>
    <dgm:pt modelId="{2DBA98A3-4346-4A7B-ADDA-F77CB3E32A45}" type="pres">
      <dgm:prSet presAssocID="{FD41BEA5-4598-4803-B3D4-E724E987CACC}" presName="background" presStyleLbl="node0" presStyleIdx="2" presStyleCnt="5"/>
      <dgm:spPr/>
    </dgm:pt>
    <dgm:pt modelId="{A9E15974-27B8-4216-AED1-D921B6973CCD}" type="pres">
      <dgm:prSet presAssocID="{FD41BEA5-4598-4803-B3D4-E724E987CACC}" presName="text" presStyleLbl="fgAcc0" presStyleIdx="2" presStyleCnt="5" custLinFactY="-28112" custLinFactNeighborX="4930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82456FC-CF54-4885-B2DD-B3BD4F7AB581}" type="pres">
      <dgm:prSet presAssocID="{FD41BEA5-4598-4803-B3D4-E724E987CACC}" presName="hierChild2" presStyleCnt="0"/>
      <dgm:spPr/>
    </dgm:pt>
    <dgm:pt modelId="{9140F8EE-AA34-435C-AAB9-2C39E3DEEA66}" type="pres">
      <dgm:prSet presAssocID="{38731D6D-5C8D-443E-A8A3-65A9E3716F3E}" presName="hierRoot1" presStyleCnt="0"/>
      <dgm:spPr/>
    </dgm:pt>
    <dgm:pt modelId="{533DF24C-0BC7-4661-946B-26DC05C07366}" type="pres">
      <dgm:prSet presAssocID="{38731D6D-5C8D-443E-A8A3-65A9E3716F3E}" presName="composite" presStyleCnt="0"/>
      <dgm:spPr/>
    </dgm:pt>
    <dgm:pt modelId="{454C5B15-F0A6-475C-A008-8DB1D2B68A56}" type="pres">
      <dgm:prSet presAssocID="{38731D6D-5C8D-443E-A8A3-65A9E3716F3E}" presName="background" presStyleLbl="node0" presStyleIdx="3" presStyleCnt="5"/>
      <dgm:spPr/>
    </dgm:pt>
    <dgm:pt modelId="{29A0CF5E-C1BE-49E8-BA91-6B7E661668E2}" type="pres">
      <dgm:prSet presAssocID="{38731D6D-5C8D-443E-A8A3-65A9E3716F3E}" presName="text" presStyleLbl="fgAcc0" presStyleIdx="3" presStyleCnt="5" custLinFactY="2231" custLinFactNeighborX="-4930" custLinFactNeighborY="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1A3ACB1-08E0-4416-B3B6-49B2CB84D0A8}" type="pres">
      <dgm:prSet presAssocID="{38731D6D-5C8D-443E-A8A3-65A9E3716F3E}" presName="hierChild2" presStyleCnt="0"/>
      <dgm:spPr/>
    </dgm:pt>
    <dgm:pt modelId="{74DA0750-D044-48CF-B5CB-2D02651B4329}" type="pres">
      <dgm:prSet presAssocID="{F38AD4C5-235E-4450-BFD9-70E9C2CE6F84}" presName="hierRoot1" presStyleCnt="0"/>
      <dgm:spPr/>
    </dgm:pt>
    <dgm:pt modelId="{A8D6C2D2-3182-4B73-AB6F-4C66677A76C3}" type="pres">
      <dgm:prSet presAssocID="{F38AD4C5-235E-4450-BFD9-70E9C2CE6F84}" presName="composite" presStyleCnt="0"/>
      <dgm:spPr/>
    </dgm:pt>
    <dgm:pt modelId="{2B4BF5ED-A796-45A1-9FC2-571EE40CCA67}" type="pres">
      <dgm:prSet presAssocID="{F38AD4C5-235E-4450-BFD9-70E9C2CE6F84}" presName="background" presStyleLbl="node0" presStyleIdx="4" presStyleCnt="5"/>
      <dgm:spPr/>
    </dgm:pt>
    <dgm:pt modelId="{8F8BEEC1-3FF6-4DF5-8874-C63A02F5D937}" type="pres">
      <dgm:prSet presAssocID="{F38AD4C5-235E-4450-BFD9-70E9C2CE6F84}" presName="text" presStyleLbl="fgAcc0" presStyleIdx="4" presStyleCnt="5" custLinFactY="-21642" custLinFactNeighborX="-28761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BF85BF1-768D-4F04-8A48-321411D65C95}" type="pres">
      <dgm:prSet presAssocID="{F38AD4C5-235E-4450-BFD9-70E9C2CE6F84}" presName="hierChild2" presStyleCnt="0"/>
      <dgm:spPr/>
    </dgm:pt>
  </dgm:ptLst>
  <dgm:cxnLst>
    <dgm:cxn modelId="{DEB23B4A-7370-4067-A9A7-384DAE77BC55}" type="presOf" srcId="{38731D6D-5C8D-443E-A8A3-65A9E3716F3E}" destId="{29A0CF5E-C1BE-49E8-BA91-6B7E661668E2}" srcOrd="0" destOrd="0" presId="urn:microsoft.com/office/officeart/2005/8/layout/hierarchy1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CDE55E3D-453E-4EB2-A552-9E30DD31B77E}" type="presOf" srcId="{FD41BEA5-4598-4803-B3D4-E724E987CACC}" destId="{A9E15974-27B8-4216-AED1-D921B6973CCD}" srcOrd="0" destOrd="0" presId="urn:microsoft.com/office/officeart/2005/8/layout/hierarchy1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C5CF3F26-21A0-4177-9C9D-3E40268AF06F}" type="presOf" srcId="{1D244653-2238-4EA4-82F4-89DE61AD31BC}" destId="{A1EED9A5-B1AD-4C9F-8F77-72487D9A4606}" srcOrd="0" destOrd="0" presId="urn:microsoft.com/office/officeart/2005/8/layout/hierarchy1"/>
    <dgm:cxn modelId="{9E77FF34-8BF1-4CFF-ACE5-9C5E90647CF7}" type="presOf" srcId="{A866F0C3-EE89-4A00-9F86-DE76FA9C32F5}" destId="{3D2412B5-077D-45FE-984A-657424D7FDB8}" srcOrd="0" destOrd="0" presId="urn:microsoft.com/office/officeart/2005/8/layout/hierarchy1"/>
    <dgm:cxn modelId="{9C774068-B05A-4CA9-86B1-88AD20FA3065}" type="presOf" srcId="{658CD5FA-649D-409A-AB13-5590FFB290F1}" destId="{94538F28-E46D-4C9D-942B-1B199C2F5531}" srcOrd="0" destOrd="0" presId="urn:microsoft.com/office/officeart/2005/8/layout/hierarchy1"/>
    <dgm:cxn modelId="{9F6816CD-A525-4BCB-B9B4-1C87359216C0}" type="presOf" srcId="{F38AD4C5-235E-4450-BFD9-70E9C2CE6F84}" destId="{8F8BEEC1-3FF6-4DF5-8874-C63A02F5D937}" srcOrd="0" destOrd="0" presId="urn:microsoft.com/office/officeart/2005/8/layout/hierarchy1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98D7A278-8D26-4A37-887F-DADB26DA4509}" type="presParOf" srcId="{94538F28-E46D-4C9D-942B-1B199C2F5531}" destId="{42169388-2695-4D27-9D71-05E9F505FD1A}" srcOrd="0" destOrd="0" presId="urn:microsoft.com/office/officeart/2005/8/layout/hierarchy1"/>
    <dgm:cxn modelId="{485F86A1-7136-48B0-A6CA-1871636CAE40}" type="presParOf" srcId="{42169388-2695-4D27-9D71-05E9F505FD1A}" destId="{5396E7CB-64E3-4720-B8CA-94A640B65395}" srcOrd="0" destOrd="0" presId="urn:microsoft.com/office/officeart/2005/8/layout/hierarchy1"/>
    <dgm:cxn modelId="{6729E669-C5B7-4738-9560-81BBFA76D15F}" type="presParOf" srcId="{5396E7CB-64E3-4720-B8CA-94A640B65395}" destId="{5F30A32D-09B4-4F7F-B64F-B306FBBC759B}" srcOrd="0" destOrd="0" presId="urn:microsoft.com/office/officeart/2005/8/layout/hierarchy1"/>
    <dgm:cxn modelId="{8767F726-125D-414F-A91D-36A656F7C6B4}" type="presParOf" srcId="{5396E7CB-64E3-4720-B8CA-94A640B65395}" destId="{3D2412B5-077D-45FE-984A-657424D7FDB8}" srcOrd="1" destOrd="0" presId="urn:microsoft.com/office/officeart/2005/8/layout/hierarchy1"/>
    <dgm:cxn modelId="{C6A80C9B-E353-4E29-ADA0-23113DED738D}" type="presParOf" srcId="{42169388-2695-4D27-9D71-05E9F505FD1A}" destId="{CD9825A5-BA46-42A0-B389-CD8E056C5784}" srcOrd="1" destOrd="0" presId="urn:microsoft.com/office/officeart/2005/8/layout/hierarchy1"/>
    <dgm:cxn modelId="{C5F2D016-A55B-48FB-9B7B-0C757A2C3375}" type="presParOf" srcId="{94538F28-E46D-4C9D-942B-1B199C2F5531}" destId="{306AEC6C-36BC-4B7F-9CCD-CEF5412B20B6}" srcOrd="1" destOrd="0" presId="urn:microsoft.com/office/officeart/2005/8/layout/hierarchy1"/>
    <dgm:cxn modelId="{D3316F73-40F9-4597-8F8C-D7BDF5AB828D}" type="presParOf" srcId="{306AEC6C-36BC-4B7F-9CCD-CEF5412B20B6}" destId="{BAF0F5D9-8CEC-4DEE-9106-FF2F55305FA1}" srcOrd="0" destOrd="0" presId="urn:microsoft.com/office/officeart/2005/8/layout/hierarchy1"/>
    <dgm:cxn modelId="{6F877245-341B-4539-A3D3-D183495486F2}" type="presParOf" srcId="{BAF0F5D9-8CEC-4DEE-9106-FF2F55305FA1}" destId="{673E0CA3-182C-4F00-A0B6-FA9E4B9A7DB1}" srcOrd="0" destOrd="0" presId="urn:microsoft.com/office/officeart/2005/8/layout/hierarchy1"/>
    <dgm:cxn modelId="{278BD291-D4AA-409C-B67F-5622EAD47980}" type="presParOf" srcId="{BAF0F5D9-8CEC-4DEE-9106-FF2F55305FA1}" destId="{A1EED9A5-B1AD-4C9F-8F77-72487D9A4606}" srcOrd="1" destOrd="0" presId="urn:microsoft.com/office/officeart/2005/8/layout/hierarchy1"/>
    <dgm:cxn modelId="{D1261D81-231A-4122-AE3E-870BCEED814C}" type="presParOf" srcId="{306AEC6C-36BC-4B7F-9CCD-CEF5412B20B6}" destId="{850F4404-5095-4A8D-9315-16E1834F0038}" srcOrd="1" destOrd="0" presId="urn:microsoft.com/office/officeart/2005/8/layout/hierarchy1"/>
    <dgm:cxn modelId="{0CAB458D-AC86-4001-B80E-C635ED58CCCC}" type="presParOf" srcId="{94538F28-E46D-4C9D-942B-1B199C2F5531}" destId="{836266DE-A8C2-45F6-9EE7-80762B935AB4}" srcOrd="2" destOrd="0" presId="urn:microsoft.com/office/officeart/2005/8/layout/hierarchy1"/>
    <dgm:cxn modelId="{B5AF7A14-284D-49F5-8287-B7D8C65F3AB7}" type="presParOf" srcId="{836266DE-A8C2-45F6-9EE7-80762B935AB4}" destId="{25DA1A1E-81EB-499F-B1D0-3F1ED0C81FFE}" srcOrd="0" destOrd="0" presId="urn:microsoft.com/office/officeart/2005/8/layout/hierarchy1"/>
    <dgm:cxn modelId="{323D46F4-6B76-4F97-B7A9-303B35EDC663}" type="presParOf" srcId="{25DA1A1E-81EB-499F-B1D0-3F1ED0C81FFE}" destId="{2DBA98A3-4346-4A7B-ADDA-F77CB3E32A45}" srcOrd="0" destOrd="0" presId="urn:microsoft.com/office/officeart/2005/8/layout/hierarchy1"/>
    <dgm:cxn modelId="{109801BB-7504-440A-AA4C-6C38160940A6}" type="presParOf" srcId="{25DA1A1E-81EB-499F-B1D0-3F1ED0C81FFE}" destId="{A9E15974-27B8-4216-AED1-D921B6973CCD}" srcOrd="1" destOrd="0" presId="urn:microsoft.com/office/officeart/2005/8/layout/hierarchy1"/>
    <dgm:cxn modelId="{8F7BDF09-4DCE-4708-9D86-B756B19592C6}" type="presParOf" srcId="{836266DE-A8C2-45F6-9EE7-80762B935AB4}" destId="{982456FC-CF54-4885-B2DD-B3BD4F7AB581}" srcOrd="1" destOrd="0" presId="urn:microsoft.com/office/officeart/2005/8/layout/hierarchy1"/>
    <dgm:cxn modelId="{87FA8855-5A0C-44ED-A525-112103AC8FC2}" type="presParOf" srcId="{94538F28-E46D-4C9D-942B-1B199C2F5531}" destId="{9140F8EE-AA34-435C-AAB9-2C39E3DEEA66}" srcOrd="3" destOrd="0" presId="urn:microsoft.com/office/officeart/2005/8/layout/hierarchy1"/>
    <dgm:cxn modelId="{B7770349-9CAD-49F3-AF12-42FF4C2F091E}" type="presParOf" srcId="{9140F8EE-AA34-435C-AAB9-2C39E3DEEA66}" destId="{533DF24C-0BC7-4661-946B-26DC05C07366}" srcOrd="0" destOrd="0" presId="urn:microsoft.com/office/officeart/2005/8/layout/hierarchy1"/>
    <dgm:cxn modelId="{3F7F1F0A-A459-4187-9D0C-A380FE9E85A1}" type="presParOf" srcId="{533DF24C-0BC7-4661-946B-26DC05C07366}" destId="{454C5B15-F0A6-475C-A008-8DB1D2B68A56}" srcOrd="0" destOrd="0" presId="urn:microsoft.com/office/officeart/2005/8/layout/hierarchy1"/>
    <dgm:cxn modelId="{F288FADF-C8AC-4682-8A34-16E4DBD3D3AC}" type="presParOf" srcId="{533DF24C-0BC7-4661-946B-26DC05C07366}" destId="{29A0CF5E-C1BE-49E8-BA91-6B7E661668E2}" srcOrd="1" destOrd="0" presId="urn:microsoft.com/office/officeart/2005/8/layout/hierarchy1"/>
    <dgm:cxn modelId="{D1EF71D2-AC68-42B5-84BD-2D65CB5A5253}" type="presParOf" srcId="{9140F8EE-AA34-435C-AAB9-2C39E3DEEA66}" destId="{41A3ACB1-08E0-4416-B3B6-49B2CB84D0A8}" srcOrd="1" destOrd="0" presId="urn:microsoft.com/office/officeart/2005/8/layout/hierarchy1"/>
    <dgm:cxn modelId="{583767D0-78A2-4DE5-90CC-0D30B3E98514}" type="presParOf" srcId="{94538F28-E46D-4C9D-942B-1B199C2F5531}" destId="{74DA0750-D044-48CF-B5CB-2D02651B4329}" srcOrd="4" destOrd="0" presId="urn:microsoft.com/office/officeart/2005/8/layout/hierarchy1"/>
    <dgm:cxn modelId="{F2DB2289-55C1-4A0D-86B5-BB0FBDCE0F1E}" type="presParOf" srcId="{74DA0750-D044-48CF-B5CB-2D02651B4329}" destId="{A8D6C2D2-3182-4B73-AB6F-4C66677A76C3}" srcOrd="0" destOrd="0" presId="urn:microsoft.com/office/officeart/2005/8/layout/hierarchy1"/>
    <dgm:cxn modelId="{CCF3B0AA-F700-4F2E-8C48-7BF0F0813F4D}" type="presParOf" srcId="{A8D6C2D2-3182-4B73-AB6F-4C66677A76C3}" destId="{2B4BF5ED-A796-45A1-9FC2-571EE40CCA67}" srcOrd="0" destOrd="0" presId="urn:microsoft.com/office/officeart/2005/8/layout/hierarchy1"/>
    <dgm:cxn modelId="{A9726136-6025-4F04-A3E5-6D4CB5BC43D6}" type="presParOf" srcId="{A8D6C2D2-3182-4B73-AB6F-4C66677A76C3}" destId="{8F8BEEC1-3FF6-4DF5-8874-C63A02F5D937}" srcOrd="1" destOrd="0" presId="urn:microsoft.com/office/officeart/2005/8/layout/hierarchy1"/>
    <dgm:cxn modelId="{BA521E64-2B1C-407C-A8F6-F576A6821F83}" type="presParOf" srcId="{74DA0750-D044-48CF-B5CB-2D02651B4329}" destId="{5BF85BF1-768D-4F04-8A48-321411D65C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600164" y="0"/>
          <a:ext cx="6768044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Employee Performance Analysis Using Excel</a:t>
          </a:r>
        </a:p>
      </dsp:txBody>
      <dsp:txXfrm>
        <a:off x="600164" y="0"/>
        <a:ext cx="6768044" cy="1200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6CDE1-CC14-4C11-A534-1BC795DB796A}">
      <dsp:nvSpPr>
        <dsp:cNvPr id="0" name=""/>
        <dsp:cNvSpPr/>
      </dsp:nvSpPr>
      <dsp:spPr>
        <a:xfrm rot="10800000">
          <a:off x="1644965" y="1214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Employee Attrition Analysis Using Excel Dashboards </a:t>
          </a:r>
        </a:p>
      </dsp:txBody>
      <dsp:txXfrm rot="10800000">
        <a:off x="1807144" y="1214"/>
        <a:ext cx="5724700" cy="648718"/>
      </dsp:txXfrm>
    </dsp:sp>
    <dsp:sp modelId="{CE7E4207-18F3-41E8-B491-D652018CB6A5}">
      <dsp:nvSpPr>
        <dsp:cNvPr id="0" name=""/>
        <dsp:cNvSpPr/>
      </dsp:nvSpPr>
      <dsp:spPr>
        <a:xfrm>
          <a:off x="1320605" y="1214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2EB10-FBF5-4BA0-B2C2-9987B9CA35E5}">
      <dsp:nvSpPr>
        <dsp:cNvPr id="0" name=""/>
        <dsp:cNvSpPr/>
      </dsp:nvSpPr>
      <dsp:spPr>
        <a:xfrm rot="10800000">
          <a:off x="1644965" y="843580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Creating an Employee Performance  Scorecard in Excel</a:t>
          </a:r>
        </a:p>
      </dsp:txBody>
      <dsp:txXfrm rot="10800000">
        <a:off x="1807144" y="843580"/>
        <a:ext cx="5724700" cy="648718"/>
      </dsp:txXfrm>
    </dsp:sp>
    <dsp:sp modelId="{49413693-5F6F-4F8C-8379-9DC1A8682C5D}">
      <dsp:nvSpPr>
        <dsp:cNvPr id="0" name=""/>
        <dsp:cNvSpPr/>
      </dsp:nvSpPr>
      <dsp:spPr>
        <a:xfrm>
          <a:off x="1320605" y="843580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EE1A3-285D-4558-AC14-2E2ADA9D6BF6}">
      <dsp:nvSpPr>
        <dsp:cNvPr id="0" name=""/>
        <dsp:cNvSpPr/>
      </dsp:nvSpPr>
      <dsp:spPr>
        <a:xfrm rot="10800000">
          <a:off x="1644965" y="1685946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Using Pivot Tables for Employee Turnover Analysis </a:t>
          </a:r>
        </a:p>
      </dsp:txBody>
      <dsp:txXfrm rot="10800000">
        <a:off x="1807144" y="1685946"/>
        <a:ext cx="5724700" cy="648718"/>
      </dsp:txXfrm>
    </dsp:sp>
    <dsp:sp modelId="{A1480D6D-EF73-4126-B6BF-9A7DBB4B2F46}">
      <dsp:nvSpPr>
        <dsp:cNvPr id="0" name=""/>
        <dsp:cNvSpPr/>
      </dsp:nvSpPr>
      <dsp:spPr>
        <a:xfrm>
          <a:off x="1320605" y="1685946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83B2C-18D0-4A8F-9044-CAD73D34A900}">
      <dsp:nvSpPr>
        <dsp:cNvPr id="0" name=""/>
        <dsp:cNvSpPr/>
      </dsp:nvSpPr>
      <dsp:spPr>
        <a:xfrm rot="10800000">
          <a:off x="1644965" y="2528312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Visualizing Employee Attendance Trends with Excel Charts </a:t>
          </a:r>
        </a:p>
      </dsp:txBody>
      <dsp:txXfrm rot="10800000">
        <a:off x="1807144" y="2528312"/>
        <a:ext cx="5724700" cy="648718"/>
      </dsp:txXfrm>
    </dsp:sp>
    <dsp:sp modelId="{103C1264-E48C-4E58-9F3F-15245408ED02}">
      <dsp:nvSpPr>
        <dsp:cNvPr id="0" name=""/>
        <dsp:cNvSpPr/>
      </dsp:nvSpPr>
      <dsp:spPr>
        <a:xfrm>
          <a:off x="1320605" y="2528312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32326-3269-41D5-BE62-34FD430C0174}">
      <dsp:nvSpPr>
        <dsp:cNvPr id="0" name=""/>
        <dsp:cNvSpPr/>
      </dsp:nvSpPr>
      <dsp:spPr>
        <a:xfrm rot="10800000">
          <a:off x="1644965" y="3370678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Salary and Compensation Analysis Through Excel Data Modeling</a:t>
          </a:r>
        </a:p>
      </dsp:txBody>
      <dsp:txXfrm rot="10800000">
        <a:off x="1807144" y="3370678"/>
        <a:ext cx="5724700" cy="648718"/>
      </dsp:txXfrm>
    </dsp:sp>
    <dsp:sp modelId="{D51935C8-1F10-429B-BC48-47F3E285CC46}">
      <dsp:nvSpPr>
        <dsp:cNvPr id="0" name=""/>
        <dsp:cNvSpPr/>
      </dsp:nvSpPr>
      <dsp:spPr>
        <a:xfrm>
          <a:off x="1320605" y="3370678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ED1D8-E6CB-40C6-AA5B-CD7292CDA5DF}">
      <dsp:nvSpPr>
        <dsp:cNvPr id="0" name=""/>
        <dsp:cNvSpPr/>
      </dsp:nvSpPr>
      <dsp:spPr>
        <a:xfrm rot="10800000">
          <a:off x="1644965" y="4213044"/>
          <a:ext cx="5886879" cy="6487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067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 Manipulation Techniques, Conditional Formatting, Pivot Table, Functions and Formulas, Power Query, Charts and Graphs</a:t>
          </a:r>
        </a:p>
      </dsp:txBody>
      <dsp:txXfrm rot="10800000">
        <a:off x="1807144" y="4213044"/>
        <a:ext cx="5724700" cy="648718"/>
      </dsp:txXfrm>
    </dsp:sp>
    <dsp:sp modelId="{201E4188-523D-485D-B4ED-6E43B90A9FF8}">
      <dsp:nvSpPr>
        <dsp:cNvPr id="0" name=""/>
        <dsp:cNvSpPr/>
      </dsp:nvSpPr>
      <dsp:spPr>
        <a:xfrm>
          <a:off x="1320605" y="4213044"/>
          <a:ext cx="648718" cy="64871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0A32D-09B4-4F7F-B64F-B306FBBC759B}">
      <dsp:nvSpPr>
        <dsp:cNvPr id="0" name=""/>
        <dsp:cNvSpPr/>
      </dsp:nvSpPr>
      <dsp:spPr>
        <a:xfrm>
          <a:off x="376701" y="374588"/>
          <a:ext cx="1567288" cy="995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412B5-077D-45FE-984A-657424D7FDB8}">
      <dsp:nvSpPr>
        <dsp:cNvPr id="0" name=""/>
        <dsp:cNvSpPr/>
      </dsp:nvSpPr>
      <dsp:spPr>
        <a:xfrm>
          <a:off x="550844" y="540024"/>
          <a:ext cx="1567288" cy="995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Human Resources (HR) Department  </a:t>
          </a:r>
        </a:p>
      </dsp:txBody>
      <dsp:txXfrm>
        <a:off x="579993" y="569173"/>
        <a:ext cx="1508990" cy="936930"/>
      </dsp:txXfrm>
    </dsp:sp>
    <dsp:sp modelId="{673E0CA3-182C-4F00-A0B6-FA9E4B9A7DB1}">
      <dsp:nvSpPr>
        <dsp:cNvPr id="0" name=""/>
        <dsp:cNvSpPr/>
      </dsp:nvSpPr>
      <dsp:spPr>
        <a:xfrm>
          <a:off x="2047574" y="2297528"/>
          <a:ext cx="1567288" cy="995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EED9A5-B1AD-4C9F-8F77-72487D9A4606}">
      <dsp:nvSpPr>
        <dsp:cNvPr id="0" name=""/>
        <dsp:cNvSpPr/>
      </dsp:nvSpPr>
      <dsp:spPr>
        <a:xfrm>
          <a:off x="2221718" y="2462964"/>
          <a:ext cx="1567288" cy="995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Department Managers (Sales &amp; Production)</a:t>
          </a:r>
        </a:p>
      </dsp:txBody>
      <dsp:txXfrm>
        <a:off x="2250867" y="2492113"/>
        <a:ext cx="1508990" cy="936930"/>
      </dsp:txXfrm>
    </dsp:sp>
    <dsp:sp modelId="{2DBA98A3-4346-4A7B-ADDA-F77CB3E32A45}">
      <dsp:nvSpPr>
        <dsp:cNvPr id="0" name=""/>
        <dsp:cNvSpPr/>
      </dsp:nvSpPr>
      <dsp:spPr>
        <a:xfrm>
          <a:off x="3911632" y="194283"/>
          <a:ext cx="1567288" cy="995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E15974-27B8-4216-AED1-D921B6973CCD}">
      <dsp:nvSpPr>
        <dsp:cNvPr id="0" name=""/>
        <dsp:cNvSpPr/>
      </dsp:nvSpPr>
      <dsp:spPr>
        <a:xfrm>
          <a:off x="4085775" y="359719"/>
          <a:ext cx="1567288" cy="995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Senior Leadership/Executives</a:t>
          </a:r>
        </a:p>
      </dsp:txBody>
      <dsp:txXfrm>
        <a:off x="4114924" y="388868"/>
        <a:ext cx="1508990" cy="936930"/>
      </dsp:txXfrm>
    </dsp:sp>
    <dsp:sp modelId="{454C5B15-F0A6-475C-A008-8DB1D2B68A56}">
      <dsp:nvSpPr>
        <dsp:cNvPr id="0" name=""/>
        <dsp:cNvSpPr/>
      </dsp:nvSpPr>
      <dsp:spPr>
        <a:xfrm>
          <a:off x="5672672" y="2486721"/>
          <a:ext cx="1567288" cy="995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A0CF5E-C1BE-49E8-BA91-6B7E661668E2}">
      <dsp:nvSpPr>
        <dsp:cNvPr id="0" name=""/>
        <dsp:cNvSpPr/>
      </dsp:nvSpPr>
      <dsp:spPr>
        <a:xfrm>
          <a:off x="5846815" y="2652157"/>
          <a:ext cx="1567288" cy="995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Employees</a:t>
          </a:r>
        </a:p>
      </dsp:txBody>
      <dsp:txXfrm>
        <a:off x="5875964" y="2681306"/>
        <a:ext cx="1508990" cy="936930"/>
      </dsp:txXfrm>
    </dsp:sp>
    <dsp:sp modelId="{2B4BF5ED-A796-45A1-9FC2-571EE40CCA67}">
      <dsp:nvSpPr>
        <dsp:cNvPr id="0" name=""/>
        <dsp:cNvSpPr/>
      </dsp:nvSpPr>
      <dsp:spPr>
        <a:xfrm>
          <a:off x="7214746" y="258674"/>
          <a:ext cx="1567288" cy="9952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shade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8BEEC1-3FF6-4DF5-8874-C63A02F5D937}">
      <dsp:nvSpPr>
        <dsp:cNvPr id="0" name=""/>
        <dsp:cNvSpPr/>
      </dsp:nvSpPr>
      <dsp:spPr>
        <a:xfrm>
          <a:off x="7388889" y="424110"/>
          <a:ext cx="1567288" cy="9952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Finance/Compensation Teams</a:t>
          </a:r>
        </a:p>
      </dsp:txBody>
      <dsp:txXfrm>
        <a:off x="7418038" y="453259"/>
        <a:ext cx="1508990" cy="936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SURENDAR G </a:t>
            </a:r>
          </a:p>
          <a:p>
            <a:r>
              <a:rPr lang="en-US" sz="2400" dirty="0"/>
              <a:t>REGISTER NO.:  312204536</a:t>
            </a:r>
          </a:p>
          <a:p>
            <a:r>
              <a:rPr lang="en-US" sz="2400" dirty="0"/>
              <a:t>DEPARTMENT:    COMMERCE</a:t>
            </a:r>
          </a:p>
          <a:p>
            <a:r>
              <a:rPr lang="en-US" sz="2400" dirty="0"/>
              <a:t>COLLEGE:          K.C.S 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E8AB570A-50DD-4AC7-96F1-8169B324E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098435"/>
              </p:ext>
            </p:extLst>
          </p:nvPr>
        </p:nvGraphicFramePr>
        <p:xfrm>
          <a:off x="460093" y="1991372"/>
          <a:ext cx="8258904" cy="474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14" y="218941"/>
            <a:ext cx="2361127" cy="22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F81060-0014-4B65-9A40-3816E13FC2E4}"/>
              </a:ext>
            </a:extLst>
          </p:cNvPr>
          <p:cNvSpPr txBox="1"/>
          <p:nvPr/>
        </p:nvSpPr>
        <p:spPr>
          <a:xfrm>
            <a:off x="596348" y="1711698"/>
            <a:ext cx="9872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lang="en-US" sz="2000" dirty="0"/>
          </a:p>
          <a:p>
            <a:r>
              <a:rPr lang="en-US" sz="2000" dirty="0"/>
              <a:t> By identifying performance gaps, creating targeted improvement plans, and adjusting compensation strategies, the company can: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Boost overall productivity.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Increase employee satisfaction and retention.-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Ensure fair and equitable compensation across Pay Zones.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Excel's powerful data analysis, visualization, and scenario planning capabilities enable real-time tracking, informed decision-making, and clear communication of insights to stakeholders. This solution offers a comprehensive approach to enhancing workforce performance and aligning it with organizational goals.</a:t>
            </a:r>
          </a:p>
        </p:txBody>
      </p:sp>
      <p:pic>
        <p:nvPicPr>
          <p:cNvPr id="4" name="Graphic 5" descr="Research">
            <a:extLst>
              <a:ext uri="{FF2B5EF4-FFF2-40B4-BE49-F238E27FC236}">
                <a16:creationId xmlns:a16="http://schemas.microsoft.com/office/drawing/2014/main" xmlns="" id="{0CA0D5F1-7946-4DD0-ADDD-600DB2DE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075582" y="4462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14" y="1978853"/>
            <a:ext cx="6867323" cy="40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AC415-C681-421E-B395-E370663BD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412" y="2107096"/>
            <a:ext cx="10123187" cy="44459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 Imbalanced Ratings in Departments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2. Rating Discrepancies within Pay Zones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 Departmental Distribution and Size</a:t>
            </a:r>
          </a:p>
          <a:p>
            <a:r>
              <a:rPr lang="en-US" sz="2800" dirty="0">
                <a:solidFill>
                  <a:schemeClr val="tx1"/>
                </a:solidFill>
              </a:rPr>
              <a:t>4. Employee Development Needs</a:t>
            </a:r>
          </a:p>
          <a:p>
            <a:r>
              <a:rPr lang="en-US" sz="2800" dirty="0">
                <a:solidFill>
                  <a:schemeClr val="tx1"/>
                </a:solidFill>
              </a:rPr>
              <a:t>5. Employee Satisfaction and Retention Risk</a:t>
            </a: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609904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BB780-F307-40F6-ABEF-1D33C56CEFD3}"/>
              </a:ext>
            </a:extLst>
          </p:cNvPr>
          <p:cNvSpPr txBox="1"/>
          <p:nvPr/>
        </p:nvSpPr>
        <p:spPr>
          <a:xfrm>
            <a:off x="379834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46208"/>
              </p:ext>
            </p:extLst>
          </p:nvPr>
        </p:nvGraphicFramePr>
        <p:xfrm>
          <a:off x="379834" y="1760644"/>
          <a:ext cx="9410162" cy="4099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825610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</a:t>
            </a:r>
            <a:r>
              <a:rPr lang="en-US" dirty="0"/>
              <a:t> Background Color Shading, Data Bars, Values.</a:t>
            </a:r>
          </a:p>
          <a:p>
            <a:endParaRPr lang="en-US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Filtering and Sorting - </a:t>
            </a:r>
            <a:r>
              <a:rPr lang="en-US" sz="2000" dirty="0"/>
              <a:t>Identify specific employee groups, such as those with exceeds, needs improvements and fully meets.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current rating 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REPORT.</a:t>
            </a:r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</a:t>
            </a:r>
            <a:r>
              <a:rPr lang="en-US" sz="2000" dirty="0"/>
              <a:t>: Employee ID, First Name, Pay zone, Department Type, Current Employee Rating. 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</a:t>
            </a:r>
            <a:r>
              <a:rPr lang="en-US" sz="2000" dirty="0"/>
              <a:t>: Report of Employee Performance based on their Employee Id is represent in Values and Performance Score presented as Column Chart..</a:t>
            </a:r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537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40</cp:revision>
  <dcterms:created xsi:type="dcterms:W3CDTF">2024-08-21T00:32:52Z</dcterms:created>
  <dcterms:modified xsi:type="dcterms:W3CDTF">2024-08-27T06:15:27Z</dcterms:modified>
</cp:coreProperties>
</file>