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30"/>
  </p:notesMasterIdLst>
  <p:sldIdLst>
    <p:sldId id="256" r:id="rId2"/>
    <p:sldId id="257" r:id="rId3"/>
    <p:sldId id="258" r:id="rId4"/>
    <p:sldId id="299" r:id="rId5"/>
    <p:sldId id="300" r:id="rId6"/>
    <p:sldId id="287" r:id="rId7"/>
    <p:sldId id="260" r:id="rId8"/>
    <p:sldId id="262" r:id="rId9"/>
    <p:sldId id="261" r:id="rId10"/>
    <p:sldId id="263" r:id="rId11"/>
    <p:sldId id="264" r:id="rId12"/>
    <p:sldId id="267" r:id="rId13"/>
    <p:sldId id="269" r:id="rId14"/>
    <p:sldId id="288" r:id="rId15"/>
    <p:sldId id="268" r:id="rId16"/>
    <p:sldId id="273" r:id="rId17"/>
    <p:sldId id="292" r:id="rId18"/>
    <p:sldId id="293" r:id="rId19"/>
    <p:sldId id="294" r:id="rId20"/>
    <p:sldId id="295" r:id="rId21"/>
    <p:sldId id="296" r:id="rId22"/>
    <p:sldId id="297" r:id="rId23"/>
    <p:sldId id="298" r:id="rId24"/>
    <p:sldId id="289" r:id="rId25"/>
    <p:sldId id="265" r:id="rId26"/>
    <p:sldId id="291" r:id="rId27"/>
    <p:sldId id="301" r:id="rId28"/>
    <p:sldId id="284" r:id="rId2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5D4B"/>
    <a:srgbClr val="FF6600"/>
    <a:srgbClr val="95A5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FB7ADD1-2D7F-4FB8-B449-B9A11494A83B}">
  <a:tblStyle styleId="{BFB7ADD1-2D7F-4FB8-B449-B9A11494A83B}"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59" autoAdjust="0"/>
    <p:restoredTop sz="77810" autoAdjust="0"/>
  </p:normalViewPr>
  <p:slideViewPr>
    <p:cSldViewPr snapToGrid="0">
      <p:cViewPr varScale="1">
        <p:scale>
          <a:sx n="75" d="100"/>
          <a:sy n="75" d="100"/>
        </p:scale>
        <p:origin x="119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7"/>
        <p:cNvGrpSpPr/>
        <p:nvPr/>
      </p:nvGrpSpPr>
      <p:grpSpPr>
        <a:xfrm>
          <a:off x="0" y="0"/>
          <a:ext cx="0" cy="0"/>
          <a:chOff x="0" y="0"/>
          <a:chExt cx="0" cy="0"/>
        </a:xfrm>
      </p:grpSpPr>
      <p:sp>
        <p:nvSpPr>
          <p:cNvPr id="1888" name="Google Shape;188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9" name="Google Shape;188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9"/>
        <p:cNvGrpSpPr/>
        <p:nvPr/>
      </p:nvGrpSpPr>
      <p:grpSpPr>
        <a:xfrm>
          <a:off x="0" y="0"/>
          <a:ext cx="0" cy="0"/>
          <a:chOff x="0" y="0"/>
          <a:chExt cx="0" cy="0"/>
        </a:xfrm>
      </p:grpSpPr>
      <p:sp>
        <p:nvSpPr>
          <p:cNvPr id="1940" name="Google Shape;194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1" name="Google Shape;194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Next, type ‘</a:t>
            </a:r>
            <a:r>
              <a:rPr lang="en-US" dirty="0" err="1"/>
              <a:t>SystemPropertiesAdvanced</a:t>
            </a:r>
            <a:r>
              <a:rPr lang="en-US" dirty="0"/>
              <a:t>’ and click OK button</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7"/>
        <p:cNvGrpSpPr/>
        <p:nvPr/>
      </p:nvGrpSpPr>
      <p:grpSpPr>
        <a:xfrm>
          <a:off x="0" y="0"/>
          <a:ext cx="0" cy="0"/>
          <a:chOff x="0" y="0"/>
          <a:chExt cx="0" cy="0"/>
        </a:xfrm>
      </p:grpSpPr>
      <p:sp>
        <p:nvSpPr>
          <p:cNvPr id="1948" name="Google Shape;1948;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9" name="Google Shape;194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Window of System Properties will be show in user desktop and click setting button in performance option</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0"/>
        <p:cNvGrpSpPr/>
        <p:nvPr/>
      </p:nvGrpSpPr>
      <p:grpSpPr>
        <a:xfrm>
          <a:off x="0" y="0"/>
          <a:ext cx="0" cy="0"/>
          <a:chOff x="0" y="0"/>
          <a:chExt cx="0" cy="0"/>
        </a:xfrm>
      </p:grpSpPr>
      <p:sp>
        <p:nvSpPr>
          <p:cNvPr id="1971" name="Google Shape;1971;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2" name="Google Shape;1972;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Window of Performance option will be show in user desktop, click Change button in Virtual Memory option</a:t>
            </a: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8"/>
        <p:cNvGrpSpPr/>
        <p:nvPr/>
      </p:nvGrpSpPr>
      <p:grpSpPr>
        <a:xfrm>
          <a:off x="0" y="0"/>
          <a:ext cx="0" cy="0"/>
          <a:chOff x="0" y="0"/>
          <a:chExt cx="0" cy="0"/>
        </a:xfrm>
      </p:grpSpPr>
      <p:sp>
        <p:nvSpPr>
          <p:cNvPr id="1999" name="Google Shape;1999;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0" name="Google Shape;2000;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Window of Virtual Memory will be show in user desktop, and uncheck in Automatically manage paging file size for all device</a:t>
            </a: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8"/>
        <p:cNvGrpSpPr/>
        <p:nvPr/>
      </p:nvGrpSpPr>
      <p:grpSpPr>
        <a:xfrm>
          <a:off x="0" y="0"/>
          <a:ext cx="0" cy="0"/>
          <a:chOff x="0" y="0"/>
          <a:chExt cx="0" cy="0"/>
        </a:xfrm>
      </p:grpSpPr>
      <p:sp>
        <p:nvSpPr>
          <p:cNvPr id="1999" name="Google Shape;1999;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0" name="Google Shape;2000;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Select the partition and fulfill in Initial size and maximum size. </a:t>
            </a:r>
            <a:endParaRPr dirty="0"/>
          </a:p>
        </p:txBody>
      </p:sp>
    </p:spTree>
    <p:extLst>
      <p:ext uri="{BB962C8B-B14F-4D97-AF65-F5344CB8AC3E}">
        <p14:creationId xmlns:p14="http://schemas.microsoft.com/office/powerpoint/2010/main" val="31637533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9"/>
        <p:cNvGrpSpPr/>
        <p:nvPr/>
      </p:nvGrpSpPr>
      <p:grpSpPr>
        <a:xfrm>
          <a:off x="0" y="0"/>
          <a:ext cx="0" cy="0"/>
          <a:chOff x="0" y="0"/>
          <a:chExt cx="0" cy="0"/>
        </a:xfrm>
      </p:grpSpPr>
      <p:sp>
        <p:nvSpPr>
          <p:cNvPr id="1980" name="Google Shape;1980;gcd3764d21_22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1" name="Google Shape;1981;gcd3764d21_22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The size of Virtual memory is unique to each device and it can’t be generalized. However usually it’s recommended to used a number that one and a half times (1.5x) that the total available memory for ‘Initial Size’ and three times (3x) for ‘Maximum Size’ when possible. And click Set and OK button</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9"/>
        <p:cNvGrpSpPr/>
        <p:nvPr/>
      </p:nvGrpSpPr>
      <p:grpSpPr>
        <a:xfrm>
          <a:off x="0" y="0"/>
          <a:ext cx="0" cy="0"/>
          <a:chOff x="0" y="0"/>
          <a:chExt cx="0" cy="0"/>
        </a:xfrm>
      </p:grpSpPr>
      <p:sp>
        <p:nvSpPr>
          <p:cNvPr id="2050" name="Google Shape;2050;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1" name="Google Shape;2051;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Click OK button again, and restart a computer</a:t>
            </a: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0"/>
        <p:cNvGrpSpPr/>
        <p:nvPr/>
      </p:nvGrpSpPr>
      <p:grpSpPr>
        <a:xfrm>
          <a:off x="0" y="0"/>
          <a:ext cx="0" cy="0"/>
          <a:chOff x="0" y="0"/>
          <a:chExt cx="0" cy="0"/>
        </a:xfrm>
      </p:grpSpPr>
      <p:sp>
        <p:nvSpPr>
          <p:cNvPr id="1931" name="Google Shape;1931;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2" name="Google Shape;1932;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&gt; </a:t>
            </a:r>
            <a:r>
              <a:rPr lang="en-US" dirty="0" err="1"/>
              <a:t>Deya</a:t>
            </a:r>
            <a:endParaRPr lang="en-US" dirty="0"/>
          </a:p>
        </p:txBody>
      </p:sp>
    </p:spTree>
    <p:extLst>
      <p:ext uri="{BB962C8B-B14F-4D97-AF65-F5344CB8AC3E}">
        <p14:creationId xmlns:p14="http://schemas.microsoft.com/office/powerpoint/2010/main" val="18125034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Open the Run application by typing "Run" in the search box in the left corner of the Taskbar</a:t>
            </a:r>
            <a:endParaRPr dirty="0"/>
          </a:p>
        </p:txBody>
      </p:sp>
    </p:spTree>
    <p:extLst>
      <p:ext uri="{BB962C8B-B14F-4D97-AF65-F5344CB8AC3E}">
        <p14:creationId xmlns:p14="http://schemas.microsoft.com/office/powerpoint/2010/main" val="26159518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9"/>
        <p:cNvGrpSpPr/>
        <p:nvPr/>
      </p:nvGrpSpPr>
      <p:grpSpPr>
        <a:xfrm>
          <a:off x="0" y="0"/>
          <a:ext cx="0" cy="0"/>
          <a:chOff x="0" y="0"/>
          <a:chExt cx="0" cy="0"/>
        </a:xfrm>
      </p:grpSpPr>
      <p:sp>
        <p:nvSpPr>
          <p:cNvPr id="1940" name="Google Shape;194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1" name="Google Shape;194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Type : </a:t>
            </a:r>
            <a:r>
              <a:rPr lang="en-US" dirty="0" err="1"/>
              <a:t>SystemPropertiesAdvanced</a:t>
            </a:r>
            <a:endParaRPr dirty="0"/>
          </a:p>
        </p:txBody>
      </p:sp>
    </p:spTree>
    <p:extLst>
      <p:ext uri="{BB962C8B-B14F-4D97-AF65-F5344CB8AC3E}">
        <p14:creationId xmlns:p14="http://schemas.microsoft.com/office/powerpoint/2010/main" val="3444995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7"/>
        <p:cNvGrpSpPr/>
        <p:nvPr/>
      </p:nvGrpSpPr>
      <p:grpSpPr>
        <a:xfrm>
          <a:off x="0" y="0"/>
          <a:ext cx="0" cy="0"/>
          <a:chOff x="0" y="0"/>
          <a:chExt cx="0" cy="0"/>
        </a:xfrm>
      </p:grpSpPr>
      <p:sp>
        <p:nvSpPr>
          <p:cNvPr id="1948" name="Google Shape;1948;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9" name="Google Shape;194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The System Properties window will appear, in the Performance section click Settings</a:t>
            </a:r>
            <a:endParaRPr dirty="0"/>
          </a:p>
        </p:txBody>
      </p:sp>
    </p:spTree>
    <p:extLst>
      <p:ext uri="{BB962C8B-B14F-4D97-AF65-F5344CB8AC3E}">
        <p14:creationId xmlns:p14="http://schemas.microsoft.com/office/powerpoint/2010/main" val="34023587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0"/>
        <p:cNvGrpSpPr/>
        <p:nvPr/>
      </p:nvGrpSpPr>
      <p:grpSpPr>
        <a:xfrm>
          <a:off x="0" y="0"/>
          <a:ext cx="0" cy="0"/>
          <a:chOff x="0" y="0"/>
          <a:chExt cx="0" cy="0"/>
        </a:xfrm>
      </p:grpSpPr>
      <p:sp>
        <p:nvSpPr>
          <p:cNvPr id="1971" name="Google Shape;1971;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2" name="Google Shape;1972;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The System Performance Options window will appear, click Change in the Virtual memory selection in the Advance tab</a:t>
            </a:r>
            <a:endParaRPr dirty="0"/>
          </a:p>
        </p:txBody>
      </p:sp>
    </p:spTree>
    <p:extLst>
      <p:ext uri="{BB962C8B-B14F-4D97-AF65-F5344CB8AC3E}">
        <p14:creationId xmlns:p14="http://schemas.microsoft.com/office/powerpoint/2010/main" val="30899672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8"/>
        <p:cNvGrpSpPr/>
        <p:nvPr/>
      </p:nvGrpSpPr>
      <p:grpSpPr>
        <a:xfrm>
          <a:off x="0" y="0"/>
          <a:ext cx="0" cy="0"/>
          <a:chOff x="0" y="0"/>
          <a:chExt cx="0" cy="0"/>
        </a:xfrm>
      </p:grpSpPr>
      <p:sp>
        <p:nvSpPr>
          <p:cNvPr id="1999" name="Google Shape;1999;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0" name="Google Shape;2000;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Uncheck the Automatically manage paging file size for all drives option. Choose the default location of page file and select the No paging file button and click the Set button</a:t>
            </a:r>
            <a:endParaRPr dirty="0"/>
          </a:p>
        </p:txBody>
      </p:sp>
    </p:spTree>
    <p:extLst>
      <p:ext uri="{BB962C8B-B14F-4D97-AF65-F5344CB8AC3E}">
        <p14:creationId xmlns:p14="http://schemas.microsoft.com/office/powerpoint/2010/main" val="21678019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9"/>
        <p:cNvGrpSpPr/>
        <p:nvPr/>
      </p:nvGrpSpPr>
      <p:grpSpPr>
        <a:xfrm>
          <a:off x="0" y="0"/>
          <a:ext cx="0" cy="0"/>
          <a:chOff x="0" y="0"/>
          <a:chExt cx="0" cy="0"/>
        </a:xfrm>
      </p:grpSpPr>
      <p:sp>
        <p:nvSpPr>
          <p:cNvPr id="1980" name="Google Shape;1980;gcd3764d21_22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1" name="Google Shape;1981;gcd3764d21_22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Select the new location for page file and select System managed size button and click the Set button and OK button. Close all tab and restart the computer</a:t>
            </a:r>
            <a:endParaRPr dirty="0"/>
          </a:p>
        </p:txBody>
      </p:sp>
    </p:spTree>
    <p:extLst>
      <p:ext uri="{BB962C8B-B14F-4D97-AF65-F5344CB8AC3E}">
        <p14:creationId xmlns:p14="http://schemas.microsoft.com/office/powerpoint/2010/main" val="26420466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9"/>
        <p:cNvGrpSpPr/>
        <p:nvPr/>
      </p:nvGrpSpPr>
      <p:grpSpPr>
        <a:xfrm>
          <a:off x="0" y="0"/>
          <a:ext cx="0" cy="0"/>
          <a:chOff x="0" y="0"/>
          <a:chExt cx="0" cy="0"/>
        </a:xfrm>
      </p:grpSpPr>
      <p:sp>
        <p:nvSpPr>
          <p:cNvPr id="2110" name="Google Shape;2110;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1" name="Google Shape;2111;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&gt; </a:t>
            </a:r>
            <a:r>
              <a:rPr lang="en-US" dirty="0" err="1"/>
              <a:t>Fadhal</a:t>
            </a:r>
            <a:endParaRPr dirty="0"/>
          </a:p>
        </p:txBody>
      </p:sp>
    </p:spTree>
    <p:extLst>
      <p:ext uri="{BB962C8B-B14F-4D97-AF65-F5344CB8AC3E}">
        <p14:creationId xmlns:p14="http://schemas.microsoft.com/office/powerpoint/2010/main" val="5416486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6"/>
        <p:cNvGrpSpPr/>
        <p:nvPr/>
      </p:nvGrpSpPr>
      <p:grpSpPr>
        <a:xfrm>
          <a:off x="0" y="0"/>
          <a:ext cx="0" cy="0"/>
          <a:chOff x="0" y="0"/>
          <a:chExt cx="0" cy="0"/>
        </a:xfrm>
      </p:grpSpPr>
      <p:sp>
        <p:nvSpPr>
          <p:cNvPr id="1957" name="Google Shape;195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8" name="Google Shape;195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1 If a computer with 2.0 GB RAM and want to store 2.3 GB data, the computer certainly hang, lag, or will be not respond at all. VM plays an active role to handle the excess and the VM capacity is taken from the hard disk capacity.</a:t>
            </a:r>
          </a:p>
          <a:p>
            <a:pPr marL="0" lvl="0" indent="0" algn="l" rtl="0">
              <a:spcBef>
                <a:spcPts val="0"/>
              </a:spcBef>
              <a:spcAft>
                <a:spcPts val="0"/>
              </a:spcAft>
              <a:buNone/>
            </a:pPr>
            <a:r>
              <a:rPr lang="en-US" dirty="0"/>
              <a:t>2 Becomes a backup RAM, but does not replace the RAM function</a:t>
            </a:r>
          </a:p>
          <a:p>
            <a:pPr marL="0" lvl="0" indent="0" algn="l" rtl="0">
              <a:spcBef>
                <a:spcPts val="0"/>
              </a:spcBef>
              <a:spcAft>
                <a:spcPts val="0"/>
              </a:spcAft>
              <a:buNone/>
            </a:pPr>
            <a:r>
              <a:rPr lang="en-US" dirty="0"/>
              <a:t>In general RAM functions is to store data that will be processed by the processor or data from running activities. If there are Virtual Memory, it does not mean the computer does not need the RAM and can run the activity in the absence of RAM installed on a computer.</a:t>
            </a:r>
          </a:p>
          <a:p>
            <a:pPr marL="0" lvl="0" indent="0" algn="l" rtl="0">
              <a:spcBef>
                <a:spcPts val="0"/>
              </a:spcBef>
              <a:spcAft>
                <a:spcPts val="0"/>
              </a:spcAft>
              <a:buNone/>
            </a:pPr>
            <a:r>
              <a:rPr lang="en-US" dirty="0"/>
              <a:t>3 Christ</a:t>
            </a:r>
          </a:p>
          <a:p>
            <a:pPr marL="0" lvl="0" indent="0" algn="l" rtl="0">
              <a:spcBef>
                <a:spcPts val="0"/>
              </a:spcBef>
              <a:spcAft>
                <a:spcPts val="0"/>
              </a:spcAft>
              <a:buNone/>
            </a:pPr>
            <a:r>
              <a:rPr lang="en-US" dirty="0"/>
              <a:t>4 Christ</a:t>
            </a:r>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en-US" dirty="0"/>
              <a:t>&gt;</a:t>
            </a:r>
          </a:p>
        </p:txBody>
      </p:sp>
    </p:spTree>
    <p:extLst>
      <p:ext uri="{BB962C8B-B14F-4D97-AF65-F5344CB8AC3E}">
        <p14:creationId xmlns:p14="http://schemas.microsoft.com/office/powerpoint/2010/main" val="32627683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en-US" dirty="0"/>
              <a:t>&gt;</a:t>
            </a:r>
          </a:p>
        </p:txBody>
      </p:sp>
    </p:spTree>
    <p:extLst>
      <p:ext uri="{BB962C8B-B14F-4D97-AF65-F5344CB8AC3E}">
        <p14:creationId xmlns:p14="http://schemas.microsoft.com/office/powerpoint/2010/main" val="31849650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8"/>
        <p:cNvGrpSpPr/>
        <p:nvPr/>
      </p:nvGrpSpPr>
      <p:grpSpPr>
        <a:xfrm>
          <a:off x="0" y="0"/>
          <a:ext cx="0" cy="0"/>
          <a:chOff x="0" y="0"/>
          <a:chExt cx="0" cy="0"/>
        </a:xfrm>
      </p:grpSpPr>
      <p:sp>
        <p:nvSpPr>
          <p:cNvPr id="2239" name="Google Shape;2239;g7085f372ae_1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0" name="Google Shape;2240;g7085f372ae_1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1"/>
        <p:cNvGrpSpPr/>
        <p:nvPr/>
      </p:nvGrpSpPr>
      <p:grpSpPr>
        <a:xfrm>
          <a:off x="0" y="0"/>
          <a:ext cx="0" cy="0"/>
          <a:chOff x="0" y="0"/>
          <a:chExt cx="0" cy="0"/>
        </a:xfrm>
      </p:grpSpPr>
      <p:sp>
        <p:nvSpPr>
          <p:cNvPr id="1902" name="Google Shape;190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3" name="Google Shape;190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en-US" dirty="0"/>
              <a:t>Operating System / OS is software with the task of controlling and managing hardware as well as basic system operation, including running application software such as data processing program that can be used to facilitate human activity.</a:t>
            </a:r>
          </a:p>
        </p:txBody>
      </p:sp>
    </p:spTree>
    <p:extLst>
      <p:ext uri="{BB962C8B-B14F-4D97-AF65-F5344CB8AC3E}">
        <p14:creationId xmlns:p14="http://schemas.microsoft.com/office/powerpoint/2010/main" val="24788124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7"/>
        <p:cNvGrpSpPr/>
        <p:nvPr/>
      </p:nvGrpSpPr>
      <p:grpSpPr>
        <a:xfrm>
          <a:off x="0" y="0"/>
          <a:ext cx="0" cy="0"/>
          <a:chOff x="0" y="0"/>
          <a:chExt cx="0" cy="0"/>
        </a:xfrm>
      </p:grpSpPr>
      <p:sp>
        <p:nvSpPr>
          <p:cNvPr id="1918" name="Google Shape;1918;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9" name="Google Shape;1919;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Windows 10 is a series of a personal computer operating system produced by Microsoft as a part of it’s Windows NT Family of Operating System.</a:t>
            </a:r>
            <a:endParaRPr dirty="0"/>
          </a:p>
        </p:txBody>
      </p:sp>
    </p:spTree>
    <p:extLst>
      <p:ext uri="{BB962C8B-B14F-4D97-AF65-F5344CB8AC3E}">
        <p14:creationId xmlns:p14="http://schemas.microsoft.com/office/powerpoint/2010/main" val="7741407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en-US" dirty="0"/>
              <a:t>Memory (or more accurately called physical memory) is a generic term that refers to temporary data storage media on a computer. Data stored in physical memory is temporary because the data stored in it will be stored as long as the computer is still powered (in other words, the computer is still alive).</a:t>
            </a:r>
          </a:p>
        </p:txBody>
      </p:sp>
    </p:spTree>
    <p:extLst>
      <p:ext uri="{BB962C8B-B14F-4D97-AF65-F5344CB8AC3E}">
        <p14:creationId xmlns:p14="http://schemas.microsoft.com/office/powerpoint/2010/main" val="24360302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7"/>
        <p:cNvGrpSpPr/>
        <p:nvPr/>
      </p:nvGrpSpPr>
      <p:grpSpPr>
        <a:xfrm>
          <a:off x="0" y="0"/>
          <a:ext cx="0" cy="0"/>
          <a:chOff x="0" y="0"/>
          <a:chExt cx="0" cy="0"/>
        </a:xfrm>
      </p:grpSpPr>
      <p:sp>
        <p:nvSpPr>
          <p:cNvPr id="1918" name="Google Shape;1918;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9" name="Google Shape;1919;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&gt; Christ</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0"/>
        <p:cNvGrpSpPr/>
        <p:nvPr/>
      </p:nvGrpSpPr>
      <p:grpSpPr>
        <a:xfrm>
          <a:off x="0" y="0"/>
          <a:ext cx="0" cy="0"/>
          <a:chOff x="0" y="0"/>
          <a:chExt cx="0" cy="0"/>
        </a:xfrm>
      </p:grpSpPr>
      <p:sp>
        <p:nvSpPr>
          <p:cNvPr id="1931" name="Google Shape;1931;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2" name="Google Shape;1932;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&gt; </a:t>
            </a:r>
            <a:r>
              <a:rPr lang="en-US" dirty="0" err="1"/>
              <a:t>Fadhal</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First, user can type ‘Run’ on the search bar or can using logo key + R, and the Run application will be show in user desktop</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1907265" y="-6002"/>
            <a:ext cx="5329471" cy="1572280"/>
            <a:chOff x="1045264" y="-6007"/>
            <a:chExt cx="7118300" cy="2100014"/>
          </a:xfrm>
        </p:grpSpPr>
        <p:sp>
          <p:nvSpPr>
            <p:cNvPr id="11" name="Google Shape;11;p2"/>
            <p:cNvSpPr/>
            <p:nvPr/>
          </p:nvSpPr>
          <p:spPr>
            <a:xfrm>
              <a:off x="1803411" y="-6007"/>
              <a:ext cx="5944150" cy="724669"/>
            </a:xfrm>
            <a:custGeom>
              <a:avLst/>
              <a:gdLst/>
              <a:ahLst/>
              <a:cxnLst/>
              <a:rect l="l" t="t" r="r" b="b"/>
              <a:pathLst>
                <a:path w="89490" h="10910" extrusionOk="0">
                  <a:moveTo>
                    <a:pt x="89187" y="1"/>
                  </a:moveTo>
                  <a:lnTo>
                    <a:pt x="87840" y="2458"/>
                  </a:lnTo>
                  <a:lnTo>
                    <a:pt x="87133" y="3671"/>
                  </a:lnTo>
                  <a:lnTo>
                    <a:pt x="86426" y="4883"/>
                  </a:lnTo>
                  <a:lnTo>
                    <a:pt x="85551" y="6297"/>
                  </a:lnTo>
                  <a:lnTo>
                    <a:pt x="84642" y="7677"/>
                  </a:lnTo>
                  <a:lnTo>
                    <a:pt x="83733" y="9057"/>
                  </a:lnTo>
                  <a:lnTo>
                    <a:pt x="82823" y="10438"/>
                  </a:lnTo>
                  <a:lnTo>
                    <a:pt x="82756" y="10404"/>
                  </a:lnTo>
                  <a:lnTo>
                    <a:pt x="69289" y="10471"/>
                  </a:lnTo>
                  <a:lnTo>
                    <a:pt x="55822" y="10539"/>
                  </a:lnTo>
                  <a:lnTo>
                    <a:pt x="28887" y="10606"/>
                  </a:lnTo>
                  <a:lnTo>
                    <a:pt x="14477" y="10606"/>
                  </a:lnTo>
                  <a:lnTo>
                    <a:pt x="7272" y="10640"/>
                  </a:lnTo>
                  <a:lnTo>
                    <a:pt x="67" y="10707"/>
                  </a:lnTo>
                  <a:lnTo>
                    <a:pt x="0" y="10741"/>
                  </a:lnTo>
                  <a:lnTo>
                    <a:pt x="0" y="10775"/>
                  </a:lnTo>
                  <a:lnTo>
                    <a:pt x="0" y="10842"/>
                  </a:lnTo>
                  <a:lnTo>
                    <a:pt x="67" y="10876"/>
                  </a:lnTo>
                  <a:lnTo>
                    <a:pt x="6801" y="10909"/>
                  </a:lnTo>
                  <a:lnTo>
                    <a:pt x="13535" y="10876"/>
                  </a:lnTo>
                  <a:lnTo>
                    <a:pt x="27002" y="10808"/>
                  </a:lnTo>
                  <a:lnTo>
                    <a:pt x="53936" y="10741"/>
                  </a:lnTo>
                  <a:lnTo>
                    <a:pt x="68346" y="10674"/>
                  </a:lnTo>
                  <a:lnTo>
                    <a:pt x="82756" y="10640"/>
                  </a:lnTo>
                  <a:lnTo>
                    <a:pt x="82823" y="10674"/>
                  </a:lnTo>
                  <a:lnTo>
                    <a:pt x="82857" y="10640"/>
                  </a:lnTo>
                  <a:lnTo>
                    <a:pt x="83362" y="10000"/>
                  </a:lnTo>
                  <a:lnTo>
                    <a:pt x="83867" y="9360"/>
                  </a:lnTo>
                  <a:lnTo>
                    <a:pt x="84776" y="8014"/>
                  </a:lnTo>
                  <a:lnTo>
                    <a:pt x="85685" y="6633"/>
                  </a:lnTo>
                  <a:lnTo>
                    <a:pt x="86527" y="5219"/>
                  </a:lnTo>
                  <a:lnTo>
                    <a:pt x="87301" y="3940"/>
                  </a:lnTo>
                  <a:lnTo>
                    <a:pt x="88042" y="2661"/>
                  </a:lnTo>
                  <a:lnTo>
                    <a:pt x="88783" y="1347"/>
                  </a:lnTo>
                  <a:lnTo>
                    <a:pt x="8949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 name="Google Shape;12;p2"/>
            <p:cNvSpPr/>
            <p:nvPr/>
          </p:nvSpPr>
          <p:spPr>
            <a:xfrm>
              <a:off x="1045264" y="-6007"/>
              <a:ext cx="7118300" cy="2100014"/>
            </a:xfrm>
            <a:custGeom>
              <a:avLst/>
              <a:gdLst/>
              <a:ahLst/>
              <a:cxnLst/>
              <a:rect l="l" t="t" r="r" b="b"/>
              <a:pathLst>
                <a:path w="107167" h="31616" extrusionOk="0">
                  <a:moveTo>
                    <a:pt x="98850" y="8889"/>
                  </a:moveTo>
                  <a:lnTo>
                    <a:pt x="99456" y="9057"/>
                  </a:lnTo>
                  <a:lnTo>
                    <a:pt x="100062" y="9192"/>
                  </a:lnTo>
                  <a:lnTo>
                    <a:pt x="100702" y="9360"/>
                  </a:lnTo>
                  <a:lnTo>
                    <a:pt x="101308" y="9529"/>
                  </a:lnTo>
                  <a:lnTo>
                    <a:pt x="102048" y="9798"/>
                  </a:lnTo>
                  <a:lnTo>
                    <a:pt x="102789" y="10168"/>
                  </a:lnTo>
                  <a:lnTo>
                    <a:pt x="103496" y="10572"/>
                  </a:lnTo>
                  <a:lnTo>
                    <a:pt x="104136" y="11078"/>
                  </a:lnTo>
                  <a:lnTo>
                    <a:pt x="104675" y="11515"/>
                  </a:lnTo>
                  <a:lnTo>
                    <a:pt x="105146" y="12054"/>
                  </a:lnTo>
                  <a:lnTo>
                    <a:pt x="105550" y="12593"/>
                  </a:lnTo>
                  <a:lnTo>
                    <a:pt x="105920" y="13199"/>
                  </a:lnTo>
                  <a:lnTo>
                    <a:pt x="106223" y="13805"/>
                  </a:lnTo>
                  <a:lnTo>
                    <a:pt x="106493" y="14444"/>
                  </a:lnTo>
                  <a:lnTo>
                    <a:pt x="106695" y="15118"/>
                  </a:lnTo>
                  <a:lnTo>
                    <a:pt x="106829" y="15791"/>
                  </a:lnTo>
                  <a:lnTo>
                    <a:pt x="106728" y="15825"/>
                  </a:lnTo>
                  <a:lnTo>
                    <a:pt x="106594" y="15825"/>
                  </a:lnTo>
                  <a:lnTo>
                    <a:pt x="106493" y="15858"/>
                  </a:lnTo>
                  <a:lnTo>
                    <a:pt x="106459" y="15892"/>
                  </a:lnTo>
                  <a:lnTo>
                    <a:pt x="106425" y="15926"/>
                  </a:lnTo>
                  <a:lnTo>
                    <a:pt x="106425" y="15959"/>
                  </a:lnTo>
                  <a:lnTo>
                    <a:pt x="106459" y="15993"/>
                  </a:lnTo>
                  <a:lnTo>
                    <a:pt x="106560" y="16027"/>
                  </a:lnTo>
                  <a:lnTo>
                    <a:pt x="106661" y="16060"/>
                  </a:lnTo>
                  <a:lnTo>
                    <a:pt x="106863" y="16027"/>
                  </a:lnTo>
                  <a:lnTo>
                    <a:pt x="106930" y="16262"/>
                  </a:lnTo>
                  <a:lnTo>
                    <a:pt x="106930" y="16296"/>
                  </a:lnTo>
                  <a:lnTo>
                    <a:pt x="106998" y="16330"/>
                  </a:lnTo>
                  <a:lnTo>
                    <a:pt x="106964" y="16969"/>
                  </a:lnTo>
                  <a:lnTo>
                    <a:pt x="106526" y="17037"/>
                  </a:lnTo>
                  <a:lnTo>
                    <a:pt x="106493" y="16767"/>
                  </a:lnTo>
                  <a:lnTo>
                    <a:pt x="106459" y="16532"/>
                  </a:lnTo>
                  <a:lnTo>
                    <a:pt x="106493" y="16431"/>
                  </a:lnTo>
                  <a:lnTo>
                    <a:pt x="106425" y="16094"/>
                  </a:lnTo>
                  <a:lnTo>
                    <a:pt x="106324" y="15757"/>
                  </a:lnTo>
                  <a:lnTo>
                    <a:pt x="106190" y="15421"/>
                  </a:lnTo>
                  <a:lnTo>
                    <a:pt x="106055" y="15118"/>
                  </a:lnTo>
                  <a:lnTo>
                    <a:pt x="105887" y="14815"/>
                  </a:lnTo>
                  <a:lnTo>
                    <a:pt x="105685" y="14512"/>
                  </a:lnTo>
                  <a:lnTo>
                    <a:pt x="105281" y="13939"/>
                  </a:lnTo>
                  <a:lnTo>
                    <a:pt x="104809" y="13434"/>
                  </a:lnTo>
                  <a:lnTo>
                    <a:pt x="104271" y="12929"/>
                  </a:lnTo>
                  <a:lnTo>
                    <a:pt x="103732" y="12458"/>
                  </a:lnTo>
                  <a:lnTo>
                    <a:pt x="103193" y="12054"/>
                  </a:lnTo>
                  <a:lnTo>
                    <a:pt x="102587" y="11583"/>
                  </a:lnTo>
                  <a:lnTo>
                    <a:pt x="101947" y="11212"/>
                  </a:lnTo>
                  <a:lnTo>
                    <a:pt x="101274" y="10876"/>
                  </a:lnTo>
                  <a:lnTo>
                    <a:pt x="100601" y="10572"/>
                  </a:lnTo>
                  <a:lnTo>
                    <a:pt x="99995" y="10337"/>
                  </a:lnTo>
                  <a:lnTo>
                    <a:pt x="99355" y="10168"/>
                  </a:lnTo>
                  <a:lnTo>
                    <a:pt x="98715" y="10000"/>
                  </a:lnTo>
                  <a:lnTo>
                    <a:pt x="98379" y="9966"/>
                  </a:lnTo>
                  <a:lnTo>
                    <a:pt x="98042" y="9933"/>
                  </a:lnTo>
                  <a:lnTo>
                    <a:pt x="98850" y="8889"/>
                  </a:lnTo>
                  <a:close/>
                  <a:moveTo>
                    <a:pt x="106324" y="19865"/>
                  </a:moveTo>
                  <a:lnTo>
                    <a:pt x="106392" y="19899"/>
                  </a:lnTo>
                  <a:lnTo>
                    <a:pt x="106324" y="20303"/>
                  </a:lnTo>
                  <a:lnTo>
                    <a:pt x="106257" y="20639"/>
                  </a:lnTo>
                  <a:lnTo>
                    <a:pt x="106190" y="20774"/>
                  </a:lnTo>
                  <a:lnTo>
                    <a:pt x="106156" y="20942"/>
                  </a:lnTo>
                  <a:lnTo>
                    <a:pt x="106055" y="20808"/>
                  </a:lnTo>
                  <a:lnTo>
                    <a:pt x="106021" y="20639"/>
                  </a:lnTo>
                  <a:lnTo>
                    <a:pt x="106021" y="20471"/>
                  </a:lnTo>
                  <a:lnTo>
                    <a:pt x="106089" y="20303"/>
                  </a:lnTo>
                  <a:lnTo>
                    <a:pt x="106190" y="20067"/>
                  </a:lnTo>
                  <a:lnTo>
                    <a:pt x="106324" y="19865"/>
                  </a:lnTo>
                  <a:close/>
                  <a:moveTo>
                    <a:pt x="91712" y="20168"/>
                  </a:moveTo>
                  <a:lnTo>
                    <a:pt x="91881" y="20202"/>
                  </a:lnTo>
                  <a:lnTo>
                    <a:pt x="91813" y="20740"/>
                  </a:lnTo>
                  <a:lnTo>
                    <a:pt x="91780" y="21313"/>
                  </a:lnTo>
                  <a:lnTo>
                    <a:pt x="91746" y="20740"/>
                  </a:lnTo>
                  <a:lnTo>
                    <a:pt x="91712" y="20168"/>
                  </a:lnTo>
                  <a:close/>
                  <a:moveTo>
                    <a:pt x="64004" y="14242"/>
                  </a:moveTo>
                  <a:lnTo>
                    <a:pt x="64004" y="14276"/>
                  </a:lnTo>
                  <a:lnTo>
                    <a:pt x="64004" y="14343"/>
                  </a:lnTo>
                  <a:lnTo>
                    <a:pt x="64239" y="14848"/>
                  </a:lnTo>
                  <a:lnTo>
                    <a:pt x="64475" y="15387"/>
                  </a:lnTo>
                  <a:lnTo>
                    <a:pt x="64643" y="15926"/>
                  </a:lnTo>
                  <a:lnTo>
                    <a:pt x="64812" y="16498"/>
                  </a:lnTo>
                  <a:lnTo>
                    <a:pt x="64913" y="17037"/>
                  </a:lnTo>
                  <a:lnTo>
                    <a:pt x="64980" y="17609"/>
                  </a:lnTo>
                  <a:lnTo>
                    <a:pt x="65014" y="18181"/>
                  </a:lnTo>
                  <a:lnTo>
                    <a:pt x="64946" y="18754"/>
                  </a:lnTo>
                  <a:lnTo>
                    <a:pt x="64879" y="19057"/>
                  </a:lnTo>
                  <a:lnTo>
                    <a:pt x="64812" y="19326"/>
                  </a:lnTo>
                  <a:lnTo>
                    <a:pt x="64711" y="19562"/>
                  </a:lnTo>
                  <a:lnTo>
                    <a:pt x="64576" y="19798"/>
                  </a:lnTo>
                  <a:lnTo>
                    <a:pt x="64441" y="20033"/>
                  </a:lnTo>
                  <a:lnTo>
                    <a:pt x="64273" y="20235"/>
                  </a:lnTo>
                  <a:lnTo>
                    <a:pt x="64105" y="20437"/>
                  </a:lnTo>
                  <a:lnTo>
                    <a:pt x="63936" y="20639"/>
                  </a:lnTo>
                  <a:lnTo>
                    <a:pt x="63499" y="20942"/>
                  </a:lnTo>
                  <a:lnTo>
                    <a:pt x="63061" y="21212"/>
                  </a:lnTo>
                  <a:lnTo>
                    <a:pt x="62556" y="21380"/>
                  </a:lnTo>
                  <a:lnTo>
                    <a:pt x="61984" y="21548"/>
                  </a:lnTo>
                  <a:lnTo>
                    <a:pt x="61445" y="21616"/>
                  </a:lnTo>
                  <a:lnTo>
                    <a:pt x="60906" y="21683"/>
                  </a:lnTo>
                  <a:lnTo>
                    <a:pt x="60334" y="21717"/>
                  </a:lnTo>
                  <a:lnTo>
                    <a:pt x="59795" y="21750"/>
                  </a:lnTo>
                  <a:lnTo>
                    <a:pt x="57573" y="21750"/>
                  </a:lnTo>
                  <a:lnTo>
                    <a:pt x="52792" y="21851"/>
                  </a:lnTo>
                  <a:lnTo>
                    <a:pt x="48045" y="21919"/>
                  </a:lnTo>
                  <a:lnTo>
                    <a:pt x="43298" y="22020"/>
                  </a:lnTo>
                  <a:lnTo>
                    <a:pt x="42961" y="21986"/>
                  </a:lnTo>
                  <a:lnTo>
                    <a:pt x="42658" y="21952"/>
                  </a:lnTo>
                  <a:lnTo>
                    <a:pt x="42355" y="21851"/>
                  </a:lnTo>
                  <a:lnTo>
                    <a:pt x="42119" y="21717"/>
                  </a:lnTo>
                  <a:lnTo>
                    <a:pt x="41884" y="21582"/>
                  </a:lnTo>
                  <a:lnTo>
                    <a:pt x="41715" y="21380"/>
                  </a:lnTo>
                  <a:lnTo>
                    <a:pt x="41513" y="21178"/>
                  </a:lnTo>
                  <a:lnTo>
                    <a:pt x="41379" y="20942"/>
                  </a:lnTo>
                  <a:lnTo>
                    <a:pt x="41244" y="20707"/>
                  </a:lnTo>
                  <a:lnTo>
                    <a:pt x="41143" y="20437"/>
                  </a:lnTo>
                  <a:lnTo>
                    <a:pt x="40941" y="19865"/>
                  </a:lnTo>
                  <a:lnTo>
                    <a:pt x="40840" y="19259"/>
                  </a:lnTo>
                  <a:lnTo>
                    <a:pt x="40739" y="18687"/>
                  </a:lnTo>
                  <a:lnTo>
                    <a:pt x="40672" y="18114"/>
                  </a:lnTo>
                  <a:lnTo>
                    <a:pt x="40672" y="17575"/>
                  </a:lnTo>
                  <a:lnTo>
                    <a:pt x="40705" y="17037"/>
                  </a:lnTo>
                  <a:lnTo>
                    <a:pt x="40739" y="16498"/>
                  </a:lnTo>
                  <a:lnTo>
                    <a:pt x="40840" y="15959"/>
                  </a:lnTo>
                  <a:lnTo>
                    <a:pt x="40941" y="15421"/>
                  </a:lnTo>
                  <a:lnTo>
                    <a:pt x="41076" y="14882"/>
                  </a:lnTo>
                  <a:lnTo>
                    <a:pt x="41210" y="14343"/>
                  </a:lnTo>
                  <a:lnTo>
                    <a:pt x="52624" y="14242"/>
                  </a:lnTo>
                  <a:close/>
                  <a:moveTo>
                    <a:pt x="89288" y="20639"/>
                  </a:moveTo>
                  <a:lnTo>
                    <a:pt x="89322" y="20774"/>
                  </a:lnTo>
                  <a:lnTo>
                    <a:pt x="89389" y="20875"/>
                  </a:lnTo>
                  <a:lnTo>
                    <a:pt x="89457" y="20942"/>
                  </a:lnTo>
                  <a:lnTo>
                    <a:pt x="89558" y="21010"/>
                  </a:lnTo>
                  <a:lnTo>
                    <a:pt x="89793" y="21043"/>
                  </a:lnTo>
                  <a:lnTo>
                    <a:pt x="89928" y="21077"/>
                  </a:lnTo>
                  <a:lnTo>
                    <a:pt x="90029" y="21043"/>
                  </a:lnTo>
                  <a:lnTo>
                    <a:pt x="89928" y="22121"/>
                  </a:lnTo>
                  <a:lnTo>
                    <a:pt x="89861" y="23232"/>
                  </a:lnTo>
                  <a:lnTo>
                    <a:pt x="89760" y="25420"/>
                  </a:lnTo>
                  <a:lnTo>
                    <a:pt x="89558" y="25521"/>
                  </a:lnTo>
                  <a:lnTo>
                    <a:pt x="89389" y="25656"/>
                  </a:lnTo>
                  <a:lnTo>
                    <a:pt x="89255" y="25790"/>
                  </a:lnTo>
                  <a:lnTo>
                    <a:pt x="89154" y="25959"/>
                  </a:lnTo>
                  <a:lnTo>
                    <a:pt x="89120" y="25790"/>
                  </a:lnTo>
                  <a:lnTo>
                    <a:pt x="89086" y="25790"/>
                  </a:lnTo>
                  <a:lnTo>
                    <a:pt x="88985" y="25117"/>
                  </a:lnTo>
                  <a:lnTo>
                    <a:pt x="88985" y="24444"/>
                  </a:lnTo>
                  <a:lnTo>
                    <a:pt x="88985" y="23770"/>
                  </a:lnTo>
                  <a:lnTo>
                    <a:pt x="89019" y="23097"/>
                  </a:lnTo>
                  <a:lnTo>
                    <a:pt x="89053" y="22255"/>
                  </a:lnTo>
                  <a:lnTo>
                    <a:pt x="89086" y="21851"/>
                  </a:lnTo>
                  <a:lnTo>
                    <a:pt x="89154" y="21447"/>
                  </a:lnTo>
                  <a:lnTo>
                    <a:pt x="89221" y="21043"/>
                  </a:lnTo>
                  <a:lnTo>
                    <a:pt x="89255" y="20841"/>
                  </a:lnTo>
                  <a:lnTo>
                    <a:pt x="89288" y="20639"/>
                  </a:lnTo>
                  <a:close/>
                  <a:moveTo>
                    <a:pt x="92015" y="20202"/>
                  </a:moveTo>
                  <a:lnTo>
                    <a:pt x="92015" y="20235"/>
                  </a:lnTo>
                  <a:lnTo>
                    <a:pt x="92015" y="20303"/>
                  </a:lnTo>
                  <a:lnTo>
                    <a:pt x="92083" y="20370"/>
                  </a:lnTo>
                  <a:lnTo>
                    <a:pt x="92015" y="21043"/>
                  </a:lnTo>
                  <a:lnTo>
                    <a:pt x="91982" y="21717"/>
                  </a:lnTo>
                  <a:lnTo>
                    <a:pt x="91914" y="23097"/>
                  </a:lnTo>
                  <a:lnTo>
                    <a:pt x="91679" y="26598"/>
                  </a:lnTo>
                  <a:lnTo>
                    <a:pt x="91645" y="26598"/>
                  </a:lnTo>
                  <a:lnTo>
                    <a:pt x="91813" y="23501"/>
                  </a:lnTo>
                  <a:lnTo>
                    <a:pt x="91914" y="21851"/>
                  </a:lnTo>
                  <a:lnTo>
                    <a:pt x="91948" y="21010"/>
                  </a:lnTo>
                  <a:lnTo>
                    <a:pt x="91948" y="20202"/>
                  </a:lnTo>
                  <a:close/>
                  <a:moveTo>
                    <a:pt x="91140" y="19865"/>
                  </a:moveTo>
                  <a:lnTo>
                    <a:pt x="91275" y="19932"/>
                  </a:lnTo>
                  <a:lnTo>
                    <a:pt x="91342" y="20000"/>
                  </a:lnTo>
                  <a:lnTo>
                    <a:pt x="91376" y="20067"/>
                  </a:lnTo>
                  <a:lnTo>
                    <a:pt x="91443" y="20235"/>
                  </a:lnTo>
                  <a:lnTo>
                    <a:pt x="91477" y="20303"/>
                  </a:lnTo>
                  <a:lnTo>
                    <a:pt x="91544" y="20303"/>
                  </a:lnTo>
                  <a:lnTo>
                    <a:pt x="91510" y="21818"/>
                  </a:lnTo>
                  <a:lnTo>
                    <a:pt x="91443" y="23333"/>
                  </a:lnTo>
                  <a:lnTo>
                    <a:pt x="91275" y="26329"/>
                  </a:lnTo>
                  <a:lnTo>
                    <a:pt x="91241" y="26363"/>
                  </a:lnTo>
                  <a:lnTo>
                    <a:pt x="91207" y="26363"/>
                  </a:lnTo>
                  <a:lnTo>
                    <a:pt x="91106" y="26531"/>
                  </a:lnTo>
                  <a:lnTo>
                    <a:pt x="91005" y="26666"/>
                  </a:lnTo>
                  <a:lnTo>
                    <a:pt x="91005" y="26666"/>
                  </a:lnTo>
                  <a:lnTo>
                    <a:pt x="91106" y="23501"/>
                  </a:lnTo>
                  <a:lnTo>
                    <a:pt x="91174" y="21683"/>
                  </a:lnTo>
                  <a:lnTo>
                    <a:pt x="91174" y="20774"/>
                  </a:lnTo>
                  <a:lnTo>
                    <a:pt x="91140" y="19865"/>
                  </a:lnTo>
                  <a:close/>
                  <a:moveTo>
                    <a:pt x="91039" y="19865"/>
                  </a:moveTo>
                  <a:lnTo>
                    <a:pt x="90972" y="20707"/>
                  </a:lnTo>
                  <a:lnTo>
                    <a:pt x="90938" y="21548"/>
                  </a:lnTo>
                  <a:lnTo>
                    <a:pt x="90938" y="23232"/>
                  </a:lnTo>
                  <a:lnTo>
                    <a:pt x="90770" y="26733"/>
                  </a:lnTo>
                  <a:lnTo>
                    <a:pt x="90669" y="26733"/>
                  </a:lnTo>
                  <a:lnTo>
                    <a:pt x="90568" y="26700"/>
                  </a:lnTo>
                  <a:lnTo>
                    <a:pt x="90366" y="26598"/>
                  </a:lnTo>
                  <a:lnTo>
                    <a:pt x="90231" y="26497"/>
                  </a:lnTo>
                  <a:lnTo>
                    <a:pt x="90130" y="26396"/>
                  </a:lnTo>
                  <a:lnTo>
                    <a:pt x="89928" y="26161"/>
                  </a:lnTo>
                  <a:lnTo>
                    <a:pt x="89995" y="25588"/>
                  </a:lnTo>
                  <a:lnTo>
                    <a:pt x="90063" y="25521"/>
                  </a:lnTo>
                  <a:lnTo>
                    <a:pt x="90063" y="25454"/>
                  </a:lnTo>
                  <a:lnTo>
                    <a:pt x="90029" y="25386"/>
                  </a:lnTo>
                  <a:lnTo>
                    <a:pt x="90130" y="24141"/>
                  </a:lnTo>
                  <a:lnTo>
                    <a:pt x="90231" y="22895"/>
                  </a:lnTo>
                  <a:lnTo>
                    <a:pt x="90298" y="21649"/>
                  </a:lnTo>
                  <a:lnTo>
                    <a:pt x="90298" y="21043"/>
                  </a:lnTo>
                  <a:lnTo>
                    <a:pt x="90298" y="20437"/>
                  </a:lnTo>
                  <a:lnTo>
                    <a:pt x="90568" y="20168"/>
                  </a:lnTo>
                  <a:lnTo>
                    <a:pt x="90837" y="19966"/>
                  </a:lnTo>
                  <a:lnTo>
                    <a:pt x="90938" y="19899"/>
                  </a:lnTo>
                  <a:lnTo>
                    <a:pt x="91039" y="19865"/>
                  </a:lnTo>
                  <a:close/>
                  <a:moveTo>
                    <a:pt x="92756" y="19798"/>
                  </a:moveTo>
                  <a:lnTo>
                    <a:pt x="92891" y="19831"/>
                  </a:lnTo>
                  <a:lnTo>
                    <a:pt x="93059" y="19899"/>
                  </a:lnTo>
                  <a:lnTo>
                    <a:pt x="93227" y="20000"/>
                  </a:lnTo>
                  <a:lnTo>
                    <a:pt x="93396" y="20168"/>
                  </a:lnTo>
                  <a:lnTo>
                    <a:pt x="93429" y="20404"/>
                  </a:lnTo>
                  <a:lnTo>
                    <a:pt x="93396" y="20639"/>
                  </a:lnTo>
                  <a:lnTo>
                    <a:pt x="93396" y="21144"/>
                  </a:lnTo>
                  <a:lnTo>
                    <a:pt x="93328" y="23265"/>
                  </a:lnTo>
                  <a:lnTo>
                    <a:pt x="93295" y="24343"/>
                  </a:lnTo>
                  <a:lnTo>
                    <a:pt x="93261" y="25420"/>
                  </a:lnTo>
                  <a:lnTo>
                    <a:pt x="93261" y="25959"/>
                  </a:lnTo>
                  <a:lnTo>
                    <a:pt x="93194" y="26531"/>
                  </a:lnTo>
                  <a:lnTo>
                    <a:pt x="93126" y="26767"/>
                  </a:lnTo>
                  <a:lnTo>
                    <a:pt x="93025" y="26935"/>
                  </a:lnTo>
                  <a:lnTo>
                    <a:pt x="92857" y="27036"/>
                  </a:lnTo>
                  <a:lnTo>
                    <a:pt x="92655" y="27104"/>
                  </a:lnTo>
                  <a:lnTo>
                    <a:pt x="92453" y="27104"/>
                  </a:lnTo>
                  <a:lnTo>
                    <a:pt x="92251" y="27070"/>
                  </a:lnTo>
                  <a:lnTo>
                    <a:pt x="92015" y="27036"/>
                  </a:lnTo>
                  <a:lnTo>
                    <a:pt x="91847" y="26935"/>
                  </a:lnTo>
                  <a:lnTo>
                    <a:pt x="91881" y="26902"/>
                  </a:lnTo>
                  <a:lnTo>
                    <a:pt x="91881" y="26834"/>
                  </a:lnTo>
                  <a:lnTo>
                    <a:pt x="92116" y="23366"/>
                  </a:lnTo>
                  <a:lnTo>
                    <a:pt x="92251" y="21784"/>
                  </a:lnTo>
                  <a:lnTo>
                    <a:pt x="92285" y="21010"/>
                  </a:lnTo>
                  <a:lnTo>
                    <a:pt x="92318" y="20202"/>
                  </a:lnTo>
                  <a:lnTo>
                    <a:pt x="92352" y="20168"/>
                  </a:lnTo>
                  <a:lnTo>
                    <a:pt x="92419" y="20000"/>
                  </a:lnTo>
                  <a:lnTo>
                    <a:pt x="92520" y="19899"/>
                  </a:lnTo>
                  <a:lnTo>
                    <a:pt x="92655" y="19831"/>
                  </a:lnTo>
                  <a:lnTo>
                    <a:pt x="92756" y="19798"/>
                  </a:lnTo>
                  <a:close/>
                  <a:moveTo>
                    <a:pt x="90467" y="14444"/>
                  </a:moveTo>
                  <a:lnTo>
                    <a:pt x="90265" y="14781"/>
                  </a:lnTo>
                  <a:lnTo>
                    <a:pt x="90096" y="15118"/>
                  </a:lnTo>
                  <a:lnTo>
                    <a:pt x="89962" y="15522"/>
                  </a:lnTo>
                  <a:lnTo>
                    <a:pt x="89827" y="15926"/>
                  </a:lnTo>
                  <a:lnTo>
                    <a:pt x="89659" y="16767"/>
                  </a:lnTo>
                  <a:lnTo>
                    <a:pt x="89524" y="17542"/>
                  </a:lnTo>
                  <a:lnTo>
                    <a:pt x="89423" y="18249"/>
                  </a:lnTo>
                  <a:lnTo>
                    <a:pt x="89356" y="18990"/>
                  </a:lnTo>
                  <a:lnTo>
                    <a:pt x="89322" y="19730"/>
                  </a:lnTo>
                  <a:lnTo>
                    <a:pt x="89356" y="20471"/>
                  </a:lnTo>
                  <a:lnTo>
                    <a:pt x="89288" y="20505"/>
                  </a:lnTo>
                  <a:lnTo>
                    <a:pt x="89288" y="20572"/>
                  </a:lnTo>
                  <a:lnTo>
                    <a:pt x="89288" y="20606"/>
                  </a:lnTo>
                  <a:lnTo>
                    <a:pt x="89255" y="20505"/>
                  </a:lnTo>
                  <a:lnTo>
                    <a:pt x="89086" y="20774"/>
                  </a:lnTo>
                  <a:lnTo>
                    <a:pt x="88952" y="21077"/>
                  </a:lnTo>
                  <a:lnTo>
                    <a:pt x="88884" y="21414"/>
                  </a:lnTo>
                  <a:lnTo>
                    <a:pt x="88817" y="21750"/>
                  </a:lnTo>
                  <a:lnTo>
                    <a:pt x="88783" y="22457"/>
                  </a:lnTo>
                  <a:lnTo>
                    <a:pt x="88783" y="23097"/>
                  </a:lnTo>
                  <a:lnTo>
                    <a:pt x="88750" y="23871"/>
                  </a:lnTo>
                  <a:lnTo>
                    <a:pt x="88716" y="24679"/>
                  </a:lnTo>
                  <a:lnTo>
                    <a:pt x="88750" y="25083"/>
                  </a:lnTo>
                  <a:lnTo>
                    <a:pt x="88783" y="25487"/>
                  </a:lnTo>
                  <a:lnTo>
                    <a:pt x="88851" y="25858"/>
                  </a:lnTo>
                  <a:lnTo>
                    <a:pt x="88952" y="26262"/>
                  </a:lnTo>
                  <a:lnTo>
                    <a:pt x="88985" y="26295"/>
                  </a:lnTo>
                  <a:lnTo>
                    <a:pt x="88918" y="26598"/>
                  </a:lnTo>
                  <a:lnTo>
                    <a:pt x="88851" y="26868"/>
                  </a:lnTo>
                  <a:lnTo>
                    <a:pt x="88716" y="27137"/>
                  </a:lnTo>
                  <a:lnTo>
                    <a:pt x="88548" y="27407"/>
                  </a:lnTo>
                  <a:lnTo>
                    <a:pt x="88413" y="27036"/>
                  </a:lnTo>
                  <a:lnTo>
                    <a:pt x="88278" y="26666"/>
                  </a:lnTo>
                  <a:lnTo>
                    <a:pt x="88211" y="26262"/>
                  </a:lnTo>
                  <a:lnTo>
                    <a:pt x="88177" y="25858"/>
                  </a:lnTo>
                  <a:lnTo>
                    <a:pt x="88110" y="25083"/>
                  </a:lnTo>
                  <a:lnTo>
                    <a:pt x="88076" y="24275"/>
                  </a:lnTo>
                  <a:lnTo>
                    <a:pt x="88009" y="22558"/>
                  </a:lnTo>
                  <a:lnTo>
                    <a:pt x="88009" y="21717"/>
                  </a:lnTo>
                  <a:lnTo>
                    <a:pt x="88043" y="20841"/>
                  </a:lnTo>
                  <a:lnTo>
                    <a:pt x="88110" y="20000"/>
                  </a:lnTo>
                  <a:lnTo>
                    <a:pt x="88211" y="19192"/>
                  </a:lnTo>
                  <a:lnTo>
                    <a:pt x="88346" y="18350"/>
                  </a:lnTo>
                  <a:lnTo>
                    <a:pt x="88514" y="17542"/>
                  </a:lnTo>
                  <a:lnTo>
                    <a:pt x="88750" y="16734"/>
                  </a:lnTo>
                  <a:lnTo>
                    <a:pt x="89053" y="15959"/>
                  </a:lnTo>
                  <a:lnTo>
                    <a:pt x="89389" y="15185"/>
                  </a:lnTo>
                  <a:lnTo>
                    <a:pt x="89726" y="14444"/>
                  </a:lnTo>
                  <a:close/>
                  <a:moveTo>
                    <a:pt x="99692" y="22558"/>
                  </a:moveTo>
                  <a:lnTo>
                    <a:pt x="99826" y="22626"/>
                  </a:lnTo>
                  <a:lnTo>
                    <a:pt x="99961" y="22727"/>
                  </a:lnTo>
                  <a:lnTo>
                    <a:pt x="100096" y="22861"/>
                  </a:lnTo>
                  <a:lnTo>
                    <a:pt x="100230" y="23030"/>
                  </a:lnTo>
                  <a:lnTo>
                    <a:pt x="100264" y="23198"/>
                  </a:lnTo>
                  <a:lnTo>
                    <a:pt x="100264" y="23366"/>
                  </a:lnTo>
                  <a:lnTo>
                    <a:pt x="100230" y="23737"/>
                  </a:lnTo>
                  <a:lnTo>
                    <a:pt x="100264" y="23804"/>
                  </a:lnTo>
                  <a:lnTo>
                    <a:pt x="100331" y="23838"/>
                  </a:lnTo>
                  <a:lnTo>
                    <a:pt x="99860" y="24309"/>
                  </a:lnTo>
                  <a:lnTo>
                    <a:pt x="99389" y="24780"/>
                  </a:lnTo>
                  <a:lnTo>
                    <a:pt x="98547" y="25790"/>
                  </a:lnTo>
                  <a:lnTo>
                    <a:pt x="97907" y="26464"/>
                  </a:lnTo>
                  <a:lnTo>
                    <a:pt x="97200" y="27104"/>
                  </a:lnTo>
                  <a:lnTo>
                    <a:pt x="96527" y="27710"/>
                  </a:lnTo>
                  <a:lnTo>
                    <a:pt x="95887" y="28383"/>
                  </a:lnTo>
                  <a:lnTo>
                    <a:pt x="95584" y="28383"/>
                  </a:lnTo>
                  <a:lnTo>
                    <a:pt x="95450" y="28349"/>
                  </a:lnTo>
                  <a:lnTo>
                    <a:pt x="95349" y="28282"/>
                  </a:lnTo>
                  <a:lnTo>
                    <a:pt x="95180" y="28080"/>
                  </a:lnTo>
                  <a:lnTo>
                    <a:pt x="95012" y="27878"/>
                  </a:lnTo>
                  <a:lnTo>
                    <a:pt x="94978" y="27811"/>
                  </a:lnTo>
                  <a:lnTo>
                    <a:pt x="94945" y="27710"/>
                  </a:lnTo>
                  <a:lnTo>
                    <a:pt x="94945" y="27508"/>
                  </a:lnTo>
                  <a:lnTo>
                    <a:pt x="95012" y="27339"/>
                  </a:lnTo>
                  <a:lnTo>
                    <a:pt x="95147" y="27137"/>
                  </a:lnTo>
                  <a:lnTo>
                    <a:pt x="95416" y="26801"/>
                  </a:lnTo>
                  <a:lnTo>
                    <a:pt x="95652" y="26531"/>
                  </a:lnTo>
                  <a:lnTo>
                    <a:pt x="96931" y="24949"/>
                  </a:lnTo>
                  <a:lnTo>
                    <a:pt x="97604" y="24208"/>
                  </a:lnTo>
                  <a:lnTo>
                    <a:pt x="98278" y="23467"/>
                  </a:lnTo>
                  <a:lnTo>
                    <a:pt x="98682" y="23063"/>
                  </a:lnTo>
                  <a:lnTo>
                    <a:pt x="98884" y="22861"/>
                  </a:lnTo>
                  <a:lnTo>
                    <a:pt x="99119" y="22693"/>
                  </a:lnTo>
                  <a:lnTo>
                    <a:pt x="99254" y="22626"/>
                  </a:lnTo>
                  <a:lnTo>
                    <a:pt x="99389" y="22558"/>
                  </a:lnTo>
                  <a:close/>
                  <a:moveTo>
                    <a:pt x="100870" y="23905"/>
                  </a:moveTo>
                  <a:lnTo>
                    <a:pt x="100971" y="23972"/>
                  </a:lnTo>
                  <a:lnTo>
                    <a:pt x="98648" y="26464"/>
                  </a:lnTo>
                  <a:lnTo>
                    <a:pt x="97402" y="27743"/>
                  </a:lnTo>
                  <a:lnTo>
                    <a:pt x="96796" y="28383"/>
                  </a:lnTo>
                  <a:lnTo>
                    <a:pt x="96258" y="29090"/>
                  </a:lnTo>
                  <a:lnTo>
                    <a:pt x="96123" y="28989"/>
                  </a:lnTo>
                  <a:lnTo>
                    <a:pt x="96022" y="28922"/>
                  </a:lnTo>
                  <a:lnTo>
                    <a:pt x="96022" y="28888"/>
                  </a:lnTo>
                  <a:lnTo>
                    <a:pt x="96359" y="28652"/>
                  </a:lnTo>
                  <a:lnTo>
                    <a:pt x="96695" y="28383"/>
                  </a:lnTo>
                  <a:lnTo>
                    <a:pt x="96998" y="28080"/>
                  </a:lnTo>
                  <a:lnTo>
                    <a:pt x="97301" y="27777"/>
                  </a:lnTo>
                  <a:lnTo>
                    <a:pt x="97874" y="27137"/>
                  </a:lnTo>
                  <a:lnTo>
                    <a:pt x="98446" y="26497"/>
                  </a:lnTo>
                  <a:lnTo>
                    <a:pt x="99624" y="25184"/>
                  </a:lnTo>
                  <a:lnTo>
                    <a:pt x="100230" y="24511"/>
                  </a:lnTo>
                  <a:lnTo>
                    <a:pt x="100870" y="23905"/>
                  </a:lnTo>
                  <a:close/>
                  <a:moveTo>
                    <a:pt x="101308" y="24511"/>
                  </a:moveTo>
                  <a:lnTo>
                    <a:pt x="101409" y="24780"/>
                  </a:lnTo>
                  <a:lnTo>
                    <a:pt x="101510" y="25016"/>
                  </a:lnTo>
                  <a:lnTo>
                    <a:pt x="101543" y="25252"/>
                  </a:lnTo>
                  <a:lnTo>
                    <a:pt x="101038" y="25790"/>
                  </a:lnTo>
                  <a:lnTo>
                    <a:pt x="100466" y="26295"/>
                  </a:lnTo>
                  <a:lnTo>
                    <a:pt x="99321" y="27339"/>
                  </a:lnTo>
                  <a:lnTo>
                    <a:pt x="98783" y="27878"/>
                  </a:lnTo>
                  <a:lnTo>
                    <a:pt x="98244" y="28417"/>
                  </a:lnTo>
                  <a:lnTo>
                    <a:pt x="97806" y="29023"/>
                  </a:lnTo>
                  <a:lnTo>
                    <a:pt x="97604" y="29326"/>
                  </a:lnTo>
                  <a:lnTo>
                    <a:pt x="97402" y="29629"/>
                  </a:lnTo>
                  <a:lnTo>
                    <a:pt x="96965" y="29561"/>
                  </a:lnTo>
                  <a:lnTo>
                    <a:pt x="96763" y="29494"/>
                  </a:lnTo>
                  <a:lnTo>
                    <a:pt x="96594" y="29393"/>
                  </a:lnTo>
                  <a:lnTo>
                    <a:pt x="96931" y="29090"/>
                  </a:lnTo>
                  <a:lnTo>
                    <a:pt x="97234" y="28787"/>
                  </a:lnTo>
                  <a:lnTo>
                    <a:pt x="97840" y="28147"/>
                  </a:lnTo>
                  <a:lnTo>
                    <a:pt x="98412" y="27508"/>
                  </a:lnTo>
                  <a:lnTo>
                    <a:pt x="98985" y="26868"/>
                  </a:lnTo>
                  <a:lnTo>
                    <a:pt x="100129" y="25689"/>
                  </a:lnTo>
                  <a:lnTo>
                    <a:pt x="101308" y="24511"/>
                  </a:lnTo>
                  <a:close/>
                  <a:moveTo>
                    <a:pt x="101274" y="25858"/>
                  </a:moveTo>
                  <a:lnTo>
                    <a:pt x="101308" y="25891"/>
                  </a:lnTo>
                  <a:lnTo>
                    <a:pt x="101442" y="26026"/>
                  </a:lnTo>
                  <a:lnTo>
                    <a:pt x="101611" y="26093"/>
                  </a:lnTo>
                  <a:lnTo>
                    <a:pt x="101813" y="26127"/>
                  </a:lnTo>
                  <a:lnTo>
                    <a:pt x="101981" y="26093"/>
                  </a:lnTo>
                  <a:lnTo>
                    <a:pt x="101678" y="26666"/>
                  </a:lnTo>
                  <a:lnTo>
                    <a:pt x="101308" y="27205"/>
                  </a:lnTo>
                  <a:lnTo>
                    <a:pt x="100870" y="27710"/>
                  </a:lnTo>
                  <a:lnTo>
                    <a:pt x="100432" y="28181"/>
                  </a:lnTo>
                  <a:lnTo>
                    <a:pt x="99456" y="29191"/>
                  </a:lnTo>
                  <a:lnTo>
                    <a:pt x="98783" y="29797"/>
                  </a:lnTo>
                  <a:lnTo>
                    <a:pt x="98547" y="29999"/>
                  </a:lnTo>
                  <a:lnTo>
                    <a:pt x="98345" y="30100"/>
                  </a:lnTo>
                  <a:lnTo>
                    <a:pt x="98345" y="29864"/>
                  </a:lnTo>
                  <a:lnTo>
                    <a:pt x="98379" y="29831"/>
                  </a:lnTo>
                  <a:lnTo>
                    <a:pt x="98379" y="29763"/>
                  </a:lnTo>
                  <a:lnTo>
                    <a:pt x="98345" y="29696"/>
                  </a:lnTo>
                  <a:lnTo>
                    <a:pt x="98244" y="29460"/>
                  </a:lnTo>
                  <a:lnTo>
                    <a:pt x="98210" y="29393"/>
                  </a:lnTo>
                  <a:lnTo>
                    <a:pt x="98109" y="29292"/>
                  </a:lnTo>
                  <a:lnTo>
                    <a:pt x="98042" y="29225"/>
                  </a:lnTo>
                  <a:lnTo>
                    <a:pt x="97941" y="29191"/>
                  </a:lnTo>
                  <a:lnTo>
                    <a:pt x="98682" y="28383"/>
                  </a:lnTo>
                  <a:lnTo>
                    <a:pt x="99456" y="27575"/>
                  </a:lnTo>
                  <a:lnTo>
                    <a:pt x="100365" y="26733"/>
                  </a:lnTo>
                  <a:lnTo>
                    <a:pt x="100836" y="26295"/>
                  </a:lnTo>
                  <a:lnTo>
                    <a:pt x="101274" y="25858"/>
                  </a:lnTo>
                  <a:close/>
                  <a:moveTo>
                    <a:pt x="106930" y="17171"/>
                  </a:moveTo>
                  <a:lnTo>
                    <a:pt x="106930" y="18114"/>
                  </a:lnTo>
                  <a:lnTo>
                    <a:pt x="106897" y="19023"/>
                  </a:lnTo>
                  <a:lnTo>
                    <a:pt x="106863" y="19495"/>
                  </a:lnTo>
                  <a:lnTo>
                    <a:pt x="106829" y="19932"/>
                  </a:lnTo>
                  <a:lnTo>
                    <a:pt x="106728" y="20404"/>
                  </a:lnTo>
                  <a:lnTo>
                    <a:pt x="106627" y="20841"/>
                  </a:lnTo>
                  <a:lnTo>
                    <a:pt x="106425" y="21380"/>
                  </a:lnTo>
                  <a:lnTo>
                    <a:pt x="106190" y="21919"/>
                  </a:lnTo>
                  <a:lnTo>
                    <a:pt x="105954" y="22457"/>
                  </a:lnTo>
                  <a:lnTo>
                    <a:pt x="105685" y="22996"/>
                  </a:lnTo>
                  <a:lnTo>
                    <a:pt x="105382" y="23535"/>
                  </a:lnTo>
                  <a:lnTo>
                    <a:pt x="105079" y="24040"/>
                  </a:lnTo>
                  <a:lnTo>
                    <a:pt x="104405" y="25016"/>
                  </a:lnTo>
                  <a:lnTo>
                    <a:pt x="104069" y="25487"/>
                  </a:lnTo>
                  <a:lnTo>
                    <a:pt x="103698" y="25925"/>
                  </a:lnTo>
                  <a:lnTo>
                    <a:pt x="102890" y="26801"/>
                  </a:lnTo>
                  <a:lnTo>
                    <a:pt x="102015" y="27642"/>
                  </a:lnTo>
                  <a:lnTo>
                    <a:pt x="101173" y="28450"/>
                  </a:lnTo>
                  <a:lnTo>
                    <a:pt x="100298" y="29225"/>
                  </a:lnTo>
                  <a:lnTo>
                    <a:pt x="99422" y="29965"/>
                  </a:lnTo>
                  <a:lnTo>
                    <a:pt x="98513" y="30672"/>
                  </a:lnTo>
                  <a:lnTo>
                    <a:pt x="97571" y="31346"/>
                  </a:lnTo>
                  <a:lnTo>
                    <a:pt x="97571" y="31177"/>
                  </a:lnTo>
                  <a:lnTo>
                    <a:pt x="97604" y="31043"/>
                  </a:lnTo>
                  <a:lnTo>
                    <a:pt x="97705" y="30740"/>
                  </a:lnTo>
                  <a:lnTo>
                    <a:pt x="97874" y="30403"/>
                  </a:lnTo>
                  <a:lnTo>
                    <a:pt x="98109" y="30134"/>
                  </a:lnTo>
                  <a:lnTo>
                    <a:pt x="98109" y="30201"/>
                  </a:lnTo>
                  <a:lnTo>
                    <a:pt x="98109" y="30268"/>
                  </a:lnTo>
                  <a:lnTo>
                    <a:pt x="98143" y="30302"/>
                  </a:lnTo>
                  <a:lnTo>
                    <a:pt x="98210" y="30336"/>
                  </a:lnTo>
                  <a:lnTo>
                    <a:pt x="98311" y="30302"/>
                  </a:lnTo>
                  <a:lnTo>
                    <a:pt x="98345" y="30235"/>
                  </a:lnTo>
                  <a:lnTo>
                    <a:pt x="98480" y="30235"/>
                  </a:lnTo>
                  <a:lnTo>
                    <a:pt x="98581" y="30167"/>
                  </a:lnTo>
                  <a:lnTo>
                    <a:pt x="98783" y="29999"/>
                  </a:lnTo>
                  <a:lnTo>
                    <a:pt x="100230" y="28619"/>
                  </a:lnTo>
                  <a:lnTo>
                    <a:pt x="100803" y="28080"/>
                  </a:lnTo>
                  <a:lnTo>
                    <a:pt x="101341" y="27474"/>
                  </a:lnTo>
                  <a:lnTo>
                    <a:pt x="101577" y="27171"/>
                  </a:lnTo>
                  <a:lnTo>
                    <a:pt x="101813" y="26834"/>
                  </a:lnTo>
                  <a:lnTo>
                    <a:pt x="102015" y="26497"/>
                  </a:lnTo>
                  <a:lnTo>
                    <a:pt x="102183" y="26127"/>
                  </a:lnTo>
                  <a:lnTo>
                    <a:pt x="102217" y="26060"/>
                  </a:lnTo>
                  <a:lnTo>
                    <a:pt x="102183" y="25992"/>
                  </a:lnTo>
                  <a:lnTo>
                    <a:pt x="102419" y="25858"/>
                  </a:lnTo>
                  <a:lnTo>
                    <a:pt x="102654" y="25656"/>
                  </a:lnTo>
                  <a:lnTo>
                    <a:pt x="102857" y="25454"/>
                  </a:lnTo>
                  <a:lnTo>
                    <a:pt x="103092" y="25218"/>
                  </a:lnTo>
                  <a:lnTo>
                    <a:pt x="103732" y="24410"/>
                  </a:lnTo>
                  <a:lnTo>
                    <a:pt x="104405" y="23669"/>
                  </a:lnTo>
                  <a:lnTo>
                    <a:pt x="104742" y="23265"/>
                  </a:lnTo>
                  <a:lnTo>
                    <a:pt x="105079" y="22895"/>
                  </a:lnTo>
                  <a:lnTo>
                    <a:pt x="105348" y="22491"/>
                  </a:lnTo>
                  <a:lnTo>
                    <a:pt x="105617" y="22053"/>
                  </a:lnTo>
                  <a:lnTo>
                    <a:pt x="105819" y="21616"/>
                  </a:lnTo>
                  <a:lnTo>
                    <a:pt x="105988" y="21144"/>
                  </a:lnTo>
                  <a:lnTo>
                    <a:pt x="106055" y="21144"/>
                  </a:lnTo>
                  <a:lnTo>
                    <a:pt x="106156" y="21111"/>
                  </a:lnTo>
                  <a:lnTo>
                    <a:pt x="106190" y="21111"/>
                  </a:lnTo>
                  <a:lnTo>
                    <a:pt x="106190" y="21144"/>
                  </a:lnTo>
                  <a:lnTo>
                    <a:pt x="106223" y="21111"/>
                  </a:lnTo>
                  <a:lnTo>
                    <a:pt x="106358" y="20976"/>
                  </a:lnTo>
                  <a:lnTo>
                    <a:pt x="106425" y="20774"/>
                  </a:lnTo>
                  <a:lnTo>
                    <a:pt x="106493" y="20370"/>
                  </a:lnTo>
                  <a:lnTo>
                    <a:pt x="106560" y="20033"/>
                  </a:lnTo>
                  <a:lnTo>
                    <a:pt x="106526" y="19697"/>
                  </a:lnTo>
                  <a:lnTo>
                    <a:pt x="106560" y="19663"/>
                  </a:lnTo>
                  <a:lnTo>
                    <a:pt x="106526" y="19596"/>
                  </a:lnTo>
                  <a:lnTo>
                    <a:pt x="106560" y="18990"/>
                  </a:lnTo>
                  <a:lnTo>
                    <a:pt x="106594" y="18417"/>
                  </a:lnTo>
                  <a:lnTo>
                    <a:pt x="106627" y="17845"/>
                  </a:lnTo>
                  <a:lnTo>
                    <a:pt x="106627" y="17508"/>
                  </a:lnTo>
                  <a:lnTo>
                    <a:pt x="106560" y="17239"/>
                  </a:lnTo>
                  <a:lnTo>
                    <a:pt x="106930" y="17171"/>
                  </a:lnTo>
                  <a:close/>
                  <a:moveTo>
                    <a:pt x="1" y="1"/>
                  </a:moveTo>
                  <a:lnTo>
                    <a:pt x="607" y="1011"/>
                  </a:lnTo>
                  <a:lnTo>
                    <a:pt x="1246" y="2021"/>
                  </a:lnTo>
                  <a:lnTo>
                    <a:pt x="2559" y="3974"/>
                  </a:lnTo>
                  <a:lnTo>
                    <a:pt x="4175" y="6263"/>
                  </a:lnTo>
                  <a:lnTo>
                    <a:pt x="5792" y="8519"/>
                  </a:lnTo>
                  <a:lnTo>
                    <a:pt x="7408" y="10640"/>
                  </a:lnTo>
                  <a:lnTo>
                    <a:pt x="9091" y="12727"/>
                  </a:lnTo>
                  <a:lnTo>
                    <a:pt x="9394" y="13098"/>
                  </a:lnTo>
                  <a:lnTo>
                    <a:pt x="9764" y="13468"/>
                  </a:lnTo>
                  <a:lnTo>
                    <a:pt x="10101" y="13805"/>
                  </a:lnTo>
                  <a:lnTo>
                    <a:pt x="10505" y="14074"/>
                  </a:lnTo>
                  <a:lnTo>
                    <a:pt x="10943" y="14343"/>
                  </a:lnTo>
                  <a:lnTo>
                    <a:pt x="11380" y="14512"/>
                  </a:lnTo>
                  <a:lnTo>
                    <a:pt x="11616" y="14579"/>
                  </a:lnTo>
                  <a:lnTo>
                    <a:pt x="11852" y="14646"/>
                  </a:lnTo>
                  <a:lnTo>
                    <a:pt x="12357" y="14646"/>
                  </a:lnTo>
                  <a:lnTo>
                    <a:pt x="12357" y="14747"/>
                  </a:lnTo>
                  <a:lnTo>
                    <a:pt x="12390" y="14781"/>
                  </a:lnTo>
                  <a:lnTo>
                    <a:pt x="12424" y="14781"/>
                  </a:lnTo>
                  <a:lnTo>
                    <a:pt x="19090" y="14714"/>
                  </a:lnTo>
                  <a:lnTo>
                    <a:pt x="25723" y="14613"/>
                  </a:lnTo>
                  <a:lnTo>
                    <a:pt x="32389" y="14478"/>
                  </a:lnTo>
                  <a:lnTo>
                    <a:pt x="39056" y="14377"/>
                  </a:lnTo>
                  <a:lnTo>
                    <a:pt x="41008" y="14343"/>
                  </a:lnTo>
                  <a:lnTo>
                    <a:pt x="40806" y="14882"/>
                  </a:lnTo>
                  <a:lnTo>
                    <a:pt x="40672" y="15454"/>
                  </a:lnTo>
                  <a:lnTo>
                    <a:pt x="40537" y="16027"/>
                  </a:lnTo>
                  <a:lnTo>
                    <a:pt x="40470" y="16599"/>
                  </a:lnTo>
                  <a:lnTo>
                    <a:pt x="40436" y="17171"/>
                  </a:lnTo>
                  <a:lnTo>
                    <a:pt x="40436" y="17744"/>
                  </a:lnTo>
                  <a:lnTo>
                    <a:pt x="40470" y="18350"/>
                  </a:lnTo>
                  <a:lnTo>
                    <a:pt x="40503" y="18922"/>
                  </a:lnTo>
                  <a:lnTo>
                    <a:pt x="40571" y="19360"/>
                  </a:lnTo>
                  <a:lnTo>
                    <a:pt x="40672" y="19831"/>
                  </a:lnTo>
                  <a:lnTo>
                    <a:pt x="40806" y="20303"/>
                  </a:lnTo>
                  <a:lnTo>
                    <a:pt x="40975" y="20740"/>
                  </a:lnTo>
                  <a:lnTo>
                    <a:pt x="41177" y="21178"/>
                  </a:lnTo>
                  <a:lnTo>
                    <a:pt x="41446" y="21548"/>
                  </a:lnTo>
                  <a:lnTo>
                    <a:pt x="41614" y="21717"/>
                  </a:lnTo>
                  <a:lnTo>
                    <a:pt x="41783" y="21851"/>
                  </a:lnTo>
                  <a:lnTo>
                    <a:pt x="41985" y="21986"/>
                  </a:lnTo>
                  <a:lnTo>
                    <a:pt x="42187" y="22121"/>
                  </a:lnTo>
                  <a:lnTo>
                    <a:pt x="42389" y="22188"/>
                  </a:lnTo>
                  <a:lnTo>
                    <a:pt x="42624" y="22255"/>
                  </a:lnTo>
                  <a:lnTo>
                    <a:pt x="42860" y="22289"/>
                  </a:lnTo>
                  <a:lnTo>
                    <a:pt x="43567" y="22289"/>
                  </a:lnTo>
                  <a:lnTo>
                    <a:pt x="44038" y="22255"/>
                  </a:lnTo>
                  <a:lnTo>
                    <a:pt x="46968" y="22222"/>
                  </a:lnTo>
                  <a:lnTo>
                    <a:pt x="52792" y="22087"/>
                  </a:lnTo>
                  <a:lnTo>
                    <a:pt x="58347" y="21986"/>
                  </a:lnTo>
                  <a:lnTo>
                    <a:pt x="59526" y="21986"/>
                  </a:lnTo>
                  <a:lnTo>
                    <a:pt x="60738" y="21952"/>
                  </a:lnTo>
                  <a:lnTo>
                    <a:pt x="61310" y="21919"/>
                  </a:lnTo>
                  <a:lnTo>
                    <a:pt x="61916" y="21818"/>
                  </a:lnTo>
                  <a:lnTo>
                    <a:pt x="62489" y="21683"/>
                  </a:lnTo>
                  <a:lnTo>
                    <a:pt x="63061" y="21515"/>
                  </a:lnTo>
                  <a:lnTo>
                    <a:pt x="63499" y="21313"/>
                  </a:lnTo>
                  <a:lnTo>
                    <a:pt x="63903" y="21043"/>
                  </a:lnTo>
                  <a:lnTo>
                    <a:pt x="64239" y="20740"/>
                  </a:lnTo>
                  <a:lnTo>
                    <a:pt x="64542" y="20370"/>
                  </a:lnTo>
                  <a:lnTo>
                    <a:pt x="64778" y="19966"/>
                  </a:lnTo>
                  <a:lnTo>
                    <a:pt x="64980" y="19562"/>
                  </a:lnTo>
                  <a:lnTo>
                    <a:pt x="65115" y="19091"/>
                  </a:lnTo>
                  <a:lnTo>
                    <a:pt x="65216" y="18619"/>
                  </a:lnTo>
                  <a:lnTo>
                    <a:pt x="65283" y="18047"/>
                  </a:lnTo>
                  <a:lnTo>
                    <a:pt x="65283" y="17474"/>
                  </a:lnTo>
                  <a:lnTo>
                    <a:pt x="65182" y="16936"/>
                  </a:lnTo>
                  <a:lnTo>
                    <a:pt x="65081" y="16363"/>
                  </a:lnTo>
                  <a:lnTo>
                    <a:pt x="64913" y="15825"/>
                  </a:lnTo>
                  <a:lnTo>
                    <a:pt x="64711" y="15286"/>
                  </a:lnTo>
                  <a:lnTo>
                    <a:pt x="64239" y="14242"/>
                  </a:lnTo>
                  <a:lnTo>
                    <a:pt x="71848" y="14242"/>
                  </a:lnTo>
                  <a:lnTo>
                    <a:pt x="77774" y="14276"/>
                  </a:lnTo>
                  <a:lnTo>
                    <a:pt x="89625" y="14444"/>
                  </a:lnTo>
                  <a:lnTo>
                    <a:pt x="89389" y="14747"/>
                  </a:lnTo>
                  <a:lnTo>
                    <a:pt x="89187" y="15118"/>
                  </a:lnTo>
                  <a:lnTo>
                    <a:pt x="88985" y="15454"/>
                  </a:lnTo>
                  <a:lnTo>
                    <a:pt x="88817" y="15825"/>
                  </a:lnTo>
                  <a:lnTo>
                    <a:pt x="88514" y="16599"/>
                  </a:lnTo>
                  <a:lnTo>
                    <a:pt x="88278" y="17373"/>
                  </a:lnTo>
                  <a:lnTo>
                    <a:pt x="88110" y="18181"/>
                  </a:lnTo>
                  <a:lnTo>
                    <a:pt x="87975" y="18990"/>
                  </a:lnTo>
                  <a:lnTo>
                    <a:pt x="87874" y="19798"/>
                  </a:lnTo>
                  <a:lnTo>
                    <a:pt x="87773" y="20572"/>
                  </a:lnTo>
                  <a:lnTo>
                    <a:pt x="87740" y="21582"/>
                  </a:lnTo>
                  <a:lnTo>
                    <a:pt x="87740" y="22558"/>
                  </a:lnTo>
                  <a:lnTo>
                    <a:pt x="87773" y="23568"/>
                  </a:lnTo>
                  <a:lnTo>
                    <a:pt x="87841" y="24545"/>
                  </a:lnTo>
                  <a:lnTo>
                    <a:pt x="87874" y="25353"/>
                  </a:lnTo>
                  <a:lnTo>
                    <a:pt x="87942" y="26161"/>
                  </a:lnTo>
                  <a:lnTo>
                    <a:pt x="88043" y="26565"/>
                  </a:lnTo>
                  <a:lnTo>
                    <a:pt x="88110" y="26935"/>
                  </a:lnTo>
                  <a:lnTo>
                    <a:pt x="88245" y="27339"/>
                  </a:lnTo>
                  <a:lnTo>
                    <a:pt x="88413" y="27676"/>
                  </a:lnTo>
                  <a:lnTo>
                    <a:pt x="88480" y="27710"/>
                  </a:lnTo>
                  <a:lnTo>
                    <a:pt x="88514" y="27743"/>
                  </a:lnTo>
                  <a:lnTo>
                    <a:pt x="88581" y="27743"/>
                  </a:lnTo>
                  <a:lnTo>
                    <a:pt x="88615" y="27710"/>
                  </a:lnTo>
                  <a:lnTo>
                    <a:pt x="88851" y="27407"/>
                  </a:lnTo>
                  <a:lnTo>
                    <a:pt x="89053" y="27036"/>
                  </a:lnTo>
                  <a:lnTo>
                    <a:pt x="89154" y="26700"/>
                  </a:lnTo>
                  <a:lnTo>
                    <a:pt x="89187" y="26497"/>
                  </a:lnTo>
                  <a:lnTo>
                    <a:pt x="89221" y="26295"/>
                  </a:lnTo>
                  <a:lnTo>
                    <a:pt x="89255" y="26295"/>
                  </a:lnTo>
                  <a:lnTo>
                    <a:pt x="89255" y="26262"/>
                  </a:lnTo>
                  <a:lnTo>
                    <a:pt x="89288" y="26228"/>
                  </a:lnTo>
                  <a:lnTo>
                    <a:pt x="89255" y="26194"/>
                  </a:lnTo>
                  <a:lnTo>
                    <a:pt x="89288" y="26093"/>
                  </a:lnTo>
                  <a:lnTo>
                    <a:pt x="89356" y="25992"/>
                  </a:lnTo>
                  <a:lnTo>
                    <a:pt x="89457" y="25858"/>
                  </a:lnTo>
                  <a:lnTo>
                    <a:pt x="89591" y="25757"/>
                  </a:lnTo>
                  <a:lnTo>
                    <a:pt x="89726" y="25723"/>
                  </a:lnTo>
                  <a:lnTo>
                    <a:pt x="89692" y="26228"/>
                  </a:lnTo>
                  <a:lnTo>
                    <a:pt x="89692" y="26295"/>
                  </a:lnTo>
                  <a:lnTo>
                    <a:pt x="89726" y="26329"/>
                  </a:lnTo>
                  <a:lnTo>
                    <a:pt x="89827" y="26329"/>
                  </a:lnTo>
                  <a:lnTo>
                    <a:pt x="89995" y="26565"/>
                  </a:lnTo>
                  <a:lnTo>
                    <a:pt x="90197" y="26733"/>
                  </a:lnTo>
                  <a:lnTo>
                    <a:pt x="90433" y="26868"/>
                  </a:lnTo>
                  <a:lnTo>
                    <a:pt x="90669" y="26969"/>
                  </a:lnTo>
                  <a:lnTo>
                    <a:pt x="90770" y="26969"/>
                  </a:lnTo>
                  <a:lnTo>
                    <a:pt x="90770" y="27171"/>
                  </a:lnTo>
                  <a:lnTo>
                    <a:pt x="90770" y="27205"/>
                  </a:lnTo>
                  <a:lnTo>
                    <a:pt x="90803" y="27238"/>
                  </a:lnTo>
                  <a:lnTo>
                    <a:pt x="90871" y="27272"/>
                  </a:lnTo>
                  <a:lnTo>
                    <a:pt x="90972" y="27238"/>
                  </a:lnTo>
                  <a:lnTo>
                    <a:pt x="91005" y="27205"/>
                  </a:lnTo>
                  <a:lnTo>
                    <a:pt x="91005" y="27171"/>
                  </a:lnTo>
                  <a:lnTo>
                    <a:pt x="91005" y="26935"/>
                  </a:lnTo>
                  <a:lnTo>
                    <a:pt x="91140" y="26868"/>
                  </a:lnTo>
                  <a:lnTo>
                    <a:pt x="91241" y="26767"/>
                  </a:lnTo>
                  <a:lnTo>
                    <a:pt x="91241" y="26834"/>
                  </a:lnTo>
                  <a:lnTo>
                    <a:pt x="91308" y="26868"/>
                  </a:lnTo>
                  <a:lnTo>
                    <a:pt x="91679" y="26868"/>
                  </a:lnTo>
                  <a:lnTo>
                    <a:pt x="91679" y="26902"/>
                  </a:lnTo>
                  <a:lnTo>
                    <a:pt x="91712" y="26935"/>
                  </a:lnTo>
                  <a:lnTo>
                    <a:pt x="91746" y="26935"/>
                  </a:lnTo>
                  <a:lnTo>
                    <a:pt x="91914" y="27104"/>
                  </a:lnTo>
                  <a:lnTo>
                    <a:pt x="92116" y="27238"/>
                  </a:lnTo>
                  <a:lnTo>
                    <a:pt x="92285" y="27306"/>
                  </a:lnTo>
                  <a:lnTo>
                    <a:pt x="92487" y="27339"/>
                  </a:lnTo>
                  <a:lnTo>
                    <a:pt x="92689" y="27339"/>
                  </a:lnTo>
                  <a:lnTo>
                    <a:pt x="92891" y="27238"/>
                  </a:lnTo>
                  <a:lnTo>
                    <a:pt x="93059" y="27104"/>
                  </a:lnTo>
                  <a:lnTo>
                    <a:pt x="93194" y="26935"/>
                  </a:lnTo>
                  <a:lnTo>
                    <a:pt x="93295" y="26801"/>
                  </a:lnTo>
                  <a:lnTo>
                    <a:pt x="93328" y="26632"/>
                  </a:lnTo>
                  <a:lnTo>
                    <a:pt x="93396" y="26329"/>
                  </a:lnTo>
                  <a:lnTo>
                    <a:pt x="93429" y="25992"/>
                  </a:lnTo>
                  <a:lnTo>
                    <a:pt x="93429" y="25656"/>
                  </a:lnTo>
                  <a:lnTo>
                    <a:pt x="93530" y="23265"/>
                  </a:lnTo>
                  <a:lnTo>
                    <a:pt x="93598" y="21144"/>
                  </a:lnTo>
                  <a:lnTo>
                    <a:pt x="93631" y="20740"/>
                  </a:lnTo>
                  <a:lnTo>
                    <a:pt x="93631" y="20336"/>
                  </a:lnTo>
                  <a:lnTo>
                    <a:pt x="93631" y="20134"/>
                  </a:lnTo>
                  <a:lnTo>
                    <a:pt x="93598" y="19966"/>
                  </a:lnTo>
                  <a:lnTo>
                    <a:pt x="93530" y="19764"/>
                  </a:lnTo>
                  <a:lnTo>
                    <a:pt x="93463" y="19596"/>
                  </a:lnTo>
                  <a:lnTo>
                    <a:pt x="93328" y="19461"/>
                  </a:lnTo>
                  <a:lnTo>
                    <a:pt x="93160" y="19394"/>
                  </a:lnTo>
                  <a:lnTo>
                    <a:pt x="93025" y="19360"/>
                  </a:lnTo>
                  <a:lnTo>
                    <a:pt x="92857" y="19394"/>
                  </a:lnTo>
                  <a:lnTo>
                    <a:pt x="92722" y="19495"/>
                  </a:lnTo>
                  <a:lnTo>
                    <a:pt x="92554" y="19596"/>
                  </a:lnTo>
                  <a:lnTo>
                    <a:pt x="92285" y="19831"/>
                  </a:lnTo>
                  <a:lnTo>
                    <a:pt x="92251" y="19798"/>
                  </a:lnTo>
                  <a:lnTo>
                    <a:pt x="92217" y="19798"/>
                  </a:lnTo>
                  <a:lnTo>
                    <a:pt x="92184" y="19831"/>
                  </a:lnTo>
                  <a:lnTo>
                    <a:pt x="92150" y="19865"/>
                  </a:lnTo>
                  <a:lnTo>
                    <a:pt x="92150" y="19932"/>
                  </a:lnTo>
                  <a:lnTo>
                    <a:pt x="91914" y="19966"/>
                  </a:lnTo>
                  <a:lnTo>
                    <a:pt x="91679" y="19966"/>
                  </a:lnTo>
                  <a:lnTo>
                    <a:pt x="91645" y="19932"/>
                  </a:lnTo>
                  <a:lnTo>
                    <a:pt x="91578" y="19932"/>
                  </a:lnTo>
                  <a:lnTo>
                    <a:pt x="91544" y="19966"/>
                  </a:lnTo>
                  <a:lnTo>
                    <a:pt x="91510" y="19899"/>
                  </a:lnTo>
                  <a:lnTo>
                    <a:pt x="91342" y="19764"/>
                  </a:lnTo>
                  <a:lnTo>
                    <a:pt x="91241" y="19663"/>
                  </a:lnTo>
                  <a:lnTo>
                    <a:pt x="91140" y="19663"/>
                  </a:lnTo>
                  <a:lnTo>
                    <a:pt x="90904" y="19730"/>
                  </a:lnTo>
                  <a:lnTo>
                    <a:pt x="90669" y="19865"/>
                  </a:lnTo>
                  <a:lnTo>
                    <a:pt x="90433" y="20033"/>
                  </a:lnTo>
                  <a:lnTo>
                    <a:pt x="90265" y="20235"/>
                  </a:lnTo>
                  <a:lnTo>
                    <a:pt x="90231" y="20202"/>
                  </a:lnTo>
                  <a:lnTo>
                    <a:pt x="90164" y="20202"/>
                  </a:lnTo>
                  <a:lnTo>
                    <a:pt x="90130" y="20235"/>
                  </a:lnTo>
                  <a:lnTo>
                    <a:pt x="90063" y="20808"/>
                  </a:lnTo>
                  <a:lnTo>
                    <a:pt x="89659" y="20808"/>
                  </a:lnTo>
                  <a:lnTo>
                    <a:pt x="89591" y="20740"/>
                  </a:lnTo>
                  <a:lnTo>
                    <a:pt x="89625" y="19899"/>
                  </a:lnTo>
                  <a:lnTo>
                    <a:pt x="89659" y="19057"/>
                  </a:lnTo>
                  <a:lnTo>
                    <a:pt x="89692" y="18215"/>
                  </a:lnTo>
                  <a:lnTo>
                    <a:pt x="89827" y="17340"/>
                  </a:lnTo>
                  <a:lnTo>
                    <a:pt x="89962" y="16633"/>
                  </a:lnTo>
                  <a:lnTo>
                    <a:pt x="90130" y="15892"/>
                  </a:lnTo>
                  <a:lnTo>
                    <a:pt x="90366" y="15185"/>
                  </a:lnTo>
                  <a:lnTo>
                    <a:pt x="90467" y="14815"/>
                  </a:lnTo>
                  <a:lnTo>
                    <a:pt x="90500" y="14478"/>
                  </a:lnTo>
                  <a:lnTo>
                    <a:pt x="90500" y="14444"/>
                  </a:lnTo>
                  <a:lnTo>
                    <a:pt x="92756" y="14478"/>
                  </a:lnTo>
                  <a:lnTo>
                    <a:pt x="92992" y="14545"/>
                  </a:lnTo>
                  <a:lnTo>
                    <a:pt x="93497" y="14545"/>
                  </a:lnTo>
                  <a:lnTo>
                    <a:pt x="93732" y="14512"/>
                  </a:lnTo>
                  <a:lnTo>
                    <a:pt x="93901" y="14512"/>
                  </a:lnTo>
                  <a:lnTo>
                    <a:pt x="93968" y="14478"/>
                  </a:lnTo>
                  <a:lnTo>
                    <a:pt x="94002" y="14411"/>
                  </a:lnTo>
                  <a:lnTo>
                    <a:pt x="94271" y="14276"/>
                  </a:lnTo>
                  <a:lnTo>
                    <a:pt x="94507" y="14141"/>
                  </a:lnTo>
                  <a:lnTo>
                    <a:pt x="94743" y="13973"/>
                  </a:lnTo>
                  <a:lnTo>
                    <a:pt x="94978" y="13771"/>
                  </a:lnTo>
                  <a:lnTo>
                    <a:pt x="95382" y="13367"/>
                  </a:lnTo>
                  <a:lnTo>
                    <a:pt x="95753" y="12929"/>
                  </a:lnTo>
                  <a:lnTo>
                    <a:pt x="96325" y="12155"/>
                  </a:lnTo>
                  <a:lnTo>
                    <a:pt x="96392" y="12155"/>
                  </a:lnTo>
                  <a:lnTo>
                    <a:pt x="96426" y="12121"/>
                  </a:lnTo>
                  <a:lnTo>
                    <a:pt x="96426" y="12054"/>
                  </a:lnTo>
                  <a:lnTo>
                    <a:pt x="97907" y="10135"/>
                  </a:lnTo>
                  <a:lnTo>
                    <a:pt x="98446" y="10303"/>
                  </a:lnTo>
                  <a:lnTo>
                    <a:pt x="98985" y="10404"/>
                  </a:lnTo>
                  <a:lnTo>
                    <a:pt x="99557" y="10505"/>
                  </a:lnTo>
                  <a:lnTo>
                    <a:pt x="100096" y="10640"/>
                  </a:lnTo>
                  <a:lnTo>
                    <a:pt x="100769" y="10876"/>
                  </a:lnTo>
                  <a:lnTo>
                    <a:pt x="101442" y="11179"/>
                  </a:lnTo>
                  <a:lnTo>
                    <a:pt x="102082" y="11549"/>
                  </a:lnTo>
                  <a:lnTo>
                    <a:pt x="102722" y="11953"/>
                  </a:lnTo>
                  <a:lnTo>
                    <a:pt x="103294" y="12391"/>
                  </a:lnTo>
                  <a:lnTo>
                    <a:pt x="103867" y="12862"/>
                  </a:lnTo>
                  <a:lnTo>
                    <a:pt x="104405" y="13367"/>
                  </a:lnTo>
                  <a:lnTo>
                    <a:pt x="104910" y="13906"/>
                  </a:lnTo>
                  <a:lnTo>
                    <a:pt x="105382" y="14512"/>
                  </a:lnTo>
                  <a:lnTo>
                    <a:pt x="105584" y="14815"/>
                  </a:lnTo>
                  <a:lnTo>
                    <a:pt x="105752" y="15118"/>
                  </a:lnTo>
                  <a:lnTo>
                    <a:pt x="105920" y="15454"/>
                  </a:lnTo>
                  <a:lnTo>
                    <a:pt x="106055" y="15791"/>
                  </a:lnTo>
                  <a:lnTo>
                    <a:pt x="106156" y="16128"/>
                  </a:lnTo>
                  <a:lnTo>
                    <a:pt x="106223" y="16498"/>
                  </a:lnTo>
                  <a:lnTo>
                    <a:pt x="106257" y="16565"/>
                  </a:lnTo>
                  <a:lnTo>
                    <a:pt x="106291" y="16599"/>
                  </a:lnTo>
                  <a:lnTo>
                    <a:pt x="106291" y="16902"/>
                  </a:lnTo>
                  <a:lnTo>
                    <a:pt x="106324" y="17171"/>
                  </a:lnTo>
                  <a:lnTo>
                    <a:pt x="106358" y="17239"/>
                  </a:lnTo>
                  <a:lnTo>
                    <a:pt x="106425" y="17272"/>
                  </a:lnTo>
                  <a:lnTo>
                    <a:pt x="106392" y="17542"/>
                  </a:lnTo>
                  <a:lnTo>
                    <a:pt x="106392" y="17878"/>
                  </a:lnTo>
                  <a:lnTo>
                    <a:pt x="106425" y="18417"/>
                  </a:lnTo>
                  <a:lnTo>
                    <a:pt x="106392" y="19023"/>
                  </a:lnTo>
                  <a:lnTo>
                    <a:pt x="106324" y="19596"/>
                  </a:lnTo>
                  <a:lnTo>
                    <a:pt x="106223" y="19663"/>
                  </a:lnTo>
                  <a:lnTo>
                    <a:pt x="106156" y="19730"/>
                  </a:lnTo>
                  <a:lnTo>
                    <a:pt x="105988" y="19966"/>
                  </a:lnTo>
                  <a:lnTo>
                    <a:pt x="105887" y="20202"/>
                  </a:lnTo>
                  <a:lnTo>
                    <a:pt x="105819" y="20404"/>
                  </a:lnTo>
                  <a:lnTo>
                    <a:pt x="105786" y="20673"/>
                  </a:lnTo>
                  <a:lnTo>
                    <a:pt x="105786" y="20808"/>
                  </a:lnTo>
                  <a:lnTo>
                    <a:pt x="105853" y="20976"/>
                  </a:lnTo>
                  <a:lnTo>
                    <a:pt x="105718" y="21313"/>
                  </a:lnTo>
                  <a:lnTo>
                    <a:pt x="105550" y="21683"/>
                  </a:lnTo>
                  <a:lnTo>
                    <a:pt x="105382" y="21986"/>
                  </a:lnTo>
                  <a:lnTo>
                    <a:pt x="105180" y="22323"/>
                  </a:lnTo>
                  <a:lnTo>
                    <a:pt x="104742" y="22929"/>
                  </a:lnTo>
                  <a:lnTo>
                    <a:pt x="104237" y="23501"/>
                  </a:lnTo>
                  <a:lnTo>
                    <a:pt x="103059" y="24814"/>
                  </a:lnTo>
                  <a:lnTo>
                    <a:pt x="102722" y="25184"/>
                  </a:lnTo>
                  <a:lnTo>
                    <a:pt x="102553" y="25420"/>
                  </a:lnTo>
                  <a:lnTo>
                    <a:pt x="102351" y="25622"/>
                  </a:lnTo>
                  <a:lnTo>
                    <a:pt x="102116" y="25757"/>
                  </a:lnTo>
                  <a:lnTo>
                    <a:pt x="101880" y="25858"/>
                  </a:lnTo>
                  <a:lnTo>
                    <a:pt x="101745" y="25891"/>
                  </a:lnTo>
                  <a:lnTo>
                    <a:pt x="101644" y="25891"/>
                  </a:lnTo>
                  <a:lnTo>
                    <a:pt x="101510" y="25858"/>
                  </a:lnTo>
                  <a:lnTo>
                    <a:pt x="101375" y="25790"/>
                  </a:lnTo>
                  <a:lnTo>
                    <a:pt x="101341" y="25790"/>
                  </a:lnTo>
                  <a:lnTo>
                    <a:pt x="101712" y="25420"/>
                  </a:lnTo>
                  <a:lnTo>
                    <a:pt x="101779" y="25386"/>
                  </a:lnTo>
                  <a:lnTo>
                    <a:pt x="101813" y="25319"/>
                  </a:lnTo>
                  <a:lnTo>
                    <a:pt x="101813" y="25285"/>
                  </a:lnTo>
                  <a:lnTo>
                    <a:pt x="101813" y="25252"/>
                  </a:lnTo>
                  <a:lnTo>
                    <a:pt x="101813" y="25218"/>
                  </a:lnTo>
                  <a:lnTo>
                    <a:pt x="101712" y="24881"/>
                  </a:lnTo>
                  <a:lnTo>
                    <a:pt x="101577" y="24545"/>
                  </a:lnTo>
                  <a:lnTo>
                    <a:pt x="101476" y="24343"/>
                  </a:lnTo>
                  <a:lnTo>
                    <a:pt x="101510" y="24309"/>
                  </a:lnTo>
                  <a:lnTo>
                    <a:pt x="101543" y="24275"/>
                  </a:lnTo>
                  <a:lnTo>
                    <a:pt x="101510" y="24208"/>
                  </a:lnTo>
                  <a:lnTo>
                    <a:pt x="101442" y="24174"/>
                  </a:lnTo>
                  <a:lnTo>
                    <a:pt x="101375" y="24208"/>
                  </a:lnTo>
                  <a:lnTo>
                    <a:pt x="101308" y="24141"/>
                  </a:lnTo>
                  <a:lnTo>
                    <a:pt x="101207" y="24141"/>
                  </a:lnTo>
                  <a:lnTo>
                    <a:pt x="101173" y="24174"/>
                  </a:lnTo>
                  <a:lnTo>
                    <a:pt x="101173" y="24208"/>
                  </a:lnTo>
                  <a:lnTo>
                    <a:pt x="101207" y="24242"/>
                  </a:lnTo>
                  <a:lnTo>
                    <a:pt x="101207" y="24275"/>
                  </a:lnTo>
                  <a:lnTo>
                    <a:pt x="101207" y="24309"/>
                  </a:lnTo>
                  <a:lnTo>
                    <a:pt x="101240" y="24343"/>
                  </a:lnTo>
                  <a:lnTo>
                    <a:pt x="100062" y="25555"/>
                  </a:lnTo>
                  <a:lnTo>
                    <a:pt x="98884" y="26733"/>
                  </a:lnTo>
                  <a:lnTo>
                    <a:pt x="97638" y="28013"/>
                  </a:lnTo>
                  <a:lnTo>
                    <a:pt x="97066" y="28652"/>
                  </a:lnTo>
                  <a:lnTo>
                    <a:pt x="96796" y="28989"/>
                  </a:lnTo>
                  <a:lnTo>
                    <a:pt x="96561" y="29359"/>
                  </a:lnTo>
                  <a:lnTo>
                    <a:pt x="96325" y="29191"/>
                  </a:lnTo>
                  <a:lnTo>
                    <a:pt x="96998" y="28585"/>
                  </a:lnTo>
                  <a:lnTo>
                    <a:pt x="97604" y="27912"/>
                  </a:lnTo>
                  <a:lnTo>
                    <a:pt x="98816" y="26598"/>
                  </a:lnTo>
                  <a:lnTo>
                    <a:pt x="101308" y="23871"/>
                  </a:lnTo>
                  <a:lnTo>
                    <a:pt x="101341" y="23804"/>
                  </a:lnTo>
                  <a:lnTo>
                    <a:pt x="101308" y="23770"/>
                  </a:lnTo>
                  <a:lnTo>
                    <a:pt x="101240" y="23737"/>
                  </a:lnTo>
                  <a:lnTo>
                    <a:pt x="101173" y="23770"/>
                  </a:lnTo>
                  <a:lnTo>
                    <a:pt x="101072" y="23871"/>
                  </a:lnTo>
                  <a:lnTo>
                    <a:pt x="101005" y="23770"/>
                  </a:lnTo>
                  <a:lnTo>
                    <a:pt x="101106" y="23669"/>
                  </a:lnTo>
                  <a:lnTo>
                    <a:pt x="101139" y="23636"/>
                  </a:lnTo>
                  <a:lnTo>
                    <a:pt x="101139" y="23602"/>
                  </a:lnTo>
                  <a:lnTo>
                    <a:pt x="101072" y="23602"/>
                  </a:lnTo>
                  <a:lnTo>
                    <a:pt x="100971" y="23703"/>
                  </a:lnTo>
                  <a:lnTo>
                    <a:pt x="100870" y="23568"/>
                  </a:lnTo>
                  <a:lnTo>
                    <a:pt x="100803" y="23501"/>
                  </a:lnTo>
                  <a:lnTo>
                    <a:pt x="100735" y="23535"/>
                  </a:lnTo>
                  <a:lnTo>
                    <a:pt x="100466" y="23737"/>
                  </a:lnTo>
                  <a:lnTo>
                    <a:pt x="100466" y="23501"/>
                  </a:lnTo>
                  <a:lnTo>
                    <a:pt x="100466" y="23232"/>
                  </a:lnTo>
                  <a:lnTo>
                    <a:pt x="100399" y="22962"/>
                  </a:lnTo>
                  <a:lnTo>
                    <a:pt x="100331" y="22727"/>
                  </a:lnTo>
                  <a:lnTo>
                    <a:pt x="100230" y="22525"/>
                  </a:lnTo>
                  <a:lnTo>
                    <a:pt x="100129" y="22457"/>
                  </a:lnTo>
                  <a:lnTo>
                    <a:pt x="100062" y="22390"/>
                  </a:lnTo>
                  <a:lnTo>
                    <a:pt x="99961" y="22323"/>
                  </a:lnTo>
                  <a:lnTo>
                    <a:pt x="99826" y="22289"/>
                  </a:lnTo>
                  <a:lnTo>
                    <a:pt x="99557" y="22289"/>
                  </a:lnTo>
                  <a:lnTo>
                    <a:pt x="99220" y="22390"/>
                  </a:lnTo>
                  <a:lnTo>
                    <a:pt x="98951" y="22525"/>
                  </a:lnTo>
                  <a:lnTo>
                    <a:pt x="98715" y="22727"/>
                  </a:lnTo>
                  <a:lnTo>
                    <a:pt x="98480" y="22929"/>
                  </a:lnTo>
                  <a:lnTo>
                    <a:pt x="97672" y="23737"/>
                  </a:lnTo>
                  <a:lnTo>
                    <a:pt x="96931" y="24612"/>
                  </a:lnTo>
                  <a:lnTo>
                    <a:pt x="96291" y="25386"/>
                  </a:lnTo>
                  <a:lnTo>
                    <a:pt x="95652" y="26161"/>
                  </a:lnTo>
                  <a:lnTo>
                    <a:pt x="95147" y="26767"/>
                  </a:lnTo>
                  <a:lnTo>
                    <a:pt x="94911" y="27070"/>
                  </a:lnTo>
                  <a:lnTo>
                    <a:pt x="94810" y="27272"/>
                  </a:lnTo>
                  <a:lnTo>
                    <a:pt x="94743" y="27440"/>
                  </a:lnTo>
                  <a:lnTo>
                    <a:pt x="94709" y="27541"/>
                  </a:lnTo>
                  <a:lnTo>
                    <a:pt x="94709" y="27676"/>
                  </a:lnTo>
                  <a:lnTo>
                    <a:pt x="94743" y="27777"/>
                  </a:lnTo>
                  <a:lnTo>
                    <a:pt x="94776" y="27912"/>
                  </a:lnTo>
                  <a:lnTo>
                    <a:pt x="94911" y="28114"/>
                  </a:lnTo>
                  <a:lnTo>
                    <a:pt x="95046" y="28316"/>
                  </a:lnTo>
                  <a:lnTo>
                    <a:pt x="95248" y="28484"/>
                  </a:lnTo>
                  <a:lnTo>
                    <a:pt x="95416" y="28585"/>
                  </a:lnTo>
                  <a:lnTo>
                    <a:pt x="95584" y="28619"/>
                  </a:lnTo>
                  <a:lnTo>
                    <a:pt x="95786" y="28585"/>
                  </a:lnTo>
                  <a:lnTo>
                    <a:pt x="95854" y="28585"/>
                  </a:lnTo>
                  <a:lnTo>
                    <a:pt x="95854" y="28551"/>
                  </a:lnTo>
                  <a:lnTo>
                    <a:pt x="95887" y="28551"/>
                  </a:lnTo>
                  <a:lnTo>
                    <a:pt x="95921" y="28518"/>
                  </a:lnTo>
                  <a:lnTo>
                    <a:pt x="96628" y="27945"/>
                  </a:lnTo>
                  <a:lnTo>
                    <a:pt x="97268" y="27339"/>
                  </a:lnTo>
                  <a:lnTo>
                    <a:pt x="97907" y="26733"/>
                  </a:lnTo>
                  <a:lnTo>
                    <a:pt x="98513" y="26093"/>
                  </a:lnTo>
                  <a:lnTo>
                    <a:pt x="99119" y="25386"/>
                  </a:lnTo>
                  <a:lnTo>
                    <a:pt x="99725" y="24713"/>
                  </a:lnTo>
                  <a:lnTo>
                    <a:pt x="99995" y="24376"/>
                  </a:lnTo>
                  <a:lnTo>
                    <a:pt x="100331" y="24073"/>
                  </a:lnTo>
                  <a:lnTo>
                    <a:pt x="100500" y="23939"/>
                  </a:lnTo>
                  <a:lnTo>
                    <a:pt x="100601" y="23838"/>
                  </a:lnTo>
                  <a:lnTo>
                    <a:pt x="100702" y="23838"/>
                  </a:lnTo>
                  <a:lnTo>
                    <a:pt x="100803" y="23871"/>
                  </a:lnTo>
                  <a:lnTo>
                    <a:pt x="100230" y="24444"/>
                  </a:lnTo>
                  <a:lnTo>
                    <a:pt x="99658" y="25050"/>
                  </a:lnTo>
                  <a:lnTo>
                    <a:pt x="98513" y="26262"/>
                  </a:lnTo>
                  <a:lnTo>
                    <a:pt x="97907" y="26935"/>
                  </a:lnTo>
                  <a:lnTo>
                    <a:pt x="97268" y="27609"/>
                  </a:lnTo>
                  <a:lnTo>
                    <a:pt x="96965" y="27912"/>
                  </a:lnTo>
                  <a:lnTo>
                    <a:pt x="96628" y="28215"/>
                  </a:lnTo>
                  <a:lnTo>
                    <a:pt x="96291" y="28518"/>
                  </a:lnTo>
                  <a:lnTo>
                    <a:pt x="95955" y="28821"/>
                  </a:lnTo>
                  <a:lnTo>
                    <a:pt x="95955" y="28787"/>
                  </a:lnTo>
                  <a:lnTo>
                    <a:pt x="95921" y="28686"/>
                  </a:lnTo>
                  <a:lnTo>
                    <a:pt x="95887" y="28686"/>
                  </a:lnTo>
                  <a:lnTo>
                    <a:pt x="95887" y="28652"/>
                  </a:lnTo>
                  <a:lnTo>
                    <a:pt x="95820" y="28652"/>
                  </a:lnTo>
                  <a:lnTo>
                    <a:pt x="95753" y="28686"/>
                  </a:lnTo>
                  <a:lnTo>
                    <a:pt x="95753" y="28753"/>
                  </a:lnTo>
                  <a:lnTo>
                    <a:pt x="95820" y="28922"/>
                  </a:lnTo>
                  <a:lnTo>
                    <a:pt x="95887" y="29056"/>
                  </a:lnTo>
                  <a:lnTo>
                    <a:pt x="96022" y="29191"/>
                  </a:lnTo>
                  <a:lnTo>
                    <a:pt x="96157" y="29258"/>
                  </a:lnTo>
                  <a:lnTo>
                    <a:pt x="96224" y="29258"/>
                  </a:lnTo>
                  <a:lnTo>
                    <a:pt x="96291" y="29427"/>
                  </a:lnTo>
                  <a:lnTo>
                    <a:pt x="96392" y="29561"/>
                  </a:lnTo>
                  <a:lnTo>
                    <a:pt x="96561" y="29662"/>
                  </a:lnTo>
                  <a:lnTo>
                    <a:pt x="96729" y="29730"/>
                  </a:lnTo>
                  <a:lnTo>
                    <a:pt x="97133" y="29831"/>
                  </a:lnTo>
                  <a:lnTo>
                    <a:pt x="97436" y="29898"/>
                  </a:lnTo>
                  <a:lnTo>
                    <a:pt x="97537" y="29864"/>
                  </a:lnTo>
                  <a:lnTo>
                    <a:pt x="97571" y="29831"/>
                  </a:lnTo>
                  <a:lnTo>
                    <a:pt x="97571" y="29730"/>
                  </a:lnTo>
                  <a:lnTo>
                    <a:pt x="97503" y="29662"/>
                  </a:lnTo>
                  <a:lnTo>
                    <a:pt x="97806" y="29359"/>
                  </a:lnTo>
                  <a:lnTo>
                    <a:pt x="97975" y="29460"/>
                  </a:lnTo>
                  <a:lnTo>
                    <a:pt x="98042" y="29561"/>
                  </a:lnTo>
                  <a:lnTo>
                    <a:pt x="98076" y="29662"/>
                  </a:lnTo>
                  <a:lnTo>
                    <a:pt x="98109" y="29797"/>
                  </a:lnTo>
                  <a:lnTo>
                    <a:pt x="97941" y="30033"/>
                  </a:lnTo>
                  <a:lnTo>
                    <a:pt x="97773" y="30235"/>
                  </a:lnTo>
                  <a:lnTo>
                    <a:pt x="97604" y="30470"/>
                  </a:lnTo>
                  <a:lnTo>
                    <a:pt x="97470" y="30740"/>
                  </a:lnTo>
                  <a:lnTo>
                    <a:pt x="97402" y="30908"/>
                  </a:lnTo>
                  <a:lnTo>
                    <a:pt x="97369" y="31110"/>
                  </a:lnTo>
                  <a:lnTo>
                    <a:pt x="97369" y="31312"/>
                  </a:lnTo>
                  <a:lnTo>
                    <a:pt x="97402" y="31379"/>
                  </a:lnTo>
                  <a:lnTo>
                    <a:pt x="97470" y="31447"/>
                  </a:lnTo>
                  <a:lnTo>
                    <a:pt x="97436" y="31514"/>
                  </a:lnTo>
                  <a:lnTo>
                    <a:pt x="97470" y="31581"/>
                  </a:lnTo>
                  <a:lnTo>
                    <a:pt x="97537" y="31615"/>
                  </a:lnTo>
                  <a:lnTo>
                    <a:pt x="97604" y="31581"/>
                  </a:lnTo>
                  <a:lnTo>
                    <a:pt x="98547" y="30908"/>
                  </a:lnTo>
                  <a:lnTo>
                    <a:pt x="99490" y="30201"/>
                  </a:lnTo>
                  <a:lnTo>
                    <a:pt x="100399" y="29494"/>
                  </a:lnTo>
                  <a:lnTo>
                    <a:pt x="101274" y="28720"/>
                  </a:lnTo>
                  <a:lnTo>
                    <a:pt x="102149" y="27912"/>
                  </a:lnTo>
                  <a:lnTo>
                    <a:pt x="102958" y="27070"/>
                  </a:lnTo>
                  <a:lnTo>
                    <a:pt x="103732" y="26228"/>
                  </a:lnTo>
                  <a:lnTo>
                    <a:pt x="104473" y="25319"/>
                  </a:lnTo>
                  <a:lnTo>
                    <a:pt x="104809" y="24848"/>
                  </a:lnTo>
                  <a:lnTo>
                    <a:pt x="105146" y="24343"/>
                  </a:lnTo>
                  <a:lnTo>
                    <a:pt x="105449" y="23838"/>
                  </a:lnTo>
                  <a:lnTo>
                    <a:pt x="105752" y="23299"/>
                  </a:lnTo>
                  <a:lnTo>
                    <a:pt x="106257" y="22222"/>
                  </a:lnTo>
                  <a:lnTo>
                    <a:pt x="106728" y="21111"/>
                  </a:lnTo>
                  <a:lnTo>
                    <a:pt x="106897" y="20606"/>
                  </a:lnTo>
                  <a:lnTo>
                    <a:pt x="106998" y="20067"/>
                  </a:lnTo>
                  <a:lnTo>
                    <a:pt x="107065" y="19528"/>
                  </a:lnTo>
                  <a:lnTo>
                    <a:pt x="107099" y="18990"/>
                  </a:lnTo>
                  <a:lnTo>
                    <a:pt x="107166" y="17104"/>
                  </a:lnTo>
                  <a:lnTo>
                    <a:pt x="107166" y="17037"/>
                  </a:lnTo>
                  <a:lnTo>
                    <a:pt x="107166" y="16969"/>
                  </a:lnTo>
                  <a:lnTo>
                    <a:pt x="107132" y="16027"/>
                  </a:lnTo>
                  <a:lnTo>
                    <a:pt x="107099" y="15993"/>
                  </a:lnTo>
                  <a:lnTo>
                    <a:pt x="107031" y="15993"/>
                  </a:lnTo>
                  <a:lnTo>
                    <a:pt x="106998" y="16027"/>
                  </a:lnTo>
                  <a:lnTo>
                    <a:pt x="106998" y="15993"/>
                  </a:lnTo>
                  <a:lnTo>
                    <a:pt x="107099" y="15892"/>
                  </a:lnTo>
                  <a:lnTo>
                    <a:pt x="107132" y="15825"/>
                  </a:lnTo>
                  <a:lnTo>
                    <a:pt x="107099" y="15791"/>
                  </a:lnTo>
                  <a:lnTo>
                    <a:pt x="107031" y="15724"/>
                  </a:lnTo>
                  <a:lnTo>
                    <a:pt x="106964" y="15724"/>
                  </a:lnTo>
                  <a:lnTo>
                    <a:pt x="106829" y="15050"/>
                  </a:lnTo>
                  <a:lnTo>
                    <a:pt x="106627" y="14411"/>
                  </a:lnTo>
                  <a:lnTo>
                    <a:pt x="106392" y="13805"/>
                  </a:lnTo>
                  <a:lnTo>
                    <a:pt x="106089" y="13199"/>
                  </a:lnTo>
                  <a:lnTo>
                    <a:pt x="105752" y="12626"/>
                  </a:lnTo>
                  <a:lnTo>
                    <a:pt x="105382" y="12088"/>
                  </a:lnTo>
                  <a:lnTo>
                    <a:pt x="104944" y="11549"/>
                  </a:lnTo>
                  <a:lnTo>
                    <a:pt x="104439" y="11078"/>
                  </a:lnTo>
                  <a:lnTo>
                    <a:pt x="104170" y="10842"/>
                  </a:lnTo>
                  <a:lnTo>
                    <a:pt x="103867" y="10606"/>
                  </a:lnTo>
                  <a:lnTo>
                    <a:pt x="103261" y="10202"/>
                  </a:lnTo>
                  <a:lnTo>
                    <a:pt x="102621" y="9865"/>
                  </a:lnTo>
                  <a:lnTo>
                    <a:pt x="101981" y="9562"/>
                  </a:lnTo>
                  <a:lnTo>
                    <a:pt x="101274" y="9293"/>
                  </a:lnTo>
                  <a:lnTo>
                    <a:pt x="100500" y="9024"/>
                  </a:lnTo>
                  <a:lnTo>
                    <a:pt x="100129" y="8923"/>
                  </a:lnTo>
                  <a:lnTo>
                    <a:pt x="99725" y="8822"/>
                  </a:lnTo>
                  <a:lnTo>
                    <a:pt x="99321" y="8788"/>
                  </a:lnTo>
                  <a:lnTo>
                    <a:pt x="98951" y="8754"/>
                  </a:lnTo>
                  <a:lnTo>
                    <a:pt x="99187" y="8485"/>
                  </a:lnTo>
                  <a:lnTo>
                    <a:pt x="105718" y="1"/>
                  </a:lnTo>
                  <a:lnTo>
                    <a:pt x="105415" y="1"/>
                  </a:lnTo>
                  <a:lnTo>
                    <a:pt x="99826" y="7273"/>
                  </a:lnTo>
                  <a:lnTo>
                    <a:pt x="97739" y="9933"/>
                  </a:lnTo>
                  <a:lnTo>
                    <a:pt x="97537" y="9966"/>
                  </a:lnTo>
                  <a:lnTo>
                    <a:pt x="97672" y="10034"/>
                  </a:lnTo>
                  <a:lnTo>
                    <a:pt x="96695" y="11313"/>
                  </a:lnTo>
                  <a:lnTo>
                    <a:pt x="96224" y="11919"/>
                  </a:lnTo>
                  <a:lnTo>
                    <a:pt x="69424" y="12054"/>
                  </a:lnTo>
                  <a:lnTo>
                    <a:pt x="42624" y="12088"/>
                  </a:lnTo>
                  <a:lnTo>
                    <a:pt x="34308" y="12088"/>
                  </a:lnTo>
                  <a:lnTo>
                    <a:pt x="25959" y="12054"/>
                  </a:lnTo>
                  <a:lnTo>
                    <a:pt x="17643" y="12020"/>
                  </a:lnTo>
                  <a:lnTo>
                    <a:pt x="13502" y="12054"/>
                  </a:lnTo>
                  <a:lnTo>
                    <a:pt x="9327" y="12088"/>
                  </a:lnTo>
                  <a:lnTo>
                    <a:pt x="9259" y="12121"/>
                  </a:lnTo>
                  <a:lnTo>
                    <a:pt x="9226" y="12189"/>
                  </a:lnTo>
                  <a:lnTo>
                    <a:pt x="9259" y="12256"/>
                  </a:lnTo>
                  <a:lnTo>
                    <a:pt x="9327" y="12290"/>
                  </a:lnTo>
                  <a:lnTo>
                    <a:pt x="16027" y="12357"/>
                  </a:lnTo>
                  <a:lnTo>
                    <a:pt x="22760" y="12357"/>
                  </a:lnTo>
                  <a:lnTo>
                    <a:pt x="36194" y="12323"/>
                  </a:lnTo>
                  <a:lnTo>
                    <a:pt x="63027" y="12290"/>
                  </a:lnTo>
                  <a:lnTo>
                    <a:pt x="79558" y="12256"/>
                  </a:lnTo>
                  <a:lnTo>
                    <a:pt x="96056" y="12155"/>
                  </a:lnTo>
                  <a:lnTo>
                    <a:pt x="95584" y="12795"/>
                  </a:lnTo>
                  <a:lnTo>
                    <a:pt x="95315" y="13131"/>
                  </a:lnTo>
                  <a:lnTo>
                    <a:pt x="95046" y="13401"/>
                  </a:lnTo>
                  <a:lnTo>
                    <a:pt x="94743" y="13704"/>
                  </a:lnTo>
                  <a:lnTo>
                    <a:pt x="94439" y="13939"/>
                  </a:lnTo>
                  <a:lnTo>
                    <a:pt x="94136" y="14108"/>
                  </a:lnTo>
                  <a:lnTo>
                    <a:pt x="93800" y="14276"/>
                  </a:lnTo>
                  <a:lnTo>
                    <a:pt x="87100" y="14175"/>
                  </a:lnTo>
                  <a:lnTo>
                    <a:pt x="80366" y="14074"/>
                  </a:lnTo>
                  <a:lnTo>
                    <a:pt x="73666" y="14040"/>
                  </a:lnTo>
                  <a:lnTo>
                    <a:pt x="66966" y="14007"/>
                  </a:lnTo>
                  <a:lnTo>
                    <a:pt x="53533" y="14007"/>
                  </a:lnTo>
                  <a:lnTo>
                    <a:pt x="46833" y="14074"/>
                  </a:lnTo>
                  <a:lnTo>
                    <a:pt x="40133" y="14141"/>
                  </a:lnTo>
                  <a:lnTo>
                    <a:pt x="26295" y="14310"/>
                  </a:lnTo>
                  <a:lnTo>
                    <a:pt x="19393" y="14444"/>
                  </a:lnTo>
                  <a:lnTo>
                    <a:pt x="12458" y="14613"/>
                  </a:lnTo>
                  <a:lnTo>
                    <a:pt x="12458" y="14613"/>
                  </a:lnTo>
                  <a:lnTo>
                    <a:pt x="12491" y="14512"/>
                  </a:lnTo>
                  <a:lnTo>
                    <a:pt x="12491" y="14444"/>
                  </a:lnTo>
                  <a:lnTo>
                    <a:pt x="12458" y="14377"/>
                  </a:lnTo>
                  <a:lnTo>
                    <a:pt x="12357" y="14343"/>
                  </a:lnTo>
                  <a:lnTo>
                    <a:pt x="12087" y="14343"/>
                  </a:lnTo>
                  <a:lnTo>
                    <a:pt x="11784" y="14310"/>
                  </a:lnTo>
                  <a:lnTo>
                    <a:pt x="11549" y="14276"/>
                  </a:lnTo>
                  <a:lnTo>
                    <a:pt x="11279" y="14175"/>
                  </a:lnTo>
                  <a:lnTo>
                    <a:pt x="11044" y="14074"/>
                  </a:lnTo>
                  <a:lnTo>
                    <a:pt x="10808" y="13939"/>
                  </a:lnTo>
                  <a:lnTo>
                    <a:pt x="10337" y="13603"/>
                  </a:lnTo>
                  <a:lnTo>
                    <a:pt x="9933" y="13232"/>
                  </a:lnTo>
                  <a:lnTo>
                    <a:pt x="9562" y="12795"/>
                  </a:lnTo>
                  <a:lnTo>
                    <a:pt x="8855" y="11953"/>
                  </a:lnTo>
                  <a:lnTo>
                    <a:pt x="7206" y="9865"/>
                  </a:lnTo>
                  <a:lnTo>
                    <a:pt x="5623" y="7778"/>
                  </a:lnTo>
                  <a:lnTo>
                    <a:pt x="4108" y="5691"/>
                  </a:lnTo>
                  <a:lnTo>
                    <a:pt x="2694" y="3603"/>
                  </a:lnTo>
                  <a:lnTo>
                    <a:pt x="2088" y="2728"/>
                  </a:lnTo>
                  <a:lnTo>
                    <a:pt x="1516" y="1819"/>
                  </a:lnTo>
                  <a:lnTo>
                    <a:pt x="943" y="910"/>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 name="Google Shape;13;p2"/>
            <p:cNvSpPr/>
            <p:nvPr/>
          </p:nvSpPr>
          <p:spPr>
            <a:xfrm>
              <a:off x="1324836" y="-6007"/>
              <a:ext cx="487541" cy="711252"/>
            </a:xfrm>
            <a:custGeom>
              <a:avLst/>
              <a:gdLst/>
              <a:ahLst/>
              <a:cxnLst/>
              <a:rect l="l" t="t" r="r" b="b"/>
              <a:pathLst>
                <a:path w="7340" h="10708" extrusionOk="0">
                  <a:moveTo>
                    <a:pt x="0" y="1"/>
                  </a:moveTo>
                  <a:lnTo>
                    <a:pt x="236" y="405"/>
                  </a:lnTo>
                  <a:lnTo>
                    <a:pt x="472" y="775"/>
                  </a:lnTo>
                  <a:lnTo>
                    <a:pt x="977" y="1516"/>
                  </a:lnTo>
                  <a:lnTo>
                    <a:pt x="1953" y="3031"/>
                  </a:lnTo>
                  <a:lnTo>
                    <a:pt x="2963" y="4512"/>
                  </a:lnTo>
                  <a:lnTo>
                    <a:pt x="7037" y="10640"/>
                  </a:lnTo>
                  <a:lnTo>
                    <a:pt x="7104" y="10674"/>
                  </a:lnTo>
                  <a:lnTo>
                    <a:pt x="7138" y="10707"/>
                  </a:lnTo>
                  <a:lnTo>
                    <a:pt x="7205" y="10707"/>
                  </a:lnTo>
                  <a:lnTo>
                    <a:pt x="7272" y="10674"/>
                  </a:lnTo>
                  <a:lnTo>
                    <a:pt x="7306" y="10640"/>
                  </a:lnTo>
                  <a:lnTo>
                    <a:pt x="7340" y="10606"/>
                  </a:lnTo>
                  <a:lnTo>
                    <a:pt x="7340" y="10539"/>
                  </a:lnTo>
                  <a:lnTo>
                    <a:pt x="7306" y="10471"/>
                  </a:lnTo>
                  <a:lnTo>
                    <a:pt x="3401" y="4546"/>
                  </a:lnTo>
                  <a:lnTo>
                    <a:pt x="1381" y="1583"/>
                  </a:lnTo>
                  <a:lnTo>
                    <a:pt x="909" y="876"/>
                  </a:lnTo>
                  <a:lnTo>
                    <a:pt x="472" y="135"/>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999" y="2430147"/>
            <a:ext cx="1642550" cy="1505293"/>
            <a:chOff x="-7997" y="3247832"/>
            <a:chExt cx="2193869" cy="2010543"/>
          </a:xfrm>
        </p:grpSpPr>
        <p:sp>
          <p:nvSpPr>
            <p:cNvPr id="15" name="Google Shape;15;p2"/>
            <p:cNvSpPr/>
            <p:nvPr/>
          </p:nvSpPr>
          <p:spPr>
            <a:xfrm>
              <a:off x="-7997" y="4475586"/>
              <a:ext cx="315374" cy="89538"/>
            </a:xfrm>
            <a:custGeom>
              <a:avLst/>
              <a:gdLst/>
              <a:ahLst/>
              <a:cxnLst/>
              <a:rect l="l" t="t" r="r" b="b"/>
              <a:pathLst>
                <a:path w="4748" h="1348" extrusionOk="0">
                  <a:moveTo>
                    <a:pt x="4714" y="1"/>
                  </a:moveTo>
                  <a:lnTo>
                    <a:pt x="3737" y="203"/>
                  </a:lnTo>
                  <a:lnTo>
                    <a:pt x="2727" y="438"/>
                  </a:lnTo>
                  <a:lnTo>
                    <a:pt x="1751" y="708"/>
                  </a:lnTo>
                  <a:lnTo>
                    <a:pt x="774" y="943"/>
                  </a:lnTo>
                  <a:lnTo>
                    <a:pt x="0" y="1112"/>
                  </a:lnTo>
                  <a:lnTo>
                    <a:pt x="0" y="1347"/>
                  </a:lnTo>
                  <a:lnTo>
                    <a:pt x="1313" y="1044"/>
                  </a:lnTo>
                  <a:lnTo>
                    <a:pt x="2188" y="842"/>
                  </a:lnTo>
                  <a:lnTo>
                    <a:pt x="3064" y="640"/>
                  </a:lnTo>
                  <a:lnTo>
                    <a:pt x="3905" y="371"/>
                  </a:lnTo>
                  <a:lnTo>
                    <a:pt x="4343" y="236"/>
                  </a:lnTo>
                  <a:lnTo>
                    <a:pt x="4747" y="68"/>
                  </a:lnTo>
                  <a:lnTo>
                    <a:pt x="4747" y="34"/>
                  </a:lnTo>
                  <a:lnTo>
                    <a:pt x="471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 name="Google Shape;16;p2"/>
            <p:cNvSpPr/>
            <p:nvPr/>
          </p:nvSpPr>
          <p:spPr>
            <a:xfrm>
              <a:off x="-7997" y="4374956"/>
              <a:ext cx="310857" cy="96246"/>
            </a:xfrm>
            <a:custGeom>
              <a:avLst/>
              <a:gdLst/>
              <a:ahLst/>
              <a:cxnLst/>
              <a:rect l="l" t="t" r="r" b="b"/>
              <a:pathLst>
                <a:path w="4680" h="1449" extrusionOk="0">
                  <a:moveTo>
                    <a:pt x="4646" y="0"/>
                  </a:moveTo>
                  <a:lnTo>
                    <a:pt x="4209" y="68"/>
                  </a:lnTo>
                  <a:lnTo>
                    <a:pt x="3737" y="169"/>
                  </a:lnTo>
                  <a:lnTo>
                    <a:pt x="2828" y="371"/>
                  </a:lnTo>
                  <a:lnTo>
                    <a:pt x="1044" y="909"/>
                  </a:lnTo>
                  <a:lnTo>
                    <a:pt x="0" y="1145"/>
                  </a:lnTo>
                  <a:lnTo>
                    <a:pt x="0" y="1448"/>
                  </a:lnTo>
                  <a:lnTo>
                    <a:pt x="1111" y="1145"/>
                  </a:lnTo>
                  <a:lnTo>
                    <a:pt x="2895" y="640"/>
                  </a:lnTo>
                  <a:lnTo>
                    <a:pt x="3804" y="371"/>
                  </a:lnTo>
                  <a:lnTo>
                    <a:pt x="4242" y="202"/>
                  </a:lnTo>
                  <a:lnTo>
                    <a:pt x="4680" y="34"/>
                  </a:lnTo>
                  <a:lnTo>
                    <a:pt x="46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 name="Google Shape;17;p2"/>
            <p:cNvSpPr/>
            <p:nvPr/>
          </p:nvSpPr>
          <p:spPr>
            <a:xfrm>
              <a:off x="-7997" y="4187113"/>
              <a:ext cx="257188" cy="62703"/>
            </a:xfrm>
            <a:custGeom>
              <a:avLst/>
              <a:gdLst/>
              <a:ahLst/>
              <a:cxnLst/>
              <a:rect l="l" t="t" r="r" b="b"/>
              <a:pathLst>
                <a:path w="3872" h="944" extrusionOk="0">
                  <a:moveTo>
                    <a:pt x="3064" y="0"/>
                  </a:moveTo>
                  <a:lnTo>
                    <a:pt x="2323" y="135"/>
                  </a:lnTo>
                  <a:lnTo>
                    <a:pt x="1582" y="270"/>
                  </a:lnTo>
                  <a:lnTo>
                    <a:pt x="842" y="472"/>
                  </a:lnTo>
                  <a:lnTo>
                    <a:pt x="0" y="707"/>
                  </a:lnTo>
                  <a:lnTo>
                    <a:pt x="0" y="943"/>
                  </a:lnTo>
                  <a:lnTo>
                    <a:pt x="909" y="674"/>
                  </a:lnTo>
                  <a:lnTo>
                    <a:pt x="1616" y="505"/>
                  </a:lnTo>
                  <a:lnTo>
                    <a:pt x="2357" y="337"/>
                  </a:lnTo>
                  <a:lnTo>
                    <a:pt x="3838" y="34"/>
                  </a:lnTo>
                  <a:lnTo>
                    <a:pt x="3872" y="34"/>
                  </a:lnTo>
                  <a:lnTo>
                    <a:pt x="383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 name="Google Shape;18;p2"/>
            <p:cNvSpPr/>
            <p:nvPr/>
          </p:nvSpPr>
          <p:spPr>
            <a:xfrm>
              <a:off x="-7997" y="4238524"/>
              <a:ext cx="261705" cy="85087"/>
            </a:xfrm>
            <a:custGeom>
              <a:avLst/>
              <a:gdLst/>
              <a:ahLst/>
              <a:cxnLst/>
              <a:rect l="l" t="t" r="r" b="b"/>
              <a:pathLst>
                <a:path w="3940" h="1281" extrusionOk="0">
                  <a:moveTo>
                    <a:pt x="3905" y="1"/>
                  </a:moveTo>
                  <a:lnTo>
                    <a:pt x="3535" y="68"/>
                  </a:lnTo>
                  <a:lnTo>
                    <a:pt x="3165" y="169"/>
                  </a:lnTo>
                  <a:lnTo>
                    <a:pt x="2390" y="371"/>
                  </a:lnTo>
                  <a:lnTo>
                    <a:pt x="909" y="842"/>
                  </a:lnTo>
                  <a:lnTo>
                    <a:pt x="0" y="1078"/>
                  </a:lnTo>
                  <a:lnTo>
                    <a:pt x="0" y="1280"/>
                  </a:lnTo>
                  <a:lnTo>
                    <a:pt x="976" y="1011"/>
                  </a:lnTo>
                  <a:lnTo>
                    <a:pt x="2458" y="607"/>
                  </a:lnTo>
                  <a:lnTo>
                    <a:pt x="3232" y="337"/>
                  </a:lnTo>
                  <a:lnTo>
                    <a:pt x="3569" y="203"/>
                  </a:lnTo>
                  <a:lnTo>
                    <a:pt x="3939" y="34"/>
                  </a:lnTo>
                  <a:lnTo>
                    <a:pt x="39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 name="Google Shape;19;p2"/>
            <p:cNvSpPr/>
            <p:nvPr/>
          </p:nvSpPr>
          <p:spPr>
            <a:xfrm>
              <a:off x="-7997" y="4634336"/>
              <a:ext cx="373494" cy="98505"/>
            </a:xfrm>
            <a:custGeom>
              <a:avLst/>
              <a:gdLst/>
              <a:ahLst/>
              <a:cxnLst/>
              <a:rect l="l" t="t" r="r" b="b"/>
              <a:pathLst>
                <a:path w="5623" h="1483" extrusionOk="0">
                  <a:moveTo>
                    <a:pt x="5589" y="1"/>
                  </a:moveTo>
                  <a:lnTo>
                    <a:pt x="4646" y="304"/>
                  </a:lnTo>
                  <a:lnTo>
                    <a:pt x="3703" y="540"/>
                  </a:lnTo>
                  <a:lnTo>
                    <a:pt x="2761" y="775"/>
                  </a:lnTo>
                  <a:lnTo>
                    <a:pt x="1784" y="910"/>
                  </a:lnTo>
                  <a:lnTo>
                    <a:pt x="909" y="1045"/>
                  </a:lnTo>
                  <a:lnTo>
                    <a:pt x="0" y="1179"/>
                  </a:lnTo>
                  <a:lnTo>
                    <a:pt x="0" y="1482"/>
                  </a:lnTo>
                  <a:lnTo>
                    <a:pt x="909" y="1314"/>
                  </a:lnTo>
                  <a:lnTo>
                    <a:pt x="1852" y="1146"/>
                  </a:lnTo>
                  <a:lnTo>
                    <a:pt x="2828" y="1011"/>
                  </a:lnTo>
                  <a:lnTo>
                    <a:pt x="3333" y="944"/>
                  </a:lnTo>
                  <a:lnTo>
                    <a:pt x="3804" y="843"/>
                  </a:lnTo>
                  <a:lnTo>
                    <a:pt x="4310" y="708"/>
                  </a:lnTo>
                  <a:lnTo>
                    <a:pt x="4747" y="540"/>
                  </a:lnTo>
                  <a:lnTo>
                    <a:pt x="5185" y="304"/>
                  </a:lnTo>
                  <a:lnTo>
                    <a:pt x="5589" y="35"/>
                  </a:lnTo>
                  <a:lnTo>
                    <a:pt x="5623" y="35"/>
                  </a:lnTo>
                  <a:lnTo>
                    <a:pt x="55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 name="Google Shape;20;p2"/>
            <p:cNvSpPr/>
            <p:nvPr/>
          </p:nvSpPr>
          <p:spPr>
            <a:xfrm>
              <a:off x="-7997" y="4558348"/>
              <a:ext cx="225903" cy="69345"/>
            </a:xfrm>
            <a:custGeom>
              <a:avLst/>
              <a:gdLst/>
              <a:ahLst/>
              <a:cxnLst/>
              <a:rect l="l" t="t" r="r" b="b"/>
              <a:pathLst>
                <a:path w="3401" h="1044" extrusionOk="0">
                  <a:moveTo>
                    <a:pt x="3367" y="0"/>
                  </a:moveTo>
                  <a:lnTo>
                    <a:pt x="2525" y="236"/>
                  </a:lnTo>
                  <a:lnTo>
                    <a:pt x="1683" y="438"/>
                  </a:lnTo>
                  <a:lnTo>
                    <a:pt x="0" y="775"/>
                  </a:lnTo>
                  <a:lnTo>
                    <a:pt x="0" y="1044"/>
                  </a:lnTo>
                  <a:lnTo>
                    <a:pt x="236" y="977"/>
                  </a:lnTo>
                  <a:lnTo>
                    <a:pt x="1044" y="842"/>
                  </a:lnTo>
                  <a:lnTo>
                    <a:pt x="1852" y="640"/>
                  </a:lnTo>
                  <a:lnTo>
                    <a:pt x="2626" y="371"/>
                  </a:lnTo>
                  <a:lnTo>
                    <a:pt x="2996" y="236"/>
                  </a:lnTo>
                  <a:lnTo>
                    <a:pt x="3367" y="34"/>
                  </a:lnTo>
                  <a:lnTo>
                    <a:pt x="340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1" name="Google Shape;21;p2"/>
            <p:cNvSpPr/>
            <p:nvPr/>
          </p:nvSpPr>
          <p:spPr>
            <a:xfrm>
              <a:off x="-7997" y="4685813"/>
              <a:ext cx="382461" cy="93988"/>
            </a:xfrm>
            <a:custGeom>
              <a:avLst/>
              <a:gdLst/>
              <a:ahLst/>
              <a:cxnLst/>
              <a:rect l="l" t="t" r="r" b="b"/>
              <a:pathLst>
                <a:path w="5758" h="1415" extrusionOk="0">
                  <a:moveTo>
                    <a:pt x="5757" y="0"/>
                  </a:moveTo>
                  <a:lnTo>
                    <a:pt x="5286" y="34"/>
                  </a:lnTo>
                  <a:lnTo>
                    <a:pt x="4815" y="101"/>
                  </a:lnTo>
                  <a:lnTo>
                    <a:pt x="3905" y="270"/>
                  </a:lnTo>
                  <a:lnTo>
                    <a:pt x="2087" y="707"/>
                  </a:lnTo>
                  <a:lnTo>
                    <a:pt x="0" y="1179"/>
                  </a:lnTo>
                  <a:lnTo>
                    <a:pt x="0" y="1414"/>
                  </a:lnTo>
                  <a:lnTo>
                    <a:pt x="2121" y="909"/>
                  </a:lnTo>
                  <a:lnTo>
                    <a:pt x="3973" y="539"/>
                  </a:lnTo>
                  <a:lnTo>
                    <a:pt x="4882" y="337"/>
                  </a:lnTo>
                  <a:lnTo>
                    <a:pt x="5320" y="202"/>
                  </a:lnTo>
                  <a:lnTo>
                    <a:pt x="5757" y="34"/>
                  </a:lnTo>
                  <a:lnTo>
                    <a:pt x="575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 name="Google Shape;22;p2"/>
            <p:cNvSpPr/>
            <p:nvPr/>
          </p:nvSpPr>
          <p:spPr>
            <a:xfrm>
              <a:off x="1658012" y="4408499"/>
              <a:ext cx="382461" cy="335500"/>
            </a:xfrm>
            <a:custGeom>
              <a:avLst/>
              <a:gdLst/>
              <a:ahLst/>
              <a:cxnLst/>
              <a:rect l="l" t="t" r="r" b="b"/>
              <a:pathLst>
                <a:path w="5758" h="5051" extrusionOk="0">
                  <a:moveTo>
                    <a:pt x="2627" y="169"/>
                  </a:moveTo>
                  <a:lnTo>
                    <a:pt x="1852" y="202"/>
                  </a:lnTo>
                  <a:lnTo>
                    <a:pt x="1145" y="303"/>
                  </a:lnTo>
                  <a:lnTo>
                    <a:pt x="1482" y="202"/>
                  </a:lnTo>
                  <a:lnTo>
                    <a:pt x="1852" y="169"/>
                  </a:lnTo>
                  <a:close/>
                  <a:moveTo>
                    <a:pt x="1044" y="303"/>
                  </a:moveTo>
                  <a:lnTo>
                    <a:pt x="1044" y="337"/>
                  </a:lnTo>
                  <a:lnTo>
                    <a:pt x="1078" y="371"/>
                  </a:lnTo>
                  <a:lnTo>
                    <a:pt x="2425" y="371"/>
                  </a:lnTo>
                  <a:lnTo>
                    <a:pt x="3132" y="404"/>
                  </a:lnTo>
                  <a:lnTo>
                    <a:pt x="3873" y="404"/>
                  </a:lnTo>
                  <a:lnTo>
                    <a:pt x="4176" y="505"/>
                  </a:lnTo>
                  <a:lnTo>
                    <a:pt x="4479" y="607"/>
                  </a:lnTo>
                  <a:lnTo>
                    <a:pt x="4815" y="809"/>
                  </a:lnTo>
                  <a:lnTo>
                    <a:pt x="5085" y="1011"/>
                  </a:lnTo>
                  <a:lnTo>
                    <a:pt x="5287" y="1280"/>
                  </a:lnTo>
                  <a:lnTo>
                    <a:pt x="5421" y="1549"/>
                  </a:lnTo>
                  <a:lnTo>
                    <a:pt x="5388" y="1516"/>
                  </a:lnTo>
                  <a:lnTo>
                    <a:pt x="5219" y="1415"/>
                  </a:lnTo>
                  <a:lnTo>
                    <a:pt x="5219" y="1347"/>
                  </a:lnTo>
                  <a:lnTo>
                    <a:pt x="5152" y="1314"/>
                  </a:lnTo>
                  <a:lnTo>
                    <a:pt x="4613" y="1213"/>
                  </a:lnTo>
                  <a:lnTo>
                    <a:pt x="4041" y="1179"/>
                  </a:lnTo>
                  <a:lnTo>
                    <a:pt x="3502" y="1145"/>
                  </a:lnTo>
                  <a:lnTo>
                    <a:pt x="2930" y="1179"/>
                  </a:lnTo>
                  <a:lnTo>
                    <a:pt x="2290" y="1179"/>
                  </a:lnTo>
                  <a:lnTo>
                    <a:pt x="1617" y="1145"/>
                  </a:lnTo>
                  <a:lnTo>
                    <a:pt x="977" y="1145"/>
                  </a:lnTo>
                  <a:lnTo>
                    <a:pt x="304" y="1213"/>
                  </a:lnTo>
                  <a:lnTo>
                    <a:pt x="438" y="977"/>
                  </a:lnTo>
                  <a:lnTo>
                    <a:pt x="573" y="741"/>
                  </a:lnTo>
                  <a:lnTo>
                    <a:pt x="741" y="539"/>
                  </a:lnTo>
                  <a:lnTo>
                    <a:pt x="943" y="337"/>
                  </a:lnTo>
                  <a:lnTo>
                    <a:pt x="1044" y="303"/>
                  </a:lnTo>
                  <a:close/>
                  <a:moveTo>
                    <a:pt x="3772" y="1347"/>
                  </a:moveTo>
                  <a:lnTo>
                    <a:pt x="4445" y="1415"/>
                  </a:lnTo>
                  <a:lnTo>
                    <a:pt x="5118" y="1516"/>
                  </a:lnTo>
                  <a:lnTo>
                    <a:pt x="5152" y="1516"/>
                  </a:lnTo>
                  <a:lnTo>
                    <a:pt x="5287" y="1617"/>
                  </a:lnTo>
                  <a:lnTo>
                    <a:pt x="5489" y="1785"/>
                  </a:lnTo>
                  <a:lnTo>
                    <a:pt x="5522" y="2122"/>
                  </a:lnTo>
                  <a:lnTo>
                    <a:pt x="5522" y="2458"/>
                  </a:lnTo>
                  <a:lnTo>
                    <a:pt x="5455" y="2795"/>
                  </a:lnTo>
                  <a:lnTo>
                    <a:pt x="5320" y="3132"/>
                  </a:lnTo>
                  <a:lnTo>
                    <a:pt x="5186" y="2896"/>
                  </a:lnTo>
                  <a:lnTo>
                    <a:pt x="4984" y="2660"/>
                  </a:lnTo>
                  <a:lnTo>
                    <a:pt x="4613" y="2256"/>
                  </a:lnTo>
                  <a:lnTo>
                    <a:pt x="4142" y="1718"/>
                  </a:lnTo>
                  <a:lnTo>
                    <a:pt x="3974" y="1516"/>
                  </a:lnTo>
                  <a:lnTo>
                    <a:pt x="3873" y="1415"/>
                  </a:lnTo>
                  <a:lnTo>
                    <a:pt x="3704" y="1347"/>
                  </a:lnTo>
                  <a:close/>
                  <a:moveTo>
                    <a:pt x="270" y="1280"/>
                  </a:moveTo>
                  <a:lnTo>
                    <a:pt x="539" y="1347"/>
                  </a:lnTo>
                  <a:lnTo>
                    <a:pt x="809" y="1381"/>
                  </a:lnTo>
                  <a:lnTo>
                    <a:pt x="1347" y="1415"/>
                  </a:lnTo>
                  <a:lnTo>
                    <a:pt x="1920" y="1415"/>
                  </a:lnTo>
                  <a:lnTo>
                    <a:pt x="2425" y="1381"/>
                  </a:lnTo>
                  <a:lnTo>
                    <a:pt x="3098" y="1347"/>
                  </a:lnTo>
                  <a:lnTo>
                    <a:pt x="3704" y="1347"/>
                  </a:lnTo>
                  <a:lnTo>
                    <a:pt x="3704" y="1381"/>
                  </a:lnTo>
                  <a:lnTo>
                    <a:pt x="3738" y="1482"/>
                  </a:lnTo>
                  <a:lnTo>
                    <a:pt x="3805" y="1617"/>
                  </a:lnTo>
                  <a:lnTo>
                    <a:pt x="3974" y="1886"/>
                  </a:lnTo>
                  <a:lnTo>
                    <a:pt x="4378" y="2290"/>
                  </a:lnTo>
                  <a:lnTo>
                    <a:pt x="4782" y="2829"/>
                  </a:lnTo>
                  <a:lnTo>
                    <a:pt x="5017" y="3098"/>
                  </a:lnTo>
                  <a:lnTo>
                    <a:pt x="5118" y="3199"/>
                  </a:lnTo>
                  <a:lnTo>
                    <a:pt x="5253" y="3266"/>
                  </a:lnTo>
                  <a:lnTo>
                    <a:pt x="5017" y="3704"/>
                  </a:lnTo>
                  <a:lnTo>
                    <a:pt x="4714" y="4108"/>
                  </a:lnTo>
                  <a:lnTo>
                    <a:pt x="4512" y="4344"/>
                  </a:lnTo>
                  <a:lnTo>
                    <a:pt x="4310" y="4512"/>
                  </a:lnTo>
                  <a:lnTo>
                    <a:pt x="4075" y="4647"/>
                  </a:lnTo>
                  <a:lnTo>
                    <a:pt x="3839" y="4748"/>
                  </a:lnTo>
                  <a:lnTo>
                    <a:pt x="3603" y="4815"/>
                  </a:lnTo>
                  <a:lnTo>
                    <a:pt x="3334" y="4849"/>
                  </a:lnTo>
                  <a:lnTo>
                    <a:pt x="3064" y="4849"/>
                  </a:lnTo>
                  <a:lnTo>
                    <a:pt x="2761" y="4815"/>
                  </a:lnTo>
                  <a:lnTo>
                    <a:pt x="2324" y="4714"/>
                  </a:lnTo>
                  <a:lnTo>
                    <a:pt x="1920" y="4613"/>
                  </a:lnTo>
                  <a:lnTo>
                    <a:pt x="1516" y="4445"/>
                  </a:lnTo>
                  <a:lnTo>
                    <a:pt x="1145" y="4243"/>
                  </a:lnTo>
                  <a:lnTo>
                    <a:pt x="910" y="4074"/>
                  </a:lnTo>
                  <a:lnTo>
                    <a:pt x="708" y="3872"/>
                  </a:lnTo>
                  <a:lnTo>
                    <a:pt x="539" y="3603"/>
                  </a:lnTo>
                  <a:lnTo>
                    <a:pt x="438" y="3334"/>
                  </a:lnTo>
                  <a:lnTo>
                    <a:pt x="337" y="3064"/>
                  </a:lnTo>
                  <a:lnTo>
                    <a:pt x="304" y="2761"/>
                  </a:lnTo>
                  <a:lnTo>
                    <a:pt x="203" y="2189"/>
                  </a:lnTo>
                  <a:lnTo>
                    <a:pt x="203" y="1953"/>
                  </a:lnTo>
                  <a:lnTo>
                    <a:pt x="203" y="1718"/>
                  </a:lnTo>
                  <a:lnTo>
                    <a:pt x="236" y="1482"/>
                  </a:lnTo>
                  <a:lnTo>
                    <a:pt x="270" y="1280"/>
                  </a:lnTo>
                  <a:close/>
                  <a:moveTo>
                    <a:pt x="1684" y="0"/>
                  </a:moveTo>
                  <a:lnTo>
                    <a:pt x="1347" y="34"/>
                  </a:lnTo>
                  <a:lnTo>
                    <a:pt x="1011" y="101"/>
                  </a:lnTo>
                  <a:lnTo>
                    <a:pt x="708" y="236"/>
                  </a:lnTo>
                  <a:lnTo>
                    <a:pt x="405" y="371"/>
                  </a:lnTo>
                  <a:lnTo>
                    <a:pt x="371" y="438"/>
                  </a:lnTo>
                  <a:lnTo>
                    <a:pt x="371" y="472"/>
                  </a:lnTo>
                  <a:lnTo>
                    <a:pt x="405" y="539"/>
                  </a:lnTo>
                  <a:lnTo>
                    <a:pt x="438" y="573"/>
                  </a:lnTo>
                  <a:lnTo>
                    <a:pt x="304" y="708"/>
                  </a:lnTo>
                  <a:lnTo>
                    <a:pt x="203" y="910"/>
                  </a:lnTo>
                  <a:lnTo>
                    <a:pt x="102" y="1112"/>
                  </a:lnTo>
                  <a:lnTo>
                    <a:pt x="34" y="1314"/>
                  </a:lnTo>
                  <a:lnTo>
                    <a:pt x="1" y="1549"/>
                  </a:lnTo>
                  <a:lnTo>
                    <a:pt x="1" y="1819"/>
                  </a:lnTo>
                  <a:lnTo>
                    <a:pt x="1" y="2324"/>
                  </a:lnTo>
                  <a:lnTo>
                    <a:pt x="68" y="2829"/>
                  </a:lnTo>
                  <a:lnTo>
                    <a:pt x="203" y="3300"/>
                  </a:lnTo>
                  <a:lnTo>
                    <a:pt x="371" y="3704"/>
                  </a:lnTo>
                  <a:lnTo>
                    <a:pt x="573" y="4041"/>
                  </a:lnTo>
                  <a:lnTo>
                    <a:pt x="741" y="4209"/>
                  </a:lnTo>
                  <a:lnTo>
                    <a:pt x="943" y="4377"/>
                  </a:lnTo>
                  <a:lnTo>
                    <a:pt x="1145" y="4512"/>
                  </a:lnTo>
                  <a:lnTo>
                    <a:pt x="1347" y="4613"/>
                  </a:lnTo>
                  <a:lnTo>
                    <a:pt x="1819" y="4781"/>
                  </a:lnTo>
                  <a:lnTo>
                    <a:pt x="2290" y="4916"/>
                  </a:lnTo>
                  <a:lnTo>
                    <a:pt x="2829" y="5017"/>
                  </a:lnTo>
                  <a:lnTo>
                    <a:pt x="3098" y="5051"/>
                  </a:lnTo>
                  <a:lnTo>
                    <a:pt x="3367" y="5051"/>
                  </a:lnTo>
                  <a:lnTo>
                    <a:pt x="3637" y="5017"/>
                  </a:lnTo>
                  <a:lnTo>
                    <a:pt x="3906" y="4950"/>
                  </a:lnTo>
                  <a:lnTo>
                    <a:pt x="4142" y="4849"/>
                  </a:lnTo>
                  <a:lnTo>
                    <a:pt x="4411" y="4680"/>
                  </a:lnTo>
                  <a:lnTo>
                    <a:pt x="4782" y="4310"/>
                  </a:lnTo>
                  <a:lnTo>
                    <a:pt x="5152" y="3872"/>
                  </a:lnTo>
                  <a:lnTo>
                    <a:pt x="5320" y="3637"/>
                  </a:lnTo>
                  <a:lnTo>
                    <a:pt x="5455" y="3401"/>
                  </a:lnTo>
                  <a:lnTo>
                    <a:pt x="5556" y="3132"/>
                  </a:lnTo>
                  <a:lnTo>
                    <a:pt x="5657" y="2896"/>
                  </a:lnTo>
                  <a:lnTo>
                    <a:pt x="5724" y="2627"/>
                  </a:lnTo>
                  <a:lnTo>
                    <a:pt x="5758" y="2357"/>
                  </a:lnTo>
                  <a:lnTo>
                    <a:pt x="5758" y="2088"/>
                  </a:lnTo>
                  <a:lnTo>
                    <a:pt x="5724" y="1819"/>
                  </a:lnTo>
                  <a:lnTo>
                    <a:pt x="5657" y="1583"/>
                  </a:lnTo>
                  <a:lnTo>
                    <a:pt x="5556" y="1347"/>
                  </a:lnTo>
                  <a:lnTo>
                    <a:pt x="5421" y="1112"/>
                  </a:lnTo>
                  <a:lnTo>
                    <a:pt x="5219" y="876"/>
                  </a:lnTo>
                  <a:lnTo>
                    <a:pt x="4984" y="674"/>
                  </a:lnTo>
                  <a:lnTo>
                    <a:pt x="4748" y="505"/>
                  </a:lnTo>
                  <a:lnTo>
                    <a:pt x="4479" y="371"/>
                  </a:lnTo>
                  <a:lnTo>
                    <a:pt x="4176" y="270"/>
                  </a:lnTo>
                  <a:lnTo>
                    <a:pt x="3906" y="202"/>
                  </a:lnTo>
                  <a:lnTo>
                    <a:pt x="3603" y="135"/>
                  </a:lnTo>
                  <a:lnTo>
                    <a:pt x="2997" y="68"/>
                  </a:lnTo>
                  <a:lnTo>
                    <a:pt x="232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 name="Google Shape;23;p2"/>
            <p:cNvSpPr/>
            <p:nvPr/>
          </p:nvSpPr>
          <p:spPr>
            <a:xfrm>
              <a:off x="-7997" y="4735032"/>
              <a:ext cx="375752" cy="102888"/>
            </a:xfrm>
            <a:custGeom>
              <a:avLst/>
              <a:gdLst/>
              <a:ahLst/>
              <a:cxnLst/>
              <a:rect l="l" t="t" r="r" b="b"/>
              <a:pathLst>
                <a:path w="5657" h="1549" extrusionOk="0">
                  <a:moveTo>
                    <a:pt x="5623" y="0"/>
                  </a:moveTo>
                  <a:lnTo>
                    <a:pt x="4512" y="269"/>
                  </a:lnTo>
                  <a:lnTo>
                    <a:pt x="3400" y="572"/>
                  </a:lnTo>
                  <a:lnTo>
                    <a:pt x="2289" y="875"/>
                  </a:lnTo>
                  <a:lnTo>
                    <a:pt x="1178" y="1145"/>
                  </a:lnTo>
                  <a:lnTo>
                    <a:pt x="606" y="1246"/>
                  </a:lnTo>
                  <a:lnTo>
                    <a:pt x="0" y="1347"/>
                  </a:lnTo>
                  <a:lnTo>
                    <a:pt x="0" y="1549"/>
                  </a:lnTo>
                  <a:lnTo>
                    <a:pt x="1246" y="1347"/>
                  </a:lnTo>
                  <a:lnTo>
                    <a:pt x="2357" y="1111"/>
                  </a:lnTo>
                  <a:lnTo>
                    <a:pt x="3468" y="808"/>
                  </a:lnTo>
                  <a:lnTo>
                    <a:pt x="4579" y="471"/>
                  </a:lnTo>
                  <a:lnTo>
                    <a:pt x="5656" y="34"/>
                  </a:lnTo>
                  <a:lnTo>
                    <a:pt x="562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 name="Google Shape;24;p2"/>
            <p:cNvSpPr/>
            <p:nvPr/>
          </p:nvSpPr>
          <p:spPr>
            <a:xfrm>
              <a:off x="-7997" y="3985853"/>
              <a:ext cx="216936" cy="73862"/>
            </a:xfrm>
            <a:custGeom>
              <a:avLst/>
              <a:gdLst/>
              <a:ahLst/>
              <a:cxnLst/>
              <a:rect l="l" t="t" r="r" b="b"/>
              <a:pathLst>
                <a:path w="3266" h="1112" extrusionOk="0">
                  <a:moveTo>
                    <a:pt x="3030" y="0"/>
                  </a:moveTo>
                  <a:lnTo>
                    <a:pt x="2794" y="34"/>
                  </a:lnTo>
                  <a:lnTo>
                    <a:pt x="1986" y="236"/>
                  </a:lnTo>
                  <a:lnTo>
                    <a:pt x="1178" y="472"/>
                  </a:lnTo>
                  <a:lnTo>
                    <a:pt x="640" y="606"/>
                  </a:lnTo>
                  <a:lnTo>
                    <a:pt x="0" y="741"/>
                  </a:lnTo>
                  <a:lnTo>
                    <a:pt x="0" y="1111"/>
                  </a:lnTo>
                  <a:lnTo>
                    <a:pt x="774" y="876"/>
                  </a:lnTo>
                  <a:lnTo>
                    <a:pt x="1953" y="539"/>
                  </a:lnTo>
                  <a:lnTo>
                    <a:pt x="2592" y="404"/>
                  </a:lnTo>
                  <a:lnTo>
                    <a:pt x="2929" y="303"/>
                  </a:lnTo>
                  <a:lnTo>
                    <a:pt x="3030" y="236"/>
                  </a:lnTo>
                  <a:lnTo>
                    <a:pt x="3131" y="135"/>
                  </a:lnTo>
                  <a:lnTo>
                    <a:pt x="3131" y="135"/>
                  </a:lnTo>
                  <a:lnTo>
                    <a:pt x="3097" y="202"/>
                  </a:lnTo>
                  <a:lnTo>
                    <a:pt x="3131" y="236"/>
                  </a:lnTo>
                  <a:lnTo>
                    <a:pt x="3232" y="236"/>
                  </a:lnTo>
                  <a:lnTo>
                    <a:pt x="3266" y="169"/>
                  </a:lnTo>
                  <a:lnTo>
                    <a:pt x="3266" y="135"/>
                  </a:lnTo>
                  <a:lnTo>
                    <a:pt x="3266" y="68"/>
                  </a:lnTo>
                  <a:lnTo>
                    <a:pt x="316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 name="Google Shape;25;p2"/>
            <p:cNvSpPr/>
            <p:nvPr/>
          </p:nvSpPr>
          <p:spPr>
            <a:xfrm>
              <a:off x="-7997" y="4424175"/>
              <a:ext cx="324275" cy="93988"/>
            </a:xfrm>
            <a:custGeom>
              <a:avLst/>
              <a:gdLst/>
              <a:ahLst/>
              <a:cxnLst/>
              <a:rect l="l" t="t" r="r" b="b"/>
              <a:pathLst>
                <a:path w="4882" h="1415" extrusionOk="0">
                  <a:moveTo>
                    <a:pt x="4848" y="0"/>
                  </a:moveTo>
                  <a:lnTo>
                    <a:pt x="4411" y="168"/>
                  </a:lnTo>
                  <a:lnTo>
                    <a:pt x="3939" y="303"/>
                  </a:lnTo>
                  <a:lnTo>
                    <a:pt x="3030" y="505"/>
                  </a:lnTo>
                  <a:lnTo>
                    <a:pt x="2087" y="674"/>
                  </a:lnTo>
                  <a:lnTo>
                    <a:pt x="1178" y="842"/>
                  </a:lnTo>
                  <a:lnTo>
                    <a:pt x="0" y="1145"/>
                  </a:lnTo>
                  <a:lnTo>
                    <a:pt x="0" y="1414"/>
                  </a:lnTo>
                  <a:lnTo>
                    <a:pt x="741" y="1212"/>
                  </a:lnTo>
                  <a:lnTo>
                    <a:pt x="1481" y="1010"/>
                  </a:lnTo>
                  <a:lnTo>
                    <a:pt x="2357" y="842"/>
                  </a:lnTo>
                  <a:lnTo>
                    <a:pt x="3232" y="674"/>
                  </a:lnTo>
                  <a:lnTo>
                    <a:pt x="3636" y="573"/>
                  </a:lnTo>
                  <a:lnTo>
                    <a:pt x="4074" y="438"/>
                  </a:lnTo>
                  <a:lnTo>
                    <a:pt x="4478" y="269"/>
                  </a:lnTo>
                  <a:lnTo>
                    <a:pt x="4848" y="34"/>
                  </a:lnTo>
                  <a:lnTo>
                    <a:pt x="4882" y="34"/>
                  </a:lnTo>
                  <a:lnTo>
                    <a:pt x="484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 name="Google Shape;26;p2"/>
            <p:cNvSpPr/>
            <p:nvPr/>
          </p:nvSpPr>
          <p:spPr>
            <a:xfrm>
              <a:off x="-7997" y="4030555"/>
              <a:ext cx="216936" cy="67153"/>
            </a:xfrm>
            <a:custGeom>
              <a:avLst/>
              <a:gdLst/>
              <a:ahLst/>
              <a:cxnLst/>
              <a:rect l="l" t="t" r="r" b="b"/>
              <a:pathLst>
                <a:path w="3266" h="1011" extrusionOk="0">
                  <a:moveTo>
                    <a:pt x="3266" y="1"/>
                  </a:moveTo>
                  <a:lnTo>
                    <a:pt x="2929" y="135"/>
                  </a:lnTo>
                  <a:lnTo>
                    <a:pt x="2592" y="270"/>
                  </a:lnTo>
                  <a:lnTo>
                    <a:pt x="2256" y="337"/>
                  </a:lnTo>
                  <a:lnTo>
                    <a:pt x="1919" y="438"/>
                  </a:lnTo>
                  <a:lnTo>
                    <a:pt x="1212" y="539"/>
                  </a:lnTo>
                  <a:lnTo>
                    <a:pt x="505" y="640"/>
                  </a:lnTo>
                  <a:lnTo>
                    <a:pt x="0" y="775"/>
                  </a:lnTo>
                  <a:lnTo>
                    <a:pt x="0" y="1011"/>
                  </a:lnTo>
                  <a:lnTo>
                    <a:pt x="370" y="910"/>
                  </a:lnTo>
                  <a:lnTo>
                    <a:pt x="774" y="809"/>
                  </a:lnTo>
                  <a:lnTo>
                    <a:pt x="1448" y="674"/>
                  </a:lnTo>
                  <a:lnTo>
                    <a:pt x="2087" y="539"/>
                  </a:lnTo>
                  <a:lnTo>
                    <a:pt x="2390" y="438"/>
                  </a:lnTo>
                  <a:lnTo>
                    <a:pt x="2693" y="337"/>
                  </a:lnTo>
                  <a:lnTo>
                    <a:pt x="2963" y="203"/>
                  </a:lnTo>
                  <a:lnTo>
                    <a:pt x="326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 name="Google Shape;27;p2"/>
            <p:cNvSpPr/>
            <p:nvPr/>
          </p:nvSpPr>
          <p:spPr>
            <a:xfrm>
              <a:off x="-7997" y="4126735"/>
              <a:ext cx="239320" cy="73862"/>
            </a:xfrm>
            <a:custGeom>
              <a:avLst/>
              <a:gdLst/>
              <a:ahLst/>
              <a:cxnLst/>
              <a:rect l="l" t="t" r="r" b="b"/>
              <a:pathLst>
                <a:path w="3603" h="1112" extrusionOk="0">
                  <a:moveTo>
                    <a:pt x="3569" y="0"/>
                  </a:moveTo>
                  <a:lnTo>
                    <a:pt x="2020" y="505"/>
                  </a:lnTo>
                  <a:lnTo>
                    <a:pt x="1246" y="707"/>
                  </a:lnTo>
                  <a:lnTo>
                    <a:pt x="438" y="909"/>
                  </a:lnTo>
                  <a:lnTo>
                    <a:pt x="0" y="943"/>
                  </a:lnTo>
                  <a:lnTo>
                    <a:pt x="0" y="1111"/>
                  </a:lnTo>
                  <a:lnTo>
                    <a:pt x="741" y="1010"/>
                  </a:lnTo>
                  <a:lnTo>
                    <a:pt x="1481" y="842"/>
                  </a:lnTo>
                  <a:lnTo>
                    <a:pt x="2188" y="606"/>
                  </a:lnTo>
                  <a:lnTo>
                    <a:pt x="2895" y="337"/>
                  </a:lnTo>
                  <a:lnTo>
                    <a:pt x="3602" y="34"/>
                  </a:lnTo>
                  <a:lnTo>
                    <a:pt x="360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 name="Google Shape;28;p2"/>
            <p:cNvSpPr/>
            <p:nvPr/>
          </p:nvSpPr>
          <p:spPr>
            <a:xfrm>
              <a:off x="-7997" y="4310127"/>
              <a:ext cx="143140" cy="53736"/>
            </a:xfrm>
            <a:custGeom>
              <a:avLst/>
              <a:gdLst/>
              <a:ahLst/>
              <a:cxnLst/>
              <a:rect l="l" t="t" r="r" b="b"/>
              <a:pathLst>
                <a:path w="2155" h="809" extrusionOk="0">
                  <a:moveTo>
                    <a:pt x="2121" y="0"/>
                  </a:moveTo>
                  <a:lnTo>
                    <a:pt x="1582" y="236"/>
                  </a:lnTo>
                  <a:lnTo>
                    <a:pt x="1077" y="370"/>
                  </a:lnTo>
                  <a:lnTo>
                    <a:pt x="539" y="505"/>
                  </a:lnTo>
                  <a:lnTo>
                    <a:pt x="0" y="640"/>
                  </a:lnTo>
                  <a:lnTo>
                    <a:pt x="0" y="808"/>
                  </a:lnTo>
                  <a:lnTo>
                    <a:pt x="572" y="707"/>
                  </a:lnTo>
                  <a:lnTo>
                    <a:pt x="1111" y="539"/>
                  </a:lnTo>
                  <a:lnTo>
                    <a:pt x="1380" y="471"/>
                  </a:lnTo>
                  <a:lnTo>
                    <a:pt x="1650" y="337"/>
                  </a:lnTo>
                  <a:lnTo>
                    <a:pt x="1885" y="202"/>
                  </a:lnTo>
                  <a:lnTo>
                    <a:pt x="2155" y="67"/>
                  </a:lnTo>
                  <a:lnTo>
                    <a:pt x="2155" y="34"/>
                  </a:lnTo>
                  <a:lnTo>
                    <a:pt x="21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 name="Google Shape;29;p2"/>
            <p:cNvSpPr/>
            <p:nvPr/>
          </p:nvSpPr>
          <p:spPr>
            <a:xfrm>
              <a:off x="-7997" y="4075257"/>
              <a:ext cx="248287" cy="91796"/>
            </a:xfrm>
            <a:custGeom>
              <a:avLst/>
              <a:gdLst/>
              <a:ahLst/>
              <a:cxnLst/>
              <a:rect l="l" t="t" r="r" b="b"/>
              <a:pathLst>
                <a:path w="3738" h="1382" extrusionOk="0">
                  <a:moveTo>
                    <a:pt x="3670" y="1"/>
                  </a:moveTo>
                  <a:lnTo>
                    <a:pt x="0" y="1078"/>
                  </a:lnTo>
                  <a:lnTo>
                    <a:pt x="0" y="1381"/>
                  </a:lnTo>
                  <a:lnTo>
                    <a:pt x="976" y="1146"/>
                  </a:lnTo>
                  <a:lnTo>
                    <a:pt x="1919" y="843"/>
                  </a:lnTo>
                  <a:lnTo>
                    <a:pt x="2828" y="506"/>
                  </a:lnTo>
                  <a:lnTo>
                    <a:pt x="3266" y="304"/>
                  </a:lnTo>
                  <a:lnTo>
                    <a:pt x="3703" y="102"/>
                  </a:lnTo>
                  <a:lnTo>
                    <a:pt x="3737" y="68"/>
                  </a:lnTo>
                  <a:lnTo>
                    <a:pt x="3737" y="35"/>
                  </a:lnTo>
                  <a:lnTo>
                    <a:pt x="37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 name="Google Shape;30;p2"/>
            <p:cNvSpPr/>
            <p:nvPr/>
          </p:nvSpPr>
          <p:spPr>
            <a:xfrm>
              <a:off x="381106" y="3464768"/>
              <a:ext cx="715702" cy="201327"/>
            </a:xfrm>
            <a:custGeom>
              <a:avLst/>
              <a:gdLst/>
              <a:ahLst/>
              <a:cxnLst/>
              <a:rect l="l" t="t" r="r" b="b"/>
              <a:pathLst>
                <a:path w="10775" h="3031" extrusionOk="0">
                  <a:moveTo>
                    <a:pt x="10673" y="1"/>
                  </a:moveTo>
                  <a:lnTo>
                    <a:pt x="5320" y="1448"/>
                  </a:lnTo>
                  <a:lnTo>
                    <a:pt x="2525" y="2223"/>
                  </a:lnTo>
                  <a:lnTo>
                    <a:pt x="1246" y="2559"/>
                  </a:lnTo>
                  <a:lnTo>
                    <a:pt x="606" y="2761"/>
                  </a:lnTo>
                  <a:lnTo>
                    <a:pt x="303" y="2862"/>
                  </a:lnTo>
                  <a:lnTo>
                    <a:pt x="0" y="2997"/>
                  </a:lnTo>
                  <a:lnTo>
                    <a:pt x="0" y="3031"/>
                  </a:lnTo>
                  <a:lnTo>
                    <a:pt x="573" y="2930"/>
                  </a:lnTo>
                  <a:lnTo>
                    <a:pt x="1179" y="2795"/>
                  </a:lnTo>
                  <a:lnTo>
                    <a:pt x="2323" y="2458"/>
                  </a:lnTo>
                  <a:lnTo>
                    <a:pt x="5118" y="1684"/>
                  </a:lnTo>
                  <a:lnTo>
                    <a:pt x="10740" y="169"/>
                  </a:lnTo>
                  <a:lnTo>
                    <a:pt x="10774" y="102"/>
                  </a:lnTo>
                  <a:lnTo>
                    <a:pt x="10774" y="68"/>
                  </a:lnTo>
                  <a:lnTo>
                    <a:pt x="107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 name="Google Shape;31;p2"/>
            <p:cNvSpPr/>
            <p:nvPr/>
          </p:nvSpPr>
          <p:spPr>
            <a:xfrm>
              <a:off x="1067649" y="4327995"/>
              <a:ext cx="51477" cy="26901"/>
            </a:xfrm>
            <a:custGeom>
              <a:avLst/>
              <a:gdLst/>
              <a:ahLst/>
              <a:cxnLst/>
              <a:rect l="l" t="t" r="r" b="b"/>
              <a:pathLst>
                <a:path w="775" h="405" extrusionOk="0">
                  <a:moveTo>
                    <a:pt x="135" y="0"/>
                  </a:moveTo>
                  <a:lnTo>
                    <a:pt x="34" y="34"/>
                  </a:lnTo>
                  <a:lnTo>
                    <a:pt x="0" y="135"/>
                  </a:lnTo>
                  <a:lnTo>
                    <a:pt x="0" y="202"/>
                  </a:lnTo>
                  <a:lnTo>
                    <a:pt x="34" y="236"/>
                  </a:lnTo>
                  <a:lnTo>
                    <a:pt x="68" y="270"/>
                  </a:lnTo>
                  <a:lnTo>
                    <a:pt x="303" y="270"/>
                  </a:lnTo>
                  <a:lnTo>
                    <a:pt x="404" y="337"/>
                  </a:lnTo>
                  <a:lnTo>
                    <a:pt x="505" y="404"/>
                  </a:lnTo>
                  <a:lnTo>
                    <a:pt x="606" y="404"/>
                  </a:lnTo>
                  <a:lnTo>
                    <a:pt x="741" y="337"/>
                  </a:lnTo>
                  <a:lnTo>
                    <a:pt x="741" y="303"/>
                  </a:lnTo>
                  <a:lnTo>
                    <a:pt x="775" y="270"/>
                  </a:lnTo>
                  <a:lnTo>
                    <a:pt x="741" y="169"/>
                  </a:lnTo>
                  <a:lnTo>
                    <a:pt x="674" y="101"/>
                  </a:lnTo>
                  <a:lnTo>
                    <a:pt x="606" y="101"/>
                  </a:lnTo>
                  <a:lnTo>
                    <a:pt x="573" y="135"/>
                  </a:lnTo>
                  <a:lnTo>
                    <a:pt x="505" y="68"/>
                  </a:lnTo>
                  <a:lnTo>
                    <a:pt x="40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 name="Google Shape;32;p2"/>
            <p:cNvSpPr/>
            <p:nvPr/>
          </p:nvSpPr>
          <p:spPr>
            <a:xfrm>
              <a:off x="2042664" y="4482294"/>
              <a:ext cx="64895" cy="24643"/>
            </a:xfrm>
            <a:custGeom>
              <a:avLst/>
              <a:gdLst/>
              <a:ahLst/>
              <a:cxnLst/>
              <a:rect l="l" t="t" r="r" b="b"/>
              <a:pathLst>
                <a:path w="977" h="371" extrusionOk="0">
                  <a:moveTo>
                    <a:pt x="236" y="1"/>
                  </a:moveTo>
                  <a:lnTo>
                    <a:pt x="135" y="34"/>
                  </a:lnTo>
                  <a:lnTo>
                    <a:pt x="34" y="102"/>
                  </a:lnTo>
                  <a:lnTo>
                    <a:pt x="1" y="102"/>
                  </a:lnTo>
                  <a:lnTo>
                    <a:pt x="1" y="135"/>
                  </a:lnTo>
                  <a:lnTo>
                    <a:pt x="1" y="169"/>
                  </a:lnTo>
                  <a:lnTo>
                    <a:pt x="34" y="203"/>
                  </a:lnTo>
                  <a:lnTo>
                    <a:pt x="203" y="236"/>
                  </a:lnTo>
                  <a:lnTo>
                    <a:pt x="371" y="270"/>
                  </a:lnTo>
                  <a:lnTo>
                    <a:pt x="607" y="304"/>
                  </a:lnTo>
                  <a:lnTo>
                    <a:pt x="809" y="371"/>
                  </a:lnTo>
                  <a:lnTo>
                    <a:pt x="910" y="371"/>
                  </a:lnTo>
                  <a:lnTo>
                    <a:pt x="977" y="304"/>
                  </a:lnTo>
                  <a:lnTo>
                    <a:pt x="977" y="203"/>
                  </a:lnTo>
                  <a:lnTo>
                    <a:pt x="910" y="135"/>
                  </a:lnTo>
                  <a:lnTo>
                    <a:pt x="708"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 name="Google Shape;33;p2"/>
            <p:cNvSpPr/>
            <p:nvPr/>
          </p:nvSpPr>
          <p:spPr>
            <a:xfrm>
              <a:off x="-7997" y="3247832"/>
              <a:ext cx="2193869" cy="2010543"/>
            </a:xfrm>
            <a:custGeom>
              <a:avLst/>
              <a:gdLst/>
              <a:ahLst/>
              <a:cxnLst/>
              <a:rect l="l" t="t" r="r" b="b"/>
              <a:pathLst>
                <a:path w="33029" h="30269" extrusionOk="0">
                  <a:moveTo>
                    <a:pt x="18484" y="16498"/>
                  </a:moveTo>
                  <a:lnTo>
                    <a:pt x="18080" y="16700"/>
                  </a:lnTo>
                  <a:lnTo>
                    <a:pt x="17777" y="16868"/>
                  </a:lnTo>
                  <a:lnTo>
                    <a:pt x="17642" y="16969"/>
                  </a:lnTo>
                  <a:lnTo>
                    <a:pt x="17507" y="17104"/>
                  </a:lnTo>
                  <a:lnTo>
                    <a:pt x="17642" y="16868"/>
                  </a:lnTo>
                  <a:lnTo>
                    <a:pt x="17844" y="16633"/>
                  </a:lnTo>
                  <a:lnTo>
                    <a:pt x="18181" y="16565"/>
                  </a:lnTo>
                  <a:lnTo>
                    <a:pt x="18484" y="16498"/>
                  </a:lnTo>
                  <a:close/>
                  <a:moveTo>
                    <a:pt x="19022" y="16464"/>
                  </a:moveTo>
                  <a:lnTo>
                    <a:pt x="19325" y="16498"/>
                  </a:lnTo>
                  <a:lnTo>
                    <a:pt x="19628" y="16532"/>
                  </a:lnTo>
                  <a:lnTo>
                    <a:pt x="20234" y="16633"/>
                  </a:lnTo>
                  <a:lnTo>
                    <a:pt x="20841" y="16835"/>
                  </a:lnTo>
                  <a:lnTo>
                    <a:pt x="21413" y="17037"/>
                  </a:lnTo>
                  <a:lnTo>
                    <a:pt x="21682" y="17104"/>
                  </a:lnTo>
                  <a:lnTo>
                    <a:pt x="21918" y="17205"/>
                  </a:lnTo>
                  <a:lnTo>
                    <a:pt x="22120" y="17373"/>
                  </a:lnTo>
                  <a:lnTo>
                    <a:pt x="22322" y="17542"/>
                  </a:lnTo>
                  <a:lnTo>
                    <a:pt x="22389" y="17744"/>
                  </a:lnTo>
                  <a:lnTo>
                    <a:pt x="22457" y="17912"/>
                  </a:lnTo>
                  <a:lnTo>
                    <a:pt x="22423" y="17912"/>
                  </a:lnTo>
                  <a:lnTo>
                    <a:pt x="21952" y="17878"/>
                  </a:lnTo>
                  <a:lnTo>
                    <a:pt x="21480" y="17777"/>
                  </a:lnTo>
                  <a:lnTo>
                    <a:pt x="20975" y="17676"/>
                  </a:lnTo>
                  <a:lnTo>
                    <a:pt x="20538" y="17575"/>
                  </a:lnTo>
                  <a:lnTo>
                    <a:pt x="19830" y="17373"/>
                  </a:lnTo>
                  <a:lnTo>
                    <a:pt x="19494" y="17306"/>
                  </a:lnTo>
                  <a:lnTo>
                    <a:pt x="19157" y="17272"/>
                  </a:lnTo>
                  <a:lnTo>
                    <a:pt x="18888" y="17272"/>
                  </a:lnTo>
                  <a:lnTo>
                    <a:pt x="18618" y="17373"/>
                  </a:lnTo>
                  <a:lnTo>
                    <a:pt x="18383" y="17474"/>
                  </a:lnTo>
                  <a:lnTo>
                    <a:pt x="18147" y="17643"/>
                  </a:lnTo>
                  <a:lnTo>
                    <a:pt x="17911" y="17811"/>
                  </a:lnTo>
                  <a:lnTo>
                    <a:pt x="17709" y="18013"/>
                  </a:lnTo>
                  <a:lnTo>
                    <a:pt x="17373" y="18417"/>
                  </a:lnTo>
                  <a:lnTo>
                    <a:pt x="17373" y="18316"/>
                  </a:lnTo>
                  <a:lnTo>
                    <a:pt x="17339" y="18013"/>
                  </a:lnTo>
                  <a:lnTo>
                    <a:pt x="17339" y="17777"/>
                  </a:lnTo>
                  <a:lnTo>
                    <a:pt x="17373" y="17508"/>
                  </a:lnTo>
                  <a:lnTo>
                    <a:pt x="17440" y="17272"/>
                  </a:lnTo>
                  <a:lnTo>
                    <a:pt x="17608" y="17205"/>
                  </a:lnTo>
                  <a:lnTo>
                    <a:pt x="17810" y="17104"/>
                  </a:lnTo>
                  <a:lnTo>
                    <a:pt x="18147" y="16868"/>
                  </a:lnTo>
                  <a:lnTo>
                    <a:pt x="18585" y="16666"/>
                  </a:lnTo>
                  <a:lnTo>
                    <a:pt x="19022" y="16464"/>
                  </a:lnTo>
                  <a:close/>
                  <a:moveTo>
                    <a:pt x="23803" y="18047"/>
                  </a:moveTo>
                  <a:lnTo>
                    <a:pt x="24039" y="18081"/>
                  </a:lnTo>
                  <a:lnTo>
                    <a:pt x="24207" y="18148"/>
                  </a:lnTo>
                  <a:lnTo>
                    <a:pt x="24376" y="18249"/>
                  </a:lnTo>
                  <a:lnTo>
                    <a:pt x="24510" y="18384"/>
                  </a:lnTo>
                  <a:lnTo>
                    <a:pt x="24510" y="18451"/>
                  </a:lnTo>
                  <a:lnTo>
                    <a:pt x="23467" y="18249"/>
                  </a:lnTo>
                  <a:lnTo>
                    <a:pt x="23500" y="18114"/>
                  </a:lnTo>
                  <a:lnTo>
                    <a:pt x="23669" y="18081"/>
                  </a:lnTo>
                  <a:lnTo>
                    <a:pt x="23803" y="18047"/>
                  </a:lnTo>
                  <a:close/>
                  <a:moveTo>
                    <a:pt x="16363" y="17609"/>
                  </a:moveTo>
                  <a:lnTo>
                    <a:pt x="16396" y="18316"/>
                  </a:lnTo>
                  <a:lnTo>
                    <a:pt x="16497" y="18990"/>
                  </a:lnTo>
                  <a:lnTo>
                    <a:pt x="15925" y="19259"/>
                  </a:lnTo>
                  <a:lnTo>
                    <a:pt x="15656" y="19326"/>
                  </a:lnTo>
                  <a:lnTo>
                    <a:pt x="15487" y="19360"/>
                  </a:lnTo>
                  <a:lnTo>
                    <a:pt x="15353" y="19326"/>
                  </a:lnTo>
                  <a:lnTo>
                    <a:pt x="15184" y="19259"/>
                  </a:lnTo>
                  <a:lnTo>
                    <a:pt x="14982" y="19158"/>
                  </a:lnTo>
                  <a:lnTo>
                    <a:pt x="14679" y="18889"/>
                  </a:lnTo>
                  <a:lnTo>
                    <a:pt x="14545" y="18720"/>
                  </a:lnTo>
                  <a:lnTo>
                    <a:pt x="14477" y="18653"/>
                  </a:lnTo>
                  <a:lnTo>
                    <a:pt x="14477" y="18586"/>
                  </a:lnTo>
                  <a:lnTo>
                    <a:pt x="14477" y="18518"/>
                  </a:lnTo>
                  <a:lnTo>
                    <a:pt x="14511" y="18417"/>
                  </a:lnTo>
                  <a:lnTo>
                    <a:pt x="14545" y="18350"/>
                  </a:lnTo>
                  <a:lnTo>
                    <a:pt x="14646" y="18283"/>
                  </a:lnTo>
                  <a:lnTo>
                    <a:pt x="14848" y="18182"/>
                  </a:lnTo>
                  <a:lnTo>
                    <a:pt x="15050" y="18081"/>
                  </a:lnTo>
                  <a:lnTo>
                    <a:pt x="15521" y="17979"/>
                  </a:lnTo>
                  <a:lnTo>
                    <a:pt x="15992" y="17845"/>
                  </a:lnTo>
                  <a:lnTo>
                    <a:pt x="16194" y="17744"/>
                  </a:lnTo>
                  <a:lnTo>
                    <a:pt x="16363" y="17609"/>
                  </a:lnTo>
                  <a:close/>
                  <a:moveTo>
                    <a:pt x="19393" y="17508"/>
                  </a:moveTo>
                  <a:lnTo>
                    <a:pt x="19797" y="17542"/>
                  </a:lnTo>
                  <a:lnTo>
                    <a:pt x="21110" y="17878"/>
                  </a:lnTo>
                  <a:lnTo>
                    <a:pt x="21750" y="18013"/>
                  </a:lnTo>
                  <a:lnTo>
                    <a:pt x="22423" y="18114"/>
                  </a:lnTo>
                  <a:lnTo>
                    <a:pt x="22457" y="18114"/>
                  </a:lnTo>
                  <a:lnTo>
                    <a:pt x="22389" y="18485"/>
                  </a:lnTo>
                  <a:lnTo>
                    <a:pt x="22322" y="18821"/>
                  </a:lnTo>
                  <a:lnTo>
                    <a:pt x="22221" y="19225"/>
                  </a:lnTo>
                  <a:lnTo>
                    <a:pt x="22053" y="19596"/>
                  </a:lnTo>
                  <a:lnTo>
                    <a:pt x="21884" y="19966"/>
                  </a:lnTo>
                  <a:lnTo>
                    <a:pt x="21615" y="20303"/>
                  </a:lnTo>
                  <a:lnTo>
                    <a:pt x="21447" y="20471"/>
                  </a:lnTo>
                  <a:lnTo>
                    <a:pt x="21245" y="20606"/>
                  </a:lnTo>
                  <a:lnTo>
                    <a:pt x="21043" y="20707"/>
                  </a:lnTo>
                  <a:lnTo>
                    <a:pt x="20807" y="20774"/>
                  </a:lnTo>
                  <a:lnTo>
                    <a:pt x="20571" y="20841"/>
                  </a:lnTo>
                  <a:lnTo>
                    <a:pt x="20302" y="20875"/>
                  </a:lnTo>
                  <a:lnTo>
                    <a:pt x="19797" y="20875"/>
                  </a:lnTo>
                  <a:lnTo>
                    <a:pt x="19258" y="20808"/>
                  </a:lnTo>
                  <a:lnTo>
                    <a:pt x="18753" y="20707"/>
                  </a:lnTo>
                  <a:lnTo>
                    <a:pt x="18282" y="20572"/>
                  </a:lnTo>
                  <a:lnTo>
                    <a:pt x="17878" y="20370"/>
                  </a:lnTo>
                  <a:lnTo>
                    <a:pt x="17709" y="20235"/>
                  </a:lnTo>
                  <a:lnTo>
                    <a:pt x="17608" y="20033"/>
                  </a:lnTo>
                  <a:lnTo>
                    <a:pt x="17507" y="19831"/>
                  </a:lnTo>
                  <a:lnTo>
                    <a:pt x="17440" y="19596"/>
                  </a:lnTo>
                  <a:lnTo>
                    <a:pt x="17373" y="19057"/>
                  </a:lnTo>
                  <a:lnTo>
                    <a:pt x="17373" y="18552"/>
                  </a:lnTo>
                  <a:lnTo>
                    <a:pt x="17406" y="18552"/>
                  </a:lnTo>
                  <a:lnTo>
                    <a:pt x="17979" y="18114"/>
                  </a:lnTo>
                  <a:lnTo>
                    <a:pt x="18214" y="17912"/>
                  </a:lnTo>
                  <a:lnTo>
                    <a:pt x="18484" y="17710"/>
                  </a:lnTo>
                  <a:lnTo>
                    <a:pt x="18753" y="17575"/>
                  </a:lnTo>
                  <a:lnTo>
                    <a:pt x="19056" y="17508"/>
                  </a:lnTo>
                  <a:close/>
                  <a:moveTo>
                    <a:pt x="31412" y="19865"/>
                  </a:moveTo>
                  <a:lnTo>
                    <a:pt x="31513" y="20067"/>
                  </a:lnTo>
                  <a:lnTo>
                    <a:pt x="31715" y="20269"/>
                  </a:lnTo>
                  <a:lnTo>
                    <a:pt x="32052" y="20606"/>
                  </a:lnTo>
                  <a:lnTo>
                    <a:pt x="32456" y="21010"/>
                  </a:lnTo>
                  <a:lnTo>
                    <a:pt x="32658" y="21212"/>
                  </a:lnTo>
                  <a:lnTo>
                    <a:pt x="32860" y="21346"/>
                  </a:lnTo>
                  <a:lnTo>
                    <a:pt x="32422" y="21616"/>
                  </a:lnTo>
                  <a:lnTo>
                    <a:pt x="32187" y="21717"/>
                  </a:lnTo>
                  <a:lnTo>
                    <a:pt x="31884" y="21750"/>
                  </a:lnTo>
                  <a:lnTo>
                    <a:pt x="31715" y="21717"/>
                  </a:lnTo>
                  <a:lnTo>
                    <a:pt x="31581" y="21683"/>
                  </a:lnTo>
                  <a:lnTo>
                    <a:pt x="31446" y="21616"/>
                  </a:lnTo>
                  <a:lnTo>
                    <a:pt x="31311" y="21515"/>
                  </a:lnTo>
                  <a:lnTo>
                    <a:pt x="31076" y="21313"/>
                  </a:lnTo>
                  <a:lnTo>
                    <a:pt x="30840" y="21111"/>
                  </a:lnTo>
                  <a:lnTo>
                    <a:pt x="30806" y="21077"/>
                  </a:lnTo>
                  <a:lnTo>
                    <a:pt x="30773" y="21111"/>
                  </a:lnTo>
                  <a:lnTo>
                    <a:pt x="30773" y="21111"/>
                  </a:lnTo>
                  <a:lnTo>
                    <a:pt x="31143" y="20505"/>
                  </a:lnTo>
                  <a:lnTo>
                    <a:pt x="31412" y="19865"/>
                  </a:lnTo>
                  <a:close/>
                  <a:moveTo>
                    <a:pt x="16127" y="1381"/>
                  </a:moveTo>
                  <a:lnTo>
                    <a:pt x="16430" y="1415"/>
                  </a:lnTo>
                  <a:lnTo>
                    <a:pt x="16699" y="1448"/>
                  </a:lnTo>
                  <a:lnTo>
                    <a:pt x="16935" y="1516"/>
                  </a:lnTo>
                  <a:lnTo>
                    <a:pt x="17137" y="1617"/>
                  </a:lnTo>
                  <a:lnTo>
                    <a:pt x="17339" y="1718"/>
                  </a:lnTo>
                  <a:lnTo>
                    <a:pt x="17507" y="1886"/>
                  </a:lnTo>
                  <a:lnTo>
                    <a:pt x="17676" y="2055"/>
                  </a:lnTo>
                  <a:lnTo>
                    <a:pt x="17810" y="2257"/>
                  </a:lnTo>
                  <a:lnTo>
                    <a:pt x="18046" y="2661"/>
                  </a:lnTo>
                  <a:lnTo>
                    <a:pt x="18248" y="3132"/>
                  </a:lnTo>
                  <a:lnTo>
                    <a:pt x="18416" y="3637"/>
                  </a:lnTo>
                  <a:lnTo>
                    <a:pt x="18551" y="4142"/>
                  </a:lnTo>
                  <a:lnTo>
                    <a:pt x="19022" y="6229"/>
                  </a:lnTo>
                  <a:lnTo>
                    <a:pt x="19460" y="8317"/>
                  </a:lnTo>
                  <a:lnTo>
                    <a:pt x="19898" y="10303"/>
                  </a:lnTo>
                  <a:lnTo>
                    <a:pt x="20335" y="12290"/>
                  </a:lnTo>
                  <a:lnTo>
                    <a:pt x="20605" y="13300"/>
                  </a:lnTo>
                  <a:lnTo>
                    <a:pt x="20874" y="14276"/>
                  </a:lnTo>
                  <a:lnTo>
                    <a:pt x="21177" y="15252"/>
                  </a:lnTo>
                  <a:lnTo>
                    <a:pt x="21514" y="16229"/>
                  </a:lnTo>
                  <a:lnTo>
                    <a:pt x="20874" y="16027"/>
                  </a:lnTo>
                  <a:lnTo>
                    <a:pt x="20234" y="15892"/>
                  </a:lnTo>
                  <a:lnTo>
                    <a:pt x="19258" y="15724"/>
                  </a:lnTo>
                  <a:lnTo>
                    <a:pt x="18753" y="15656"/>
                  </a:lnTo>
                  <a:lnTo>
                    <a:pt x="18248" y="15623"/>
                  </a:lnTo>
                  <a:lnTo>
                    <a:pt x="17238" y="15623"/>
                  </a:lnTo>
                  <a:lnTo>
                    <a:pt x="16733" y="15690"/>
                  </a:lnTo>
                  <a:lnTo>
                    <a:pt x="16228" y="15791"/>
                  </a:lnTo>
                  <a:lnTo>
                    <a:pt x="16161" y="15757"/>
                  </a:lnTo>
                  <a:lnTo>
                    <a:pt x="16093" y="15791"/>
                  </a:lnTo>
                  <a:lnTo>
                    <a:pt x="16060" y="15825"/>
                  </a:lnTo>
                  <a:lnTo>
                    <a:pt x="15959" y="16027"/>
                  </a:lnTo>
                  <a:lnTo>
                    <a:pt x="15858" y="16229"/>
                  </a:lnTo>
                  <a:lnTo>
                    <a:pt x="15824" y="16464"/>
                  </a:lnTo>
                  <a:lnTo>
                    <a:pt x="15858" y="16700"/>
                  </a:lnTo>
                  <a:lnTo>
                    <a:pt x="15891" y="16767"/>
                  </a:lnTo>
                  <a:lnTo>
                    <a:pt x="15959" y="16767"/>
                  </a:lnTo>
                  <a:lnTo>
                    <a:pt x="15992" y="16734"/>
                  </a:lnTo>
                  <a:lnTo>
                    <a:pt x="16026" y="16700"/>
                  </a:lnTo>
                  <a:lnTo>
                    <a:pt x="16060" y="16464"/>
                  </a:lnTo>
                  <a:lnTo>
                    <a:pt x="16093" y="16296"/>
                  </a:lnTo>
                  <a:lnTo>
                    <a:pt x="16161" y="16094"/>
                  </a:lnTo>
                  <a:lnTo>
                    <a:pt x="16262" y="15926"/>
                  </a:lnTo>
                  <a:lnTo>
                    <a:pt x="16262" y="15892"/>
                  </a:lnTo>
                  <a:lnTo>
                    <a:pt x="18349" y="15926"/>
                  </a:lnTo>
                  <a:lnTo>
                    <a:pt x="19393" y="15993"/>
                  </a:lnTo>
                  <a:lnTo>
                    <a:pt x="19898" y="16060"/>
                  </a:lnTo>
                  <a:lnTo>
                    <a:pt x="20437" y="16161"/>
                  </a:lnTo>
                  <a:lnTo>
                    <a:pt x="21043" y="16296"/>
                  </a:lnTo>
                  <a:lnTo>
                    <a:pt x="21615" y="16464"/>
                  </a:lnTo>
                  <a:lnTo>
                    <a:pt x="22793" y="16801"/>
                  </a:lnTo>
                  <a:lnTo>
                    <a:pt x="22827" y="16868"/>
                  </a:lnTo>
                  <a:lnTo>
                    <a:pt x="22894" y="16936"/>
                  </a:lnTo>
                  <a:lnTo>
                    <a:pt x="22962" y="16969"/>
                  </a:lnTo>
                  <a:lnTo>
                    <a:pt x="23029" y="16936"/>
                  </a:lnTo>
                  <a:lnTo>
                    <a:pt x="23096" y="16902"/>
                  </a:lnTo>
                  <a:lnTo>
                    <a:pt x="23736" y="17037"/>
                  </a:lnTo>
                  <a:lnTo>
                    <a:pt x="24409" y="17171"/>
                  </a:lnTo>
                  <a:lnTo>
                    <a:pt x="24914" y="17239"/>
                  </a:lnTo>
                  <a:lnTo>
                    <a:pt x="25386" y="17306"/>
                  </a:lnTo>
                  <a:lnTo>
                    <a:pt x="26396" y="17340"/>
                  </a:lnTo>
                  <a:lnTo>
                    <a:pt x="27372" y="17373"/>
                  </a:lnTo>
                  <a:lnTo>
                    <a:pt x="28382" y="17441"/>
                  </a:lnTo>
                  <a:lnTo>
                    <a:pt x="29359" y="17542"/>
                  </a:lnTo>
                  <a:lnTo>
                    <a:pt x="29830" y="17609"/>
                  </a:lnTo>
                  <a:lnTo>
                    <a:pt x="30335" y="17710"/>
                  </a:lnTo>
                  <a:lnTo>
                    <a:pt x="30806" y="17845"/>
                  </a:lnTo>
                  <a:lnTo>
                    <a:pt x="31244" y="18047"/>
                  </a:lnTo>
                  <a:lnTo>
                    <a:pt x="31715" y="18249"/>
                  </a:lnTo>
                  <a:lnTo>
                    <a:pt x="32153" y="18518"/>
                  </a:lnTo>
                  <a:lnTo>
                    <a:pt x="32052" y="19057"/>
                  </a:lnTo>
                  <a:lnTo>
                    <a:pt x="32018" y="19259"/>
                  </a:lnTo>
                  <a:lnTo>
                    <a:pt x="31951" y="19360"/>
                  </a:lnTo>
                  <a:lnTo>
                    <a:pt x="31884" y="19394"/>
                  </a:lnTo>
                  <a:lnTo>
                    <a:pt x="31816" y="19427"/>
                  </a:lnTo>
                  <a:lnTo>
                    <a:pt x="31715" y="19394"/>
                  </a:lnTo>
                  <a:lnTo>
                    <a:pt x="31581" y="19360"/>
                  </a:lnTo>
                  <a:lnTo>
                    <a:pt x="31581" y="19293"/>
                  </a:lnTo>
                  <a:lnTo>
                    <a:pt x="31581" y="19259"/>
                  </a:lnTo>
                  <a:lnTo>
                    <a:pt x="31581" y="19192"/>
                  </a:lnTo>
                  <a:lnTo>
                    <a:pt x="31513" y="19158"/>
                  </a:lnTo>
                  <a:lnTo>
                    <a:pt x="31412" y="19158"/>
                  </a:lnTo>
                  <a:lnTo>
                    <a:pt x="31379" y="19192"/>
                  </a:lnTo>
                  <a:lnTo>
                    <a:pt x="31345" y="19225"/>
                  </a:lnTo>
                  <a:lnTo>
                    <a:pt x="31278" y="19562"/>
                  </a:lnTo>
                  <a:lnTo>
                    <a:pt x="31143" y="19899"/>
                  </a:lnTo>
                  <a:lnTo>
                    <a:pt x="31008" y="20202"/>
                  </a:lnTo>
                  <a:lnTo>
                    <a:pt x="30874" y="20505"/>
                  </a:lnTo>
                  <a:lnTo>
                    <a:pt x="30503" y="21077"/>
                  </a:lnTo>
                  <a:lnTo>
                    <a:pt x="30099" y="21616"/>
                  </a:lnTo>
                  <a:lnTo>
                    <a:pt x="29864" y="21851"/>
                  </a:lnTo>
                  <a:lnTo>
                    <a:pt x="29662" y="22087"/>
                  </a:lnTo>
                  <a:lnTo>
                    <a:pt x="29426" y="22289"/>
                  </a:lnTo>
                  <a:lnTo>
                    <a:pt x="29157" y="22491"/>
                  </a:lnTo>
                  <a:lnTo>
                    <a:pt x="28921" y="22626"/>
                  </a:lnTo>
                  <a:lnTo>
                    <a:pt x="28685" y="22693"/>
                  </a:lnTo>
                  <a:lnTo>
                    <a:pt x="28416" y="22727"/>
                  </a:lnTo>
                  <a:lnTo>
                    <a:pt x="28180" y="22727"/>
                  </a:lnTo>
                  <a:lnTo>
                    <a:pt x="27944" y="22693"/>
                  </a:lnTo>
                  <a:lnTo>
                    <a:pt x="27675" y="22659"/>
                  </a:lnTo>
                  <a:lnTo>
                    <a:pt x="27204" y="22491"/>
                  </a:lnTo>
                  <a:lnTo>
                    <a:pt x="26598" y="22255"/>
                  </a:lnTo>
                  <a:lnTo>
                    <a:pt x="26295" y="22121"/>
                  </a:lnTo>
                  <a:lnTo>
                    <a:pt x="26025" y="21952"/>
                  </a:lnTo>
                  <a:lnTo>
                    <a:pt x="25790" y="21784"/>
                  </a:lnTo>
                  <a:lnTo>
                    <a:pt x="25554" y="21582"/>
                  </a:lnTo>
                  <a:lnTo>
                    <a:pt x="25352" y="21346"/>
                  </a:lnTo>
                  <a:lnTo>
                    <a:pt x="25150" y="21077"/>
                  </a:lnTo>
                  <a:lnTo>
                    <a:pt x="25083" y="20909"/>
                  </a:lnTo>
                  <a:lnTo>
                    <a:pt x="25015" y="20740"/>
                  </a:lnTo>
                  <a:lnTo>
                    <a:pt x="24914" y="20370"/>
                  </a:lnTo>
                  <a:lnTo>
                    <a:pt x="24813" y="19629"/>
                  </a:lnTo>
                  <a:lnTo>
                    <a:pt x="24746" y="18922"/>
                  </a:lnTo>
                  <a:lnTo>
                    <a:pt x="24679" y="18619"/>
                  </a:lnTo>
                  <a:lnTo>
                    <a:pt x="24780" y="18619"/>
                  </a:lnTo>
                  <a:lnTo>
                    <a:pt x="24813" y="18586"/>
                  </a:lnTo>
                  <a:lnTo>
                    <a:pt x="24847" y="18518"/>
                  </a:lnTo>
                  <a:lnTo>
                    <a:pt x="24847" y="18451"/>
                  </a:lnTo>
                  <a:lnTo>
                    <a:pt x="24746" y="18316"/>
                  </a:lnTo>
                  <a:lnTo>
                    <a:pt x="24746" y="18283"/>
                  </a:lnTo>
                  <a:lnTo>
                    <a:pt x="24712" y="18249"/>
                  </a:lnTo>
                  <a:lnTo>
                    <a:pt x="24679" y="18249"/>
                  </a:lnTo>
                  <a:lnTo>
                    <a:pt x="24544" y="18114"/>
                  </a:lnTo>
                  <a:lnTo>
                    <a:pt x="24409" y="17979"/>
                  </a:lnTo>
                  <a:lnTo>
                    <a:pt x="24241" y="17912"/>
                  </a:lnTo>
                  <a:lnTo>
                    <a:pt x="24039" y="17845"/>
                  </a:lnTo>
                  <a:lnTo>
                    <a:pt x="23803" y="17845"/>
                  </a:lnTo>
                  <a:lnTo>
                    <a:pt x="23500" y="17878"/>
                  </a:lnTo>
                  <a:lnTo>
                    <a:pt x="23467" y="17845"/>
                  </a:lnTo>
                  <a:lnTo>
                    <a:pt x="23332" y="17845"/>
                  </a:lnTo>
                  <a:lnTo>
                    <a:pt x="23298" y="17912"/>
                  </a:lnTo>
                  <a:lnTo>
                    <a:pt x="23164" y="18215"/>
                  </a:lnTo>
                  <a:lnTo>
                    <a:pt x="23130" y="18283"/>
                  </a:lnTo>
                  <a:lnTo>
                    <a:pt x="23130" y="18350"/>
                  </a:lnTo>
                  <a:lnTo>
                    <a:pt x="22962" y="18754"/>
                  </a:lnTo>
                  <a:lnTo>
                    <a:pt x="22726" y="19158"/>
                  </a:lnTo>
                  <a:lnTo>
                    <a:pt x="22490" y="19528"/>
                  </a:lnTo>
                  <a:lnTo>
                    <a:pt x="22221" y="19899"/>
                  </a:lnTo>
                  <a:lnTo>
                    <a:pt x="22389" y="19596"/>
                  </a:lnTo>
                  <a:lnTo>
                    <a:pt x="22524" y="19225"/>
                  </a:lnTo>
                  <a:lnTo>
                    <a:pt x="22625" y="18889"/>
                  </a:lnTo>
                  <a:lnTo>
                    <a:pt x="22692" y="18518"/>
                  </a:lnTo>
                  <a:lnTo>
                    <a:pt x="22692" y="18182"/>
                  </a:lnTo>
                  <a:lnTo>
                    <a:pt x="22659" y="17845"/>
                  </a:lnTo>
                  <a:lnTo>
                    <a:pt x="22558" y="17542"/>
                  </a:lnTo>
                  <a:lnTo>
                    <a:pt x="22423" y="17272"/>
                  </a:lnTo>
                  <a:lnTo>
                    <a:pt x="22221" y="17104"/>
                  </a:lnTo>
                  <a:lnTo>
                    <a:pt x="22019" y="16936"/>
                  </a:lnTo>
                  <a:lnTo>
                    <a:pt x="21750" y="16801"/>
                  </a:lnTo>
                  <a:lnTo>
                    <a:pt x="21447" y="16700"/>
                  </a:lnTo>
                  <a:lnTo>
                    <a:pt x="20841" y="16532"/>
                  </a:lnTo>
                  <a:lnTo>
                    <a:pt x="20335" y="16397"/>
                  </a:lnTo>
                  <a:lnTo>
                    <a:pt x="19696" y="16262"/>
                  </a:lnTo>
                  <a:lnTo>
                    <a:pt x="19359" y="16229"/>
                  </a:lnTo>
                  <a:lnTo>
                    <a:pt x="19022" y="16195"/>
                  </a:lnTo>
                  <a:lnTo>
                    <a:pt x="18686" y="16229"/>
                  </a:lnTo>
                  <a:lnTo>
                    <a:pt x="18383" y="16262"/>
                  </a:lnTo>
                  <a:lnTo>
                    <a:pt x="18046" y="16330"/>
                  </a:lnTo>
                  <a:lnTo>
                    <a:pt x="17709" y="16397"/>
                  </a:lnTo>
                  <a:lnTo>
                    <a:pt x="17676" y="16431"/>
                  </a:lnTo>
                  <a:lnTo>
                    <a:pt x="17642" y="16464"/>
                  </a:lnTo>
                  <a:lnTo>
                    <a:pt x="17642" y="16565"/>
                  </a:lnTo>
                  <a:lnTo>
                    <a:pt x="17440" y="16767"/>
                  </a:lnTo>
                  <a:lnTo>
                    <a:pt x="17305" y="17003"/>
                  </a:lnTo>
                  <a:lnTo>
                    <a:pt x="17204" y="17272"/>
                  </a:lnTo>
                  <a:lnTo>
                    <a:pt x="17137" y="17542"/>
                  </a:lnTo>
                  <a:lnTo>
                    <a:pt x="17070" y="17845"/>
                  </a:lnTo>
                  <a:lnTo>
                    <a:pt x="17070" y="18148"/>
                  </a:lnTo>
                  <a:lnTo>
                    <a:pt x="17137" y="18788"/>
                  </a:lnTo>
                  <a:lnTo>
                    <a:pt x="17204" y="19461"/>
                  </a:lnTo>
                  <a:lnTo>
                    <a:pt x="17238" y="19798"/>
                  </a:lnTo>
                  <a:lnTo>
                    <a:pt x="17339" y="20134"/>
                  </a:lnTo>
                  <a:lnTo>
                    <a:pt x="17440" y="20336"/>
                  </a:lnTo>
                  <a:lnTo>
                    <a:pt x="17608" y="20505"/>
                  </a:lnTo>
                  <a:lnTo>
                    <a:pt x="17777" y="20639"/>
                  </a:lnTo>
                  <a:lnTo>
                    <a:pt x="18012" y="20740"/>
                  </a:lnTo>
                  <a:lnTo>
                    <a:pt x="18248" y="20808"/>
                  </a:lnTo>
                  <a:lnTo>
                    <a:pt x="18484" y="20875"/>
                  </a:lnTo>
                  <a:lnTo>
                    <a:pt x="18921" y="20976"/>
                  </a:lnTo>
                  <a:lnTo>
                    <a:pt x="19527" y="21077"/>
                  </a:lnTo>
                  <a:lnTo>
                    <a:pt x="19830" y="21111"/>
                  </a:lnTo>
                  <a:lnTo>
                    <a:pt x="20133" y="21111"/>
                  </a:lnTo>
                  <a:lnTo>
                    <a:pt x="20403" y="21077"/>
                  </a:lnTo>
                  <a:lnTo>
                    <a:pt x="20706" y="21010"/>
                  </a:lnTo>
                  <a:lnTo>
                    <a:pt x="21009" y="20942"/>
                  </a:lnTo>
                  <a:lnTo>
                    <a:pt x="21278" y="20841"/>
                  </a:lnTo>
                  <a:lnTo>
                    <a:pt x="21379" y="20808"/>
                  </a:lnTo>
                  <a:lnTo>
                    <a:pt x="21379" y="20808"/>
                  </a:lnTo>
                  <a:lnTo>
                    <a:pt x="21043" y="21043"/>
                  </a:lnTo>
                  <a:lnTo>
                    <a:pt x="20874" y="21144"/>
                  </a:lnTo>
                  <a:lnTo>
                    <a:pt x="20672" y="21178"/>
                  </a:lnTo>
                  <a:lnTo>
                    <a:pt x="20437" y="21212"/>
                  </a:lnTo>
                  <a:lnTo>
                    <a:pt x="20167" y="21245"/>
                  </a:lnTo>
                  <a:lnTo>
                    <a:pt x="19696" y="21212"/>
                  </a:lnTo>
                  <a:lnTo>
                    <a:pt x="19258" y="21178"/>
                  </a:lnTo>
                  <a:lnTo>
                    <a:pt x="18854" y="21144"/>
                  </a:lnTo>
                  <a:lnTo>
                    <a:pt x="18450" y="21077"/>
                  </a:lnTo>
                  <a:lnTo>
                    <a:pt x="18113" y="20942"/>
                  </a:lnTo>
                  <a:lnTo>
                    <a:pt x="17777" y="20740"/>
                  </a:lnTo>
                  <a:lnTo>
                    <a:pt x="17474" y="20538"/>
                  </a:lnTo>
                  <a:lnTo>
                    <a:pt x="17238" y="20235"/>
                  </a:lnTo>
                  <a:lnTo>
                    <a:pt x="17036" y="19899"/>
                  </a:lnTo>
                  <a:lnTo>
                    <a:pt x="16868" y="19528"/>
                  </a:lnTo>
                  <a:lnTo>
                    <a:pt x="16733" y="18990"/>
                  </a:lnTo>
                  <a:lnTo>
                    <a:pt x="16666" y="18417"/>
                  </a:lnTo>
                  <a:lnTo>
                    <a:pt x="16497" y="17306"/>
                  </a:lnTo>
                  <a:lnTo>
                    <a:pt x="16565" y="17306"/>
                  </a:lnTo>
                  <a:lnTo>
                    <a:pt x="16666" y="17272"/>
                  </a:lnTo>
                  <a:lnTo>
                    <a:pt x="16699" y="17205"/>
                  </a:lnTo>
                  <a:lnTo>
                    <a:pt x="16699" y="17138"/>
                  </a:lnTo>
                  <a:lnTo>
                    <a:pt x="16699" y="17104"/>
                  </a:lnTo>
                  <a:lnTo>
                    <a:pt x="16666" y="17070"/>
                  </a:lnTo>
                  <a:lnTo>
                    <a:pt x="16598" y="17037"/>
                  </a:lnTo>
                  <a:lnTo>
                    <a:pt x="16430" y="17037"/>
                  </a:lnTo>
                  <a:lnTo>
                    <a:pt x="16329" y="16969"/>
                  </a:lnTo>
                  <a:lnTo>
                    <a:pt x="16262" y="16902"/>
                  </a:lnTo>
                  <a:lnTo>
                    <a:pt x="16161" y="16835"/>
                  </a:lnTo>
                  <a:lnTo>
                    <a:pt x="16026" y="16801"/>
                  </a:lnTo>
                  <a:lnTo>
                    <a:pt x="15925" y="16835"/>
                  </a:lnTo>
                  <a:lnTo>
                    <a:pt x="15858" y="16868"/>
                  </a:lnTo>
                  <a:lnTo>
                    <a:pt x="15824" y="16936"/>
                  </a:lnTo>
                  <a:lnTo>
                    <a:pt x="15858" y="17003"/>
                  </a:lnTo>
                  <a:lnTo>
                    <a:pt x="15891" y="17003"/>
                  </a:lnTo>
                  <a:lnTo>
                    <a:pt x="15992" y="17037"/>
                  </a:lnTo>
                  <a:lnTo>
                    <a:pt x="16060" y="17070"/>
                  </a:lnTo>
                  <a:lnTo>
                    <a:pt x="16194" y="17205"/>
                  </a:lnTo>
                  <a:lnTo>
                    <a:pt x="16329" y="17272"/>
                  </a:lnTo>
                  <a:lnTo>
                    <a:pt x="16329" y="17474"/>
                  </a:lnTo>
                  <a:lnTo>
                    <a:pt x="15555" y="17710"/>
                  </a:lnTo>
                  <a:lnTo>
                    <a:pt x="15184" y="17845"/>
                  </a:lnTo>
                  <a:lnTo>
                    <a:pt x="14814" y="17979"/>
                  </a:lnTo>
                  <a:lnTo>
                    <a:pt x="14612" y="18081"/>
                  </a:lnTo>
                  <a:lnTo>
                    <a:pt x="14376" y="18215"/>
                  </a:lnTo>
                  <a:lnTo>
                    <a:pt x="14275" y="18316"/>
                  </a:lnTo>
                  <a:lnTo>
                    <a:pt x="14174" y="18384"/>
                  </a:lnTo>
                  <a:lnTo>
                    <a:pt x="14141" y="18518"/>
                  </a:lnTo>
                  <a:lnTo>
                    <a:pt x="14141" y="18619"/>
                  </a:lnTo>
                  <a:lnTo>
                    <a:pt x="14208" y="18720"/>
                  </a:lnTo>
                  <a:lnTo>
                    <a:pt x="14309" y="18855"/>
                  </a:lnTo>
                  <a:lnTo>
                    <a:pt x="14545" y="19057"/>
                  </a:lnTo>
                  <a:lnTo>
                    <a:pt x="14881" y="19326"/>
                  </a:lnTo>
                  <a:lnTo>
                    <a:pt x="15050" y="19461"/>
                  </a:lnTo>
                  <a:lnTo>
                    <a:pt x="15252" y="19562"/>
                  </a:lnTo>
                  <a:lnTo>
                    <a:pt x="15420" y="19596"/>
                  </a:lnTo>
                  <a:lnTo>
                    <a:pt x="15757" y="19596"/>
                  </a:lnTo>
                  <a:lnTo>
                    <a:pt x="15925" y="19528"/>
                  </a:lnTo>
                  <a:lnTo>
                    <a:pt x="16228" y="19394"/>
                  </a:lnTo>
                  <a:lnTo>
                    <a:pt x="16531" y="19225"/>
                  </a:lnTo>
                  <a:lnTo>
                    <a:pt x="16666" y="19730"/>
                  </a:lnTo>
                  <a:lnTo>
                    <a:pt x="16834" y="20202"/>
                  </a:lnTo>
                  <a:lnTo>
                    <a:pt x="17002" y="20505"/>
                  </a:lnTo>
                  <a:lnTo>
                    <a:pt x="17238" y="20740"/>
                  </a:lnTo>
                  <a:lnTo>
                    <a:pt x="17474" y="20942"/>
                  </a:lnTo>
                  <a:lnTo>
                    <a:pt x="17777" y="21111"/>
                  </a:lnTo>
                  <a:lnTo>
                    <a:pt x="18080" y="21245"/>
                  </a:lnTo>
                  <a:lnTo>
                    <a:pt x="18383" y="21346"/>
                  </a:lnTo>
                  <a:lnTo>
                    <a:pt x="18719" y="21414"/>
                  </a:lnTo>
                  <a:lnTo>
                    <a:pt x="19022" y="21447"/>
                  </a:lnTo>
                  <a:lnTo>
                    <a:pt x="19898" y="21515"/>
                  </a:lnTo>
                  <a:lnTo>
                    <a:pt x="20335" y="21515"/>
                  </a:lnTo>
                  <a:lnTo>
                    <a:pt x="20571" y="21481"/>
                  </a:lnTo>
                  <a:lnTo>
                    <a:pt x="20773" y="21447"/>
                  </a:lnTo>
                  <a:lnTo>
                    <a:pt x="21076" y="21313"/>
                  </a:lnTo>
                  <a:lnTo>
                    <a:pt x="21346" y="21178"/>
                  </a:lnTo>
                  <a:lnTo>
                    <a:pt x="21581" y="20976"/>
                  </a:lnTo>
                  <a:lnTo>
                    <a:pt x="21817" y="20774"/>
                  </a:lnTo>
                  <a:lnTo>
                    <a:pt x="22255" y="20336"/>
                  </a:lnTo>
                  <a:lnTo>
                    <a:pt x="22625" y="19865"/>
                  </a:lnTo>
                  <a:lnTo>
                    <a:pt x="22726" y="20202"/>
                  </a:lnTo>
                  <a:lnTo>
                    <a:pt x="22827" y="20538"/>
                  </a:lnTo>
                  <a:lnTo>
                    <a:pt x="23063" y="21212"/>
                  </a:lnTo>
                  <a:lnTo>
                    <a:pt x="23164" y="21548"/>
                  </a:lnTo>
                  <a:lnTo>
                    <a:pt x="23164" y="21851"/>
                  </a:lnTo>
                  <a:lnTo>
                    <a:pt x="23130" y="22121"/>
                  </a:lnTo>
                  <a:lnTo>
                    <a:pt x="23029" y="22356"/>
                  </a:lnTo>
                  <a:lnTo>
                    <a:pt x="22861" y="22592"/>
                  </a:lnTo>
                  <a:lnTo>
                    <a:pt x="22625" y="22794"/>
                  </a:lnTo>
                  <a:lnTo>
                    <a:pt x="22389" y="22962"/>
                  </a:lnTo>
                  <a:lnTo>
                    <a:pt x="22086" y="23097"/>
                  </a:lnTo>
                  <a:lnTo>
                    <a:pt x="21144" y="23434"/>
                  </a:lnTo>
                  <a:lnTo>
                    <a:pt x="20201" y="23737"/>
                  </a:lnTo>
                  <a:lnTo>
                    <a:pt x="18282" y="24275"/>
                  </a:lnTo>
                  <a:lnTo>
                    <a:pt x="16430" y="24814"/>
                  </a:lnTo>
                  <a:lnTo>
                    <a:pt x="14578" y="25319"/>
                  </a:lnTo>
                  <a:lnTo>
                    <a:pt x="12558" y="25824"/>
                  </a:lnTo>
                  <a:lnTo>
                    <a:pt x="11683" y="25992"/>
                  </a:lnTo>
                  <a:lnTo>
                    <a:pt x="11245" y="26127"/>
                  </a:lnTo>
                  <a:lnTo>
                    <a:pt x="10807" y="26296"/>
                  </a:lnTo>
                  <a:lnTo>
                    <a:pt x="10100" y="23467"/>
                  </a:lnTo>
                  <a:lnTo>
                    <a:pt x="9259" y="20202"/>
                  </a:lnTo>
                  <a:lnTo>
                    <a:pt x="8484" y="16902"/>
                  </a:lnTo>
                  <a:lnTo>
                    <a:pt x="8013" y="14848"/>
                  </a:lnTo>
                  <a:lnTo>
                    <a:pt x="8350" y="14781"/>
                  </a:lnTo>
                  <a:lnTo>
                    <a:pt x="8686" y="14714"/>
                  </a:lnTo>
                  <a:lnTo>
                    <a:pt x="9360" y="14545"/>
                  </a:lnTo>
                  <a:lnTo>
                    <a:pt x="10134" y="14310"/>
                  </a:lnTo>
                  <a:lnTo>
                    <a:pt x="10504" y="14141"/>
                  </a:lnTo>
                  <a:lnTo>
                    <a:pt x="10841" y="13973"/>
                  </a:lnTo>
                  <a:lnTo>
                    <a:pt x="10875" y="13939"/>
                  </a:lnTo>
                  <a:lnTo>
                    <a:pt x="10875" y="13906"/>
                  </a:lnTo>
                  <a:lnTo>
                    <a:pt x="10841" y="13872"/>
                  </a:lnTo>
                  <a:lnTo>
                    <a:pt x="10807" y="13872"/>
                  </a:lnTo>
                  <a:lnTo>
                    <a:pt x="10437" y="13973"/>
                  </a:lnTo>
                  <a:lnTo>
                    <a:pt x="10067" y="14108"/>
                  </a:lnTo>
                  <a:lnTo>
                    <a:pt x="9326" y="14377"/>
                  </a:lnTo>
                  <a:lnTo>
                    <a:pt x="8653" y="14545"/>
                  </a:lnTo>
                  <a:lnTo>
                    <a:pt x="8013" y="14747"/>
                  </a:lnTo>
                  <a:lnTo>
                    <a:pt x="7845" y="14040"/>
                  </a:lnTo>
                  <a:lnTo>
                    <a:pt x="8484" y="13906"/>
                  </a:lnTo>
                  <a:lnTo>
                    <a:pt x="9090" y="13737"/>
                  </a:lnTo>
                  <a:lnTo>
                    <a:pt x="10302" y="13367"/>
                  </a:lnTo>
                  <a:lnTo>
                    <a:pt x="13063" y="12593"/>
                  </a:lnTo>
                  <a:lnTo>
                    <a:pt x="15824" y="11886"/>
                  </a:lnTo>
                  <a:lnTo>
                    <a:pt x="18618" y="11179"/>
                  </a:lnTo>
                  <a:lnTo>
                    <a:pt x="18686" y="11145"/>
                  </a:lnTo>
                  <a:lnTo>
                    <a:pt x="18686" y="11078"/>
                  </a:lnTo>
                  <a:lnTo>
                    <a:pt x="18652" y="11010"/>
                  </a:lnTo>
                  <a:lnTo>
                    <a:pt x="18585" y="11010"/>
                  </a:lnTo>
                  <a:lnTo>
                    <a:pt x="15790" y="11684"/>
                  </a:lnTo>
                  <a:lnTo>
                    <a:pt x="12996" y="12424"/>
                  </a:lnTo>
                  <a:lnTo>
                    <a:pt x="10235" y="13199"/>
                  </a:lnTo>
                  <a:lnTo>
                    <a:pt x="9023" y="13535"/>
                  </a:lnTo>
                  <a:lnTo>
                    <a:pt x="8417" y="13704"/>
                  </a:lnTo>
                  <a:lnTo>
                    <a:pt x="7845" y="13939"/>
                  </a:lnTo>
                  <a:lnTo>
                    <a:pt x="7676" y="13266"/>
                  </a:lnTo>
                  <a:lnTo>
                    <a:pt x="8350" y="13165"/>
                  </a:lnTo>
                  <a:lnTo>
                    <a:pt x="8989" y="12997"/>
                  </a:lnTo>
                  <a:lnTo>
                    <a:pt x="9629" y="12795"/>
                  </a:lnTo>
                  <a:lnTo>
                    <a:pt x="10269" y="12593"/>
                  </a:lnTo>
                  <a:lnTo>
                    <a:pt x="11514" y="12155"/>
                  </a:lnTo>
                  <a:lnTo>
                    <a:pt x="12794" y="11751"/>
                  </a:lnTo>
                  <a:lnTo>
                    <a:pt x="14107" y="11381"/>
                  </a:lnTo>
                  <a:lnTo>
                    <a:pt x="15420" y="11044"/>
                  </a:lnTo>
                  <a:lnTo>
                    <a:pt x="18080" y="10404"/>
                  </a:lnTo>
                  <a:lnTo>
                    <a:pt x="18113" y="10371"/>
                  </a:lnTo>
                  <a:lnTo>
                    <a:pt x="18147" y="10337"/>
                  </a:lnTo>
                  <a:lnTo>
                    <a:pt x="18147" y="10270"/>
                  </a:lnTo>
                  <a:lnTo>
                    <a:pt x="18113" y="10202"/>
                  </a:lnTo>
                  <a:lnTo>
                    <a:pt x="18012" y="10202"/>
                  </a:lnTo>
                  <a:lnTo>
                    <a:pt x="16699" y="10505"/>
                  </a:lnTo>
                  <a:lnTo>
                    <a:pt x="15420" y="10842"/>
                  </a:lnTo>
                  <a:lnTo>
                    <a:pt x="12828" y="11583"/>
                  </a:lnTo>
                  <a:lnTo>
                    <a:pt x="10235" y="12391"/>
                  </a:lnTo>
                  <a:lnTo>
                    <a:pt x="7643" y="13131"/>
                  </a:lnTo>
                  <a:lnTo>
                    <a:pt x="7272" y="11482"/>
                  </a:lnTo>
                  <a:lnTo>
                    <a:pt x="7710" y="11414"/>
                  </a:lnTo>
                  <a:lnTo>
                    <a:pt x="8148" y="11313"/>
                  </a:lnTo>
                  <a:lnTo>
                    <a:pt x="9023" y="11044"/>
                  </a:lnTo>
                  <a:lnTo>
                    <a:pt x="11279" y="10404"/>
                  </a:lnTo>
                  <a:lnTo>
                    <a:pt x="12390" y="10101"/>
                  </a:lnTo>
                  <a:lnTo>
                    <a:pt x="13501" y="9832"/>
                  </a:lnTo>
                  <a:lnTo>
                    <a:pt x="14646" y="9596"/>
                  </a:lnTo>
                  <a:lnTo>
                    <a:pt x="15790" y="9394"/>
                  </a:lnTo>
                  <a:lnTo>
                    <a:pt x="15824" y="9360"/>
                  </a:lnTo>
                  <a:lnTo>
                    <a:pt x="15824" y="9293"/>
                  </a:lnTo>
                  <a:lnTo>
                    <a:pt x="15790" y="9259"/>
                  </a:lnTo>
                  <a:lnTo>
                    <a:pt x="15723" y="9226"/>
                  </a:lnTo>
                  <a:lnTo>
                    <a:pt x="14679" y="9428"/>
                  </a:lnTo>
                  <a:lnTo>
                    <a:pt x="13602" y="9630"/>
                  </a:lnTo>
                  <a:lnTo>
                    <a:pt x="12525" y="9899"/>
                  </a:lnTo>
                  <a:lnTo>
                    <a:pt x="11481" y="10169"/>
                  </a:lnTo>
                  <a:lnTo>
                    <a:pt x="9225" y="10808"/>
                  </a:lnTo>
                  <a:lnTo>
                    <a:pt x="8215" y="11078"/>
                  </a:lnTo>
                  <a:lnTo>
                    <a:pt x="7744" y="11246"/>
                  </a:lnTo>
                  <a:lnTo>
                    <a:pt x="7272" y="11448"/>
                  </a:lnTo>
                  <a:lnTo>
                    <a:pt x="7138" y="10977"/>
                  </a:lnTo>
                  <a:lnTo>
                    <a:pt x="8417" y="10573"/>
                  </a:lnTo>
                  <a:lnTo>
                    <a:pt x="9730" y="10135"/>
                  </a:lnTo>
                  <a:lnTo>
                    <a:pt x="11009" y="9697"/>
                  </a:lnTo>
                  <a:lnTo>
                    <a:pt x="12323" y="9293"/>
                  </a:lnTo>
                  <a:lnTo>
                    <a:pt x="13669" y="8923"/>
                  </a:lnTo>
                  <a:lnTo>
                    <a:pt x="15016" y="8586"/>
                  </a:lnTo>
                  <a:lnTo>
                    <a:pt x="16363" y="8283"/>
                  </a:lnTo>
                  <a:lnTo>
                    <a:pt x="17743" y="8014"/>
                  </a:lnTo>
                  <a:lnTo>
                    <a:pt x="17777" y="7980"/>
                  </a:lnTo>
                  <a:lnTo>
                    <a:pt x="17777" y="7913"/>
                  </a:lnTo>
                  <a:lnTo>
                    <a:pt x="17743" y="7845"/>
                  </a:lnTo>
                  <a:lnTo>
                    <a:pt x="17676" y="7845"/>
                  </a:lnTo>
                  <a:lnTo>
                    <a:pt x="16329" y="8115"/>
                  </a:lnTo>
                  <a:lnTo>
                    <a:pt x="14982" y="8418"/>
                  </a:lnTo>
                  <a:lnTo>
                    <a:pt x="13602" y="8754"/>
                  </a:lnTo>
                  <a:lnTo>
                    <a:pt x="12289" y="9125"/>
                  </a:lnTo>
                  <a:lnTo>
                    <a:pt x="10976" y="9495"/>
                  </a:lnTo>
                  <a:lnTo>
                    <a:pt x="9663" y="9899"/>
                  </a:lnTo>
                  <a:lnTo>
                    <a:pt x="8350" y="10337"/>
                  </a:lnTo>
                  <a:lnTo>
                    <a:pt x="7710" y="10606"/>
                  </a:lnTo>
                  <a:lnTo>
                    <a:pt x="7104" y="10876"/>
                  </a:lnTo>
                  <a:lnTo>
                    <a:pt x="6969" y="10371"/>
                  </a:lnTo>
                  <a:lnTo>
                    <a:pt x="6902" y="10270"/>
                  </a:lnTo>
                  <a:lnTo>
                    <a:pt x="7542" y="10101"/>
                  </a:lnTo>
                  <a:lnTo>
                    <a:pt x="8148" y="9933"/>
                  </a:lnTo>
                  <a:lnTo>
                    <a:pt x="9360" y="9562"/>
                  </a:lnTo>
                  <a:lnTo>
                    <a:pt x="12087" y="8788"/>
                  </a:lnTo>
                  <a:lnTo>
                    <a:pt x="13501" y="8451"/>
                  </a:lnTo>
                  <a:lnTo>
                    <a:pt x="14881" y="8115"/>
                  </a:lnTo>
                  <a:lnTo>
                    <a:pt x="17676" y="7475"/>
                  </a:lnTo>
                  <a:lnTo>
                    <a:pt x="17709" y="7441"/>
                  </a:lnTo>
                  <a:lnTo>
                    <a:pt x="17709" y="7374"/>
                  </a:lnTo>
                  <a:lnTo>
                    <a:pt x="17676" y="7340"/>
                  </a:lnTo>
                  <a:lnTo>
                    <a:pt x="17642" y="7340"/>
                  </a:lnTo>
                  <a:lnTo>
                    <a:pt x="16228" y="7610"/>
                  </a:lnTo>
                  <a:lnTo>
                    <a:pt x="14848" y="7946"/>
                  </a:lnTo>
                  <a:lnTo>
                    <a:pt x="12053" y="8653"/>
                  </a:lnTo>
                  <a:lnTo>
                    <a:pt x="9326" y="9428"/>
                  </a:lnTo>
                  <a:lnTo>
                    <a:pt x="8080" y="9764"/>
                  </a:lnTo>
                  <a:lnTo>
                    <a:pt x="7474" y="9933"/>
                  </a:lnTo>
                  <a:lnTo>
                    <a:pt x="6902" y="10169"/>
                  </a:lnTo>
                  <a:lnTo>
                    <a:pt x="6599" y="9327"/>
                  </a:lnTo>
                  <a:lnTo>
                    <a:pt x="7239" y="9293"/>
                  </a:lnTo>
                  <a:lnTo>
                    <a:pt x="7878" y="9158"/>
                  </a:lnTo>
                  <a:lnTo>
                    <a:pt x="8518" y="8990"/>
                  </a:lnTo>
                  <a:lnTo>
                    <a:pt x="9158" y="8788"/>
                  </a:lnTo>
                  <a:lnTo>
                    <a:pt x="10370" y="8350"/>
                  </a:lnTo>
                  <a:lnTo>
                    <a:pt x="11582" y="7879"/>
                  </a:lnTo>
                  <a:lnTo>
                    <a:pt x="11952" y="7778"/>
                  </a:lnTo>
                  <a:lnTo>
                    <a:pt x="12323" y="7711"/>
                  </a:lnTo>
                  <a:lnTo>
                    <a:pt x="13097" y="7610"/>
                  </a:lnTo>
                  <a:lnTo>
                    <a:pt x="13871" y="7542"/>
                  </a:lnTo>
                  <a:lnTo>
                    <a:pt x="14612" y="7441"/>
                  </a:lnTo>
                  <a:lnTo>
                    <a:pt x="15353" y="7273"/>
                  </a:lnTo>
                  <a:lnTo>
                    <a:pt x="16093" y="7105"/>
                  </a:lnTo>
                  <a:lnTo>
                    <a:pt x="16834" y="6869"/>
                  </a:lnTo>
                  <a:lnTo>
                    <a:pt x="17575" y="6633"/>
                  </a:lnTo>
                  <a:lnTo>
                    <a:pt x="17608" y="6600"/>
                  </a:lnTo>
                  <a:lnTo>
                    <a:pt x="17608" y="6532"/>
                  </a:lnTo>
                  <a:lnTo>
                    <a:pt x="17575" y="6465"/>
                  </a:lnTo>
                  <a:lnTo>
                    <a:pt x="17507" y="6465"/>
                  </a:lnTo>
                  <a:lnTo>
                    <a:pt x="16868" y="6701"/>
                  </a:lnTo>
                  <a:lnTo>
                    <a:pt x="16194" y="6903"/>
                  </a:lnTo>
                  <a:lnTo>
                    <a:pt x="15521" y="7071"/>
                  </a:lnTo>
                  <a:lnTo>
                    <a:pt x="14814" y="7239"/>
                  </a:lnTo>
                  <a:lnTo>
                    <a:pt x="14073" y="7340"/>
                  </a:lnTo>
                  <a:lnTo>
                    <a:pt x="13299" y="7441"/>
                  </a:lnTo>
                  <a:lnTo>
                    <a:pt x="12558" y="7542"/>
                  </a:lnTo>
                  <a:lnTo>
                    <a:pt x="11784" y="7677"/>
                  </a:lnTo>
                  <a:lnTo>
                    <a:pt x="11481" y="7744"/>
                  </a:lnTo>
                  <a:lnTo>
                    <a:pt x="11144" y="7845"/>
                  </a:lnTo>
                  <a:lnTo>
                    <a:pt x="10504" y="8115"/>
                  </a:lnTo>
                  <a:lnTo>
                    <a:pt x="9865" y="8350"/>
                  </a:lnTo>
                  <a:lnTo>
                    <a:pt x="9259" y="8586"/>
                  </a:lnTo>
                  <a:lnTo>
                    <a:pt x="8585" y="8788"/>
                  </a:lnTo>
                  <a:lnTo>
                    <a:pt x="7912" y="8923"/>
                  </a:lnTo>
                  <a:lnTo>
                    <a:pt x="7239" y="9091"/>
                  </a:lnTo>
                  <a:lnTo>
                    <a:pt x="6565" y="9259"/>
                  </a:lnTo>
                  <a:lnTo>
                    <a:pt x="6128" y="7980"/>
                  </a:lnTo>
                  <a:lnTo>
                    <a:pt x="6666" y="7913"/>
                  </a:lnTo>
                  <a:lnTo>
                    <a:pt x="7239" y="7845"/>
                  </a:lnTo>
                  <a:lnTo>
                    <a:pt x="7811" y="7711"/>
                  </a:lnTo>
                  <a:lnTo>
                    <a:pt x="8383" y="7576"/>
                  </a:lnTo>
                  <a:lnTo>
                    <a:pt x="9461" y="7206"/>
                  </a:lnTo>
                  <a:lnTo>
                    <a:pt x="10538" y="6869"/>
                  </a:lnTo>
                  <a:lnTo>
                    <a:pt x="11750" y="6465"/>
                  </a:lnTo>
                  <a:lnTo>
                    <a:pt x="12962" y="6061"/>
                  </a:lnTo>
                  <a:lnTo>
                    <a:pt x="14174" y="5724"/>
                  </a:lnTo>
                  <a:lnTo>
                    <a:pt x="15386" y="5455"/>
                  </a:lnTo>
                  <a:lnTo>
                    <a:pt x="15454" y="5421"/>
                  </a:lnTo>
                  <a:lnTo>
                    <a:pt x="15454" y="5354"/>
                  </a:lnTo>
                  <a:lnTo>
                    <a:pt x="15420" y="5287"/>
                  </a:lnTo>
                  <a:lnTo>
                    <a:pt x="15353" y="5287"/>
                  </a:lnTo>
                  <a:lnTo>
                    <a:pt x="14174" y="5556"/>
                  </a:lnTo>
                  <a:lnTo>
                    <a:pt x="13030" y="5893"/>
                  </a:lnTo>
                  <a:lnTo>
                    <a:pt x="11885" y="6229"/>
                  </a:lnTo>
                  <a:lnTo>
                    <a:pt x="10740" y="6600"/>
                  </a:lnTo>
                  <a:lnTo>
                    <a:pt x="9595" y="6970"/>
                  </a:lnTo>
                  <a:lnTo>
                    <a:pt x="8417" y="7273"/>
                  </a:lnTo>
                  <a:lnTo>
                    <a:pt x="6094" y="7913"/>
                  </a:lnTo>
                  <a:lnTo>
                    <a:pt x="5892" y="7307"/>
                  </a:lnTo>
                  <a:lnTo>
                    <a:pt x="5892" y="7273"/>
                  </a:lnTo>
                  <a:lnTo>
                    <a:pt x="6565" y="7138"/>
                  </a:lnTo>
                  <a:lnTo>
                    <a:pt x="7239" y="7004"/>
                  </a:lnTo>
                  <a:lnTo>
                    <a:pt x="8585" y="6667"/>
                  </a:lnTo>
                  <a:lnTo>
                    <a:pt x="9898" y="6297"/>
                  </a:lnTo>
                  <a:lnTo>
                    <a:pt x="11245" y="5926"/>
                  </a:lnTo>
                  <a:lnTo>
                    <a:pt x="12659" y="5489"/>
                  </a:lnTo>
                  <a:lnTo>
                    <a:pt x="14107" y="5051"/>
                  </a:lnTo>
                  <a:lnTo>
                    <a:pt x="15521" y="4580"/>
                  </a:lnTo>
                  <a:lnTo>
                    <a:pt x="16901" y="4041"/>
                  </a:lnTo>
                  <a:lnTo>
                    <a:pt x="16969" y="4007"/>
                  </a:lnTo>
                  <a:lnTo>
                    <a:pt x="16969" y="3940"/>
                  </a:lnTo>
                  <a:lnTo>
                    <a:pt x="16935" y="3906"/>
                  </a:lnTo>
                  <a:lnTo>
                    <a:pt x="16868" y="3906"/>
                  </a:lnTo>
                  <a:lnTo>
                    <a:pt x="14174" y="4815"/>
                  </a:lnTo>
                  <a:lnTo>
                    <a:pt x="12794" y="5253"/>
                  </a:lnTo>
                  <a:lnTo>
                    <a:pt x="11447" y="5657"/>
                  </a:lnTo>
                  <a:lnTo>
                    <a:pt x="10033" y="6061"/>
                  </a:lnTo>
                  <a:lnTo>
                    <a:pt x="8619" y="6398"/>
                  </a:lnTo>
                  <a:lnTo>
                    <a:pt x="7239" y="6734"/>
                  </a:lnTo>
                  <a:lnTo>
                    <a:pt x="5825" y="7105"/>
                  </a:lnTo>
                  <a:lnTo>
                    <a:pt x="5656" y="6398"/>
                  </a:lnTo>
                  <a:lnTo>
                    <a:pt x="5488" y="5657"/>
                  </a:lnTo>
                  <a:lnTo>
                    <a:pt x="5219" y="4209"/>
                  </a:lnTo>
                  <a:lnTo>
                    <a:pt x="7845" y="3536"/>
                  </a:lnTo>
                  <a:lnTo>
                    <a:pt x="11952" y="2492"/>
                  </a:lnTo>
                  <a:lnTo>
                    <a:pt x="16060" y="1448"/>
                  </a:lnTo>
                  <a:lnTo>
                    <a:pt x="16127" y="1448"/>
                  </a:lnTo>
                  <a:lnTo>
                    <a:pt x="16127" y="1381"/>
                  </a:lnTo>
                  <a:close/>
                  <a:moveTo>
                    <a:pt x="4141" y="4479"/>
                  </a:moveTo>
                  <a:lnTo>
                    <a:pt x="4478" y="6061"/>
                  </a:lnTo>
                  <a:lnTo>
                    <a:pt x="4882" y="7610"/>
                  </a:lnTo>
                  <a:lnTo>
                    <a:pt x="5656" y="10707"/>
                  </a:lnTo>
                  <a:lnTo>
                    <a:pt x="7306" y="17171"/>
                  </a:lnTo>
                  <a:lnTo>
                    <a:pt x="9696" y="26632"/>
                  </a:lnTo>
                  <a:lnTo>
                    <a:pt x="8451" y="26868"/>
                  </a:lnTo>
                  <a:lnTo>
                    <a:pt x="8249" y="26228"/>
                  </a:lnTo>
                  <a:lnTo>
                    <a:pt x="8047" y="25555"/>
                  </a:lnTo>
                  <a:lnTo>
                    <a:pt x="7744" y="24242"/>
                  </a:lnTo>
                  <a:lnTo>
                    <a:pt x="7441" y="22895"/>
                  </a:lnTo>
                  <a:lnTo>
                    <a:pt x="7205" y="21582"/>
                  </a:lnTo>
                  <a:lnTo>
                    <a:pt x="6902" y="20168"/>
                  </a:lnTo>
                  <a:lnTo>
                    <a:pt x="6565" y="18788"/>
                  </a:lnTo>
                  <a:lnTo>
                    <a:pt x="6161" y="17407"/>
                  </a:lnTo>
                  <a:lnTo>
                    <a:pt x="5724" y="16060"/>
                  </a:lnTo>
                  <a:lnTo>
                    <a:pt x="5286" y="14680"/>
                  </a:lnTo>
                  <a:lnTo>
                    <a:pt x="4882" y="13300"/>
                  </a:lnTo>
                  <a:lnTo>
                    <a:pt x="4512" y="11886"/>
                  </a:lnTo>
                  <a:lnTo>
                    <a:pt x="4175" y="10505"/>
                  </a:lnTo>
                  <a:lnTo>
                    <a:pt x="3501" y="7711"/>
                  </a:lnTo>
                  <a:lnTo>
                    <a:pt x="3165" y="6263"/>
                  </a:lnTo>
                  <a:lnTo>
                    <a:pt x="2996" y="5556"/>
                  </a:lnTo>
                  <a:lnTo>
                    <a:pt x="2794" y="4849"/>
                  </a:lnTo>
                  <a:lnTo>
                    <a:pt x="3737" y="4580"/>
                  </a:lnTo>
                  <a:lnTo>
                    <a:pt x="4141" y="4479"/>
                  </a:lnTo>
                  <a:close/>
                  <a:moveTo>
                    <a:pt x="23298" y="18687"/>
                  </a:moveTo>
                  <a:lnTo>
                    <a:pt x="23635" y="19562"/>
                  </a:lnTo>
                  <a:lnTo>
                    <a:pt x="23904" y="20437"/>
                  </a:lnTo>
                  <a:lnTo>
                    <a:pt x="24140" y="21144"/>
                  </a:lnTo>
                  <a:lnTo>
                    <a:pt x="24241" y="21481"/>
                  </a:lnTo>
                  <a:lnTo>
                    <a:pt x="24308" y="21851"/>
                  </a:lnTo>
                  <a:lnTo>
                    <a:pt x="24342" y="22222"/>
                  </a:lnTo>
                  <a:lnTo>
                    <a:pt x="24275" y="22558"/>
                  </a:lnTo>
                  <a:lnTo>
                    <a:pt x="24241" y="22727"/>
                  </a:lnTo>
                  <a:lnTo>
                    <a:pt x="24174" y="22861"/>
                  </a:lnTo>
                  <a:lnTo>
                    <a:pt x="24073" y="23030"/>
                  </a:lnTo>
                  <a:lnTo>
                    <a:pt x="23972" y="23164"/>
                  </a:lnTo>
                  <a:lnTo>
                    <a:pt x="23736" y="23366"/>
                  </a:lnTo>
                  <a:lnTo>
                    <a:pt x="23500" y="23535"/>
                  </a:lnTo>
                  <a:lnTo>
                    <a:pt x="23231" y="23703"/>
                  </a:lnTo>
                  <a:lnTo>
                    <a:pt x="22928" y="23804"/>
                  </a:lnTo>
                  <a:lnTo>
                    <a:pt x="22356" y="24006"/>
                  </a:lnTo>
                  <a:lnTo>
                    <a:pt x="21783" y="24174"/>
                  </a:lnTo>
                  <a:lnTo>
                    <a:pt x="21245" y="24309"/>
                  </a:lnTo>
                  <a:lnTo>
                    <a:pt x="20706" y="24410"/>
                  </a:lnTo>
                  <a:lnTo>
                    <a:pt x="19595" y="24578"/>
                  </a:lnTo>
                  <a:lnTo>
                    <a:pt x="18517" y="24780"/>
                  </a:lnTo>
                  <a:lnTo>
                    <a:pt x="17406" y="25050"/>
                  </a:lnTo>
                  <a:lnTo>
                    <a:pt x="16329" y="25319"/>
                  </a:lnTo>
                  <a:lnTo>
                    <a:pt x="15252" y="25588"/>
                  </a:lnTo>
                  <a:lnTo>
                    <a:pt x="14174" y="25891"/>
                  </a:lnTo>
                  <a:lnTo>
                    <a:pt x="13097" y="26228"/>
                  </a:lnTo>
                  <a:lnTo>
                    <a:pt x="10976" y="26935"/>
                  </a:lnTo>
                  <a:lnTo>
                    <a:pt x="10908" y="26733"/>
                  </a:lnTo>
                  <a:lnTo>
                    <a:pt x="10807" y="26363"/>
                  </a:lnTo>
                  <a:lnTo>
                    <a:pt x="10841" y="26363"/>
                  </a:lnTo>
                  <a:lnTo>
                    <a:pt x="11346" y="26329"/>
                  </a:lnTo>
                  <a:lnTo>
                    <a:pt x="11851" y="26228"/>
                  </a:lnTo>
                  <a:lnTo>
                    <a:pt x="12861" y="25959"/>
                  </a:lnTo>
                  <a:lnTo>
                    <a:pt x="15117" y="25420"/>
                  </a:lnTo>
                  <a:lnTo>
                    <a:pt x="17474" y="24747"/>
                  </a:lnTo>
                  <a:lnTo>
                    <a:pt x="19830" y="24073"/>
                  </a:lnTo>
                  <a:lnTo>
                    <a:pt x="20672" y="23838"/>
                  </a:lnTo>
                  <a:lnTo>
                    <a:pt x="21548" y="23568"/>
                  </a:lnTo>
                  <a:lnTo>
                    <a:pt x="21985" y="23400"/>
                  </a:lnTo>
                  <a:lnTo>
                    <a:pt x="22389" y="23232"/>
                  </a:lnTo>
                  <a:lnTo>
                    <a:pt x="22760" y="22996"/>
                  </a:lnTo>
                  <a:lnTo>
                    <a:pt x="23096" y="22693"/>
                  </a:lnTo>
                  <a:lnTo>
                    <a:pt x="23231" y="22558"/>
                  </a:lnTo>
                  <a:lnTo>
                    <a:pt x="23332" y="22390"/>
                  </a:lnTo>
                  <a:lnTo>
                    <a:pt x="23399" y="22188"/>
                  </a:lnTo>
                  <a:lnTo>
                    <a:pt x="23399" y="22020"/>
                  </a:lnTo>
                  <a:lnTo>
                    <a:pt x="23433" y="21818"/>
                  </a:lnTo>
                  <a:lnTo>
                    <a:pt x="23399" y="21649"/>
                  </a:lnTo>
                  <a:lnTo>
                    <a:pt x="23332" y="21245"/>
                  </a:lnTo>
                  <a:lnTo>
                    <a:pt x="23197" y="20841"/>
                  </a:lnTo>
                  <a:lnTo>
                    <a:pt x="23029" y="20437"/>
                  </a:lnTo>
                  <a:lnTo>
                    <a:pt x="22894" y="20067"/>
                  </a:lnTo>
                  <a:lnTo>
                    <a:pt x="22793" y="19730"/>
                  </a:lnTo>
                  <a:lnTo>
                    <a:pt x="22793" y="19697"/>
                  </a:lnTo>
                  <a:lnTo>
                    <a:pt x="22760" y="19663"/>
                  </a:lnTo>
                  <a:lnTo>
                    <a:pt x="23029" y="19192"/>
                  </a:lnTo>
                  <a:lnTo>
                    <a:pt x="23298" y="18687"/>
                  </a:lnTo>
                  <a:close/>
                  <a:moveTo>
                    <a:pt x="5050" y="4243"/>
                  </a:moveTo>
                  <a:lnTo>
                    <a:pt x="5151" y="4984"/>
                  </a:lnTo>
                  <a:lnTo>
                    <a:pt x="5286" y="5724"/>
                  </a:lnTo>
                  <a:lnTo>
                    <a:pt x="5454" y="6465"/>
                  </a:lnTo>
                  <a:lnTo>
                    <a:pt x="5623" y="7172"/>
                  </a:lnTo>
                  <a:lnTo>
                    <a:pt x="5623" y="7206"/>
                  </a:lnTo>
                  <a:lnTo>
                    <a:pt x="5623" y="7239"/>
                  </a:lnTo>
                  <a:lnTo>
                    <a:pt x="5623" y="7273"/>
                  </a:lnTo>
                  <a:lnTo>
                    <a:pt x="5656" y="7307"/>
                  </a:lnTo>
                  <a:lnTo>
                    <a:pt x="5892" y="7980"/>
                  </a:lnTo>
                  <a:lnTo>
                    <a:pt x="6633" y="10202"/>
                  </a:lnTo>
                  <a:lnTo>
                    <a:pt x="6666" y="10270"/>
                  </a:lnTo>
                  <a:lnTo>
                    <a:pt x="6599" y="10303"/>
                  </a:lnTo>
                  <a:lnTo>
                    <a:pt x="6599" y="10337"/>
                  </a:lnTo>
                  <a:lnTo>
                    <a:pt x="6666" y="10303"/>
                  </a:lnTo>
                  <a:lnTo>
                    <a:pt x="6936" y="11111"/>
                  </a:lnTo>
                  <a:lnTo>
                    <a:pt x="7138" y="11953"/>
                  </a:lnTo>
                  <a:lnTo>
                    <a:pt x="7542" y="13603"/>
                  </a:lnTo>
                  <a:lnTo>
                    <a:pt x="7878" y="15286"/>
                  </a:lnTo>
                  <a:lnTo>
                    <a:pt x="8215" y="16969"/>
                  </a:lnTo>
                  <a:lnTo>
                    <a:pt x="9023" y="20269"/>
                  </a:lnTo>
                  <a:lnTo>
                    <a:pt x="9865" y="23535"/>
                  </a:lnTo>
                  <a:lnTo>
                    <a:pt x="10168" y="24915"/>
                  </a:lnTo>
                  <a:lnTo>
                    <a:pt x="10471" y="26329"/>
                  </a:lnTo>
                  <a:lnTo>
                    <a:pt x="10673" y="27036"/>
                  </a:lnTo>
                  <a:lnTo>
                    <a:pt x="10875" y="27710"/>
                  </a:lnTo>
                  <a:lnTo>
                    <a:pt x="11144" y="28383"/>
                  </a:lnTo>
                  <a:lnTo>
                    <a:pt x="11447" y="29023"/>
                  </a:lnTo>
                  <a:lnTo>
                    <a:pt x="11447" y="29023"/>
                  </a:lnTo>
                  <a:lnTo>
                    <a:pt x="11043" y="28821"/>
                  </a:lnTo>
                  <a:lnTo>
                    <a:pt x="11009" y="28787"/>
                  </a:lnTo>
                  <a:lnTo>
                    <a:pt x="10942" y="28821"/>
                  </a:lnTo>
                  <a:lnTo>
                    <a:pt x="10908" y="28854"/>
                  </a:lnTo>
                  <a:lnTo>
                    <a:pt x="10875" y="28888"/>
                  </a:lnTo>
                  <a:lnTo>
                    <a:pt x="10706" y="29359"/>
                  </a:lnTo>
                  <a:lnTo>
                    <a:pt x="9124" y="23232"/>
                  </a:lnTo>
                  <a:lnTo>
                    <a:pt x="7575" y="17104"/>
                  </a:lnTo>
                  <a:lnTo>
                    <a:pt x="5993" y="10909"/>
                  </a:lnTo>
                  <a:lnTo>
                    <a:pt x="5185" y="7677"/>
                  </a:lnTo>
                  <a:lnTo>
                    <a:pt x="4747" y="6061"/>
                  </a:lnTo>
                  <a:lnTo>
                    <a:pt x="4276" y="4445"/>
                  </a:lnTo>
                  <a:lnTo>
                    <a:pt x="5050" y="4243"/>
                  </a:lnTo>
                  <a:close/>
                  <a:moveTo>
                    <a:pt x="17406" y="1"/>
                  </a:moveTo>
                  <a:lnTo>
                    <a:pt x="17204" y="34"/>
                  </a:lnTo>
                  <a:lnTo>
                    <a:pt x="15689" y="337"/>
                  </a:lnTo>
                  <a:lnTo>
                    <a:pt x="14174" y="708"/>
                  </a:lnTo>
                  <a:lnTo>
                    <a:pt x="11211" y="1448"/>
                  </a:lnTo>
                  <a:lnTo>
                    <a:pt x="8282" y="2189"/>
                  </a:lnTo>
                  <a:lnTo>
                    <a:pt x="5421" y="2997"/>
                  </a:lnTo>
                  <a:lnTo>
                    <a:pt x="2424" y="3873"/>
                  </a:lnTo>
                  <a:lnTo>
                    <a:pt x="909" y="4344"/>
                  </a:lnTo>
                  <a:lnTo>
                    <a:pt x="168" y="4580"/>
                  </a:lnTo>
                  <a:lnTo>
                    <a:pt x="0" y="4647"/>
                  </a:lnTo>
                  <a:lnTo>
                    <a:pt x="0" y="4916"/>
                  </a:lnTo>
                  <a:lnTo>
                    <a:pt x="337" y="4815"/>
                  </a:lnTo>
                  <a:lnTo>
                    <a:pt x="640" y="4681"/>
                  </a:lnTo>
                  <a:lnTo>
                    <a:pt x="1246" y="4479"/>
                  </a:lnTo>
                  <a:lnTo>
                    <a:pt x="3703" y="3704"/>
                  </a:lnTo>
                  <a:lnTo>
                    <a:pt x="6363" y="2964"/>
                  </a:lnTo>
                  <a:lnTo>
                    <a:pt x="8989" y="2257"/>
                  </a:lnTo>
                  <a:lnTo>
                    <a:pt x="11649" y="1583"/>
                  </a:lnTo>
                  <a:lnTo>
                    <a:pt x="14309" y="943"/>
                  </a:lnTo>
                  <a:lnTo>
                    <a:pt x="16834" y="337"/>
                  </a:lnTo>
                  <a:lnTo>
                    <a:pt x="17272" y="270"/>
                  </a:lnTo>
                  <a:lnTo>
                    <a:pt x="17474" y="236"/>
                  </a:lnTo>
                  <a:lnTo>
                    <a:pt x="17676" y="270"/>
                  </a:lnTo>
                  <a:lnTo>
                    <a:pt x="17878" y="304"/>
                  </a:lnTo>
                  <a:lnTo>
                    <a:pt x="18046" y="405"/>
                  </a:lnTo>
                  <a:lnTo>
                    <a:pt x="18214" y="539"/>
                  </a:lnTo>
                  <a:lnTo>
                    <a:pt x="18383" y="708"/>
                  </a:lnTo>
                  <a:lnTo>
                    <a:pt x="18484" y="876"/>
                  </a:lnTo>
                  <a:lnTo>
                    <a:pt x="18517" y="1011"/>
                  </a:lnTo>
                  <a:lnTo>
                    <a:pt x="18618" y="1347"/>
                  </a:lnTo>
                  <a:lnTo>
                    <a:pt x="18652" y="1650"/>
                  </a:lnTo>
                  <a:lnTo>
                    <a:pt x="18652" y="1987"/>
                  </a:lnTo>
                  <a:lnTo>
                    <a:pt x="18652" y="2055"/>
                  </a:lnTo>
                  <a:lnTo>
                    <a:pt x="18686" y="2088"/>
                  </a:lnTo>
                  <a:lnTo>
                    <a:pt x="18753" y="2122"/>
                  </a:lnTo>
                  <a:lnTo>
                    <a:pt x="18854" y="2088"/>
                  </a:lnTo>
                  <a:lnTo>
                    <a:pt x="18888" y="2055"/>
                  </a:lnTo>
                  <a:lnTo>
                    <a:pt x="18888" y="1987"/>
                  </a:lnTo>
                  <a:lnTo>
                    <a:pt x="18888" y="1954"/>
                  </a:lnTo>
                  <a:lnTo>
                    <a:pt x="18955" y="2358"/>
                  </a:lnTo>
                  <a:lnTo>
                    <a:pt x="19022" y="2795"/>
                  </a:lnTo>
                  <a:lnTo>
                    <a:pt x="19258" y="3671"/>
                  </a:lnTo>
                  <a:lnTo>
                    <a:pt x="19696" y="5388"/>
                  </a:lnTo>
                  <a:lnTo>
                    <a:pt x="20672" y="9226"/>
                  </a:lnTo>
                  <a:lnTo>
                    <a:pt x="21110" y="11078"/>
                  </a:lnTo>
                  <a:lnTo>
                    <a:pt x="21615" y="12929"/>
                  </a:lnTo>
                  <a:lnTo>
                    <a:pt x="22120" y="14747"/>
                  </a:lnTo>
                  <a:lnTo>
                    <a:pt x="22423" y="15656"/>
                  </a:lnTo>
                  <a:lnTo>
                    <a:pt x="22726" y="16565"/>
                  </a:lnTo>
                  <a:lnTo>
                    <a:pt x="21817" y="16296"/>
                  </a:lnTo>
                  <a:lnTo>
                    <a:pt x="21817" y="16262"/>
                  </a:lnTo>
                  <a:lnTo>
                    <a:pt x="21413" y="15084"/>
                  </a:lnTo>
                  <a:lnTo>
                    <a:pt x="21043" y="13906"/>
                  </a:lnTo>
                  <a:lnTo>
                    <a:pt x="20740" y="12727"/>
                  </a:lnTo>
                  <a:lnTo>
                    <a:pt x="20437" y="11549"/>
                  </a:lnTo>
                  <a:lnTo>
                    <a:pt x="19898" y="9158"/>
                  </a:lnTo>
                  <a:lnTo>
                    <a:pt x="19393" y="6768"/>
                  </a:lnTo>
                  <a:lnTo>
                    <a:pt x="19191" y="5691"/>
                  </a:lnTo>
                  <a:lnTo>
                    <a:pt x="18955" y="4580"/>
                  </a:lnTo>
                  <a:lnTo>
                    <a:pt x="18820" y="4041"/>
                  </a:lnTo>
                  <a:lnTo>
                    <a:pt x="18686" y="3502"/>
                  </a:lnTo>
                  <a:lnTo>
                    <a:pt x="18484" y="2997"/>
                  </a:lnTo>
                  <a:lnTo>
                    <a:pt x="18282" y="2492"/>
                  </a:lnTo>
                  <a:lnTo>
                    <a:pt x="18147" y="2189"/>
                  </a:lnTo>
                  <a:lnTo>
                    <a:pt x="17911" y="1920"/>
                  </a:lnTo>
                  <a:lnTo>
                    <a:pt x="17676" y="1650"/>
                  </a:lnTo>
                  <a:lnTo>
                    <a:pt x="17406" y="1448"/>
                  </a:lnTo>
                  <a:lnTo>
                    <a:pt x="17070" y="1280"/>
                  </a:lnTo>
                  <a:lnTo>
                    <a:pt x="16767" y="1179"/>
                  </a:lnTo>
                  <a:lnTo>
                    <a:pt x="16598" y="1145"/>
                  </a:lnTo>
                  <a:lnTo>
                    <a:pt x="16430" y="1179"/>
                  </a:lnTo>
                  <a:lnTo>
                    <a:pt x="16262" y="1179"/>
                  </a:lnTo>
                  <a:lnTo>
                    <a:pt x="16093" y="1246"/>
                  </a:lnTo>
                  <a:lnTo>
                    <a:pt x="15992" y="1246"/>
                  </a:lnTo>
                  <a:lnTo>
                    <a:pt x="11885" y="2257"/>
                  </a:lnTo>
                  <a:lnTo>
                    <a:pt x="7777" y="3300"/>
                  </a:lnTo>
                  <a:lnTo>
                    <a:pt x="3670" y="4378"/>
                  </a:lnTo>
                  <a:lnTo>
                    <a:pt x="1818" y="4815"/>
                  </a:lnTo>
                  <a:lnTo>
                    <a:pt x="909" y="5085"/>
                  </a:lnTo>
                  <a:lnTo>
                    <a:pt x="0" y="5354"/>
                  </a:lnTo>
                  <a:lnTo>
                    <a:pt x="0" y="5590"/>
                  </a:lnTo>
                  <a:lnTo>
                    <a:pt x="673" y="5421"/>
                  </a:lnTo>
                  <a:lnTo>
                    <a:pt x="1347" y="5253"/>
                  </a:lnTo>
                  <a:lnTo>
                    <a:pt x="2660" y="4883"/>
                  </a:lnTo>
                  <a:lnTo>
                    <a:pt x="2761" y="5489"/>
                  </a:lnTo>
                  <a:lnTo>
                    <a:pt x="2895" y="6061"/>
                  </a:lnTo>
                  <a:lnTo>
                    <a:pt x="3198" y="7239"/>
                  </a:lnTo>
                  <a:lnTo>
                    <a:pt x="3905" y="10303"/>
                  </a:lnTo>
                  <a:lnTo>
                    <a:pt x="4579" y="13098"/>
                  </a:lnTo>
                  <a:lnTo>
                    <a:pt x="4949" y="14512"/>
                  </a:lnTo>
                  <a:lnTo>
                    <a:pt x="5387" y="15892"/>
                  </a:lnTo>
                  <a:lnTo>
                    <a:pt x="5825" y="17239"/>
                  </a:lnTo>
                  <a:lnTo>
                    <a:pt x="6229" y="18619"/>
                  </a:lnTo>
                  <a:lnTo>
                    <a:pt x="6565" y="20000"/>
                  </a:lnTo>
                  <a:lnTo>
                    <a:pt x="6902" y="21414"/>
                  </a:lnTo>
                  <a:lnTo>
                    <a:pt x="7171" y="22794"/>
                  </a:lnTo>
                  <a:lnTo>
                    <a:pt x="7474" y="24174"/>
                  </a:lnTo>
                  <a:lnTo>
                    <a:pt x="7811" y="25555"/>
                  </a:lnTo>
                  <a:lnTo>
                    <a:pt x="8013" y="26228"/>
                  </a:lnTo>
                  <a:lnTo>
                    <a:pt x="8215" y="26902"/>
                  </a:lnTo>
                  <a:lnTo>
                    <a:pt x="6262" y="27339"/>
                  </a:lnTo>
                  <a:lnTo>
                    <a:pt x="4310" y="27777"/>
                  </a:lnTo>
                  <a:lnTo>
                    <a:pt x="2963" y="28147"/>
                  </a:lnTo>
                  <a:lnTo>
                    <a:pt x="1582" y="28518"/>
                  </a:lnTo>
                  <a:lnTo>
                    <a:pt x="135" y="28989"/>
                  </a:lnTo>
                  <a:lnTo>
                    <a:pt x="0" y="29023"/>
                  </a:lnTo>
                  <a:lnTo>
                    <a:pt x="0" y="29258"/>
                  </a:lnTo>
                  <a:lnTo>
                    <a:pt x="909" y="28955"/>
                  </a:lnTo>
                  <a:lnTo>
                    <a:pt x="2390" y="28518"/>
                  </a:lnTo>
                  <a:lnTo>
                    <a:pt x="3872" y="28114"/>
                  </a:lnTo>
                  <a:lnTo>
                    <a:pt x="4983" y="27878"/>
                  </a:lnTo>
                  <a:lnTo>
                    <a:pt x="6094" y="27609"/>
                  </a:lnTo>
                  <a:lnTo>
                    <a:pt x="8316" y="27171"/>
                  </a:lnTo>
                  <a:lnTo>
                    <a:pt x="8383" y="27205"/>
                  </a:lnTo>
                  <a:lnTo>
                    <a:pt x="8451" y="27205"/>
                  </a:lnTo>
                  <a:lnTo>
                    <a:pt x="8518" y="27171"/>
                  </a:lnTo>
                  <a:lnTo>
                    <a:pt x="8552" y="27104"/>
                  </a:lnTo>
                  <a:lnTo>
                    <a:pt x="9764" y="26834"/>
                  </a:lnTo>
                  <a:lnTo>
                    <a:pt x="9865" y="27272"/>
                  </a:lnTo>
                  <a:lnTo>
                    <a:pt x="8383" y="27642"/>
                  </a:lnTo>
                  <a:lnTo>
                    <a:pt x="6936" y="28046"/>
                  </a:lnTo>
                  <a:lnTo>
                    <a:pt x="4006" y="28888"/>
                  </a:lnTo>
                  <a:lnTo>
                    <a:pt x="1178" y="29696"/>
                  </a:lnTo>
                  <a:lnTo>
                    <a:pt x="0" y="30033"/>
                  </a:lnTo>
                  <a:lnTo>
                    <a:pt x="0" y="30268"/>
                  </a:lnTo>
                  <a:lnTo>
                    <a:pt x="3299" y="29359"/>
                  </a:lnTo>
                  <a:lnTo>
                    <a:pt x="6633" y="28450"/>
                  </a:lnTo>
                  <a:lnTo>
                    <a:pt x="8282" y="27979"/>
                  </a:lnTo>
                  <a:lnTo>
                    <a:pt x="9898" y="27474"/>
                  </a:lnTo>
                  <a:lnTo>
                    <a:pt x="10504" y="29864"/>
                  </a:lnTo>
                  <a:lnTo>
                    <a:pt x="10572" y="29932"/>
                  </a:lnTo>
                  <a:lnTo>
                    <a:pt x="10572" y="30134"/>
                  </a:lnTo>
                  <a:lnTo>
                    <a:pt x="10740" y="29932"/>
                  </a:lnTo>
                  <a:lnTo>
                    <a:pt x="10807" y="29898"/>
                  </a:lnTo>
                  <a:lnTo>
                    <a:pt x="10807" y="29797"/>
                  </a:lnTo>
                  <a:lnTo>
                    <a:pt x="10942" y="29460"/>
                  </a:lnTo>
                  <a:lnTo>
                    <a:pt x="11077" y="29124"/>
                  </a:lnTo>
                  <a:lnTo>
                    <a:pt x="11380" y="29326"/>
                  </a:lnTo>
                  <a:lnTo>
                    <a:pt x="11716" y="29494"/>
                  </a:lnTo>
                  <a:lnTo>
                    <a:pt x="11750" y="29528"/>
                  </a:lnTo>
                  <a:lnTo>
                    <a:pt x="11885" y="29528"/>
                  </a:lnTo>
                  <a:lnTo>
                    <a:pt x="11952" y="29460"/>
                  </a:lnTo>
                  <a:lnTo>
                    <a:pt x="11952" y="29393"/>
                  </a:lnTo>
                  <a:lnTo>
                    <a:pt x="11918" y="29359"/>
                  </a:lnTo>
                  <a:lnTo>
                    <a:pt x="11615" y="28821"/>
                  </a:lnTo>
                  <a:lnTo>
                    <a:pt x="11380" y="28282"/>
                  </a:lnTo>
                  <a:lnTo>
                    <a:pt x="11178" y="27710"/>
                  </a:lnTo>
                  <a:lnTo>
                    <a:pt x="11009" y="27137"/>
                  </a:lnTo>
                  <a:lnTo>
                    <a:pt x="12289" y="26767"/>
                  </a:lnTo>
                  <a:lnTo>
                    <a:pt x="13568" y="26363"/>
                  </a:lnTo>
                  <a:lnTo>
                    <a:pt x="14848" y="25992"/>
                  </a:lnTo>
                  <a:lnTo>
                    <a:pt x="16127" y="25622"/>
                  </a:lnTo>
                  <a:lnTo>
                    <a:pt x="17373" y="25285"/>
                  </a:lnTo>
                  <a:lnTo>
                    <a:pt x="18652" y="24982"/>
                  </a:lnTo>
                  <a:lnTo>
                    <a:pt x="19325" y="24848"/>
                  </a:lnTo>
                  <a:lnTo>
                    <a:pt x="19999" y="24747"/>
                  </a:lnTo>
                  <a:lnTo>
                    <a:pt x="20672" y="24612"/>
                  </a:lnTo>
                  <a:lnTo>
                    <a:pt x="21346" y="24444"/>
                  </a:lnTo>
                  <a:lnTo>
                    <a:pt x="22255" y="24208"/>
                  </a:lnTo>
                  <a:lnTo>
                    <a:pt x="22726" y="24073"/>
                  </a:lnTo>
                  <a:lnTo>
                    <a:pt x="23197" y="23905"/>
                  </a:lnTo>
                  <a:lnTo>
                    <a:pt x="23635" y="23669"/>
                  </a:lnTo>
                  <a:lnTo>
                    <a:pt x="23803" y="23568"/>
                  </a:lnTo>
                  <a:lnTo>
                    <a:pt x="24005" y="23400"/>
                  </a:lnTo>
                  <a:lnTo>
                    <a:pt x="24174" y="23232"/>
                  </a:lnTo>
                  <a:lnTo>
                    <a:pt x="24308" y="23063"/>
                  </a:lnTo>
                  <a:lnTo>
                    <a:pt x="24409" y="22861"/>
                  </a:lnTo>
                  <a:lnTo>
                    <a:pt x="24510" y="22626"/>
                  </a:lnTo>
                  <a:lnTo>
                    <a:pt x="24578" y="22390"/>
                  </a:lnTo>
                  <a:lnTo>
                    <a:pt x="24578" y="22154"/>
                  </a:lnTo>
                  <a:lnTo>
                    <a:pt x="24544" y="21885"/>
                  </a:lnTo>
                  <a:lnTo>
                    <a:pt x="24477" y="21616"/>
                  </a:lnTo>
                  <a:lnTo>
                    <a:pt x="24342" y="21111"/>
                  </a:lnTo>
                  <a:lnTo>
                    <a:pt x="24174" y="20639"/>
                  </a:lnTo>
                  <a:lnTo>
                    <a:pt x="24005" y="20101"/>
                  </a:lnTo>
                  <a:lnTo>
                    <a:pt x="23803" y="19562"/>
                  </a:lnTo>
                  <a:lnTo>
                    <a:pt x="23366" y="18485"/>
                  </a:lnTo>
                  <a:lnTo>
                    <a:pt x="23399" y="18384"/>
                  </a:lnTo>
                  <a:lnTo>
                    <a:pt x="23938" y="18518"/>
                  </a:lnTo>
                  <a:lnTo>
                    <a:pt x="24477" y="18619"/>
                  </a:lnTo>
                  <a:lnTo>
                    <a:pt x="24510" y="18889"/>
                  </a:lnTo>
                  <a:lnTo>
                    <a:pt x="24544" y="19158"/>
                  </a:lnTo>
                  <a:lnTo>
                    <a:pt x="24578" y="19629"/>
                  </a:lnTo>
                  <a:lnTo>
                    <a:pt x="24645" y="20101"/>
                  </a:lnTo>
                  <a:lnTo>
                    <a:pt x="24746" y="20538"/>
                  </a:lnTo>
                  <a:lnTo>
                    <a:pt x="24847" y="20976"/>
                  </a:lnTo>
                  <a:lnTo>
                    <a:pt x="25015" y="21313"/>
                  </a:lnTo>
                  <a:lnTo>
                    <a:pt x="25217" y="21582"/>
                  </a:lnTo>
                  <a:lnTo>
                    <a:pt x="25453" y="21818"/>
                  </a:lnTo>
                  <a:lnTo>
                    <a:pt x="25722" y="22020"/>
                  </a:lnTo>
                  <a:lnTo>
                    <a:pt x="26025" y="22222"/>
                  </a:lnTo>
                  <a:lnTo>
                    <a:pt x="26328" y="22390"/>
                  </a:lnTo>
                  <a:lnTo>
                    <a:pt x="26934" y="22659"/>
                  </a:lnTo>
                  <a:lnTo>
                    <a:pt x="27338" y="22794"/>
                  </a:lnTo>
                  <a:lnTo>
                    <a:pt x="27742" y="22895"/>
                  </a:lnTo>
                  <a:lnTo>
                    <a:pt x="28113" y="22929"/>
                  </a:lnTo>
                  <a:lnTo>
                    <a:pt x="28449" y="22929"/>
                  </a:lnTo>
                  <a:lnTo>
                    <a:pt x="28820" y="22861"/>
                  </a:lnTo>
                  <a:lnTo>
                    <a:pt x="29157" y="22727"/>
                  </a:lnTo>
                  <a:lnTo>
                    <a:pt x="29493" y="22525"/>
                  </a:lnTo>
                  <a:lnTo>
                    <a:pt x="29796" y="22255"/>
                  </a:lnTo>
                  <a:lnTo>
                    <a:pt x="30066" y="22020"/>
                  </a:lnTo>
                  <a:lnTo>
                    <a:pt x="30335" y="21750"/>
                  </a:lnTo>
                  <a:lnTo>
                    <a:pt x="30537" y="21447"/>
                  </a:lnTo>
                  <a:lnTo>
                    <a:pt x="30773" y="21144"/>
                  </a:lnTo>
                  <a:lnTo>
                    <a:pt x="30773" y="21178"/>
                  </a:lnTo>
                  <a:lnTo>
                    <a:pt x="30806" y="21313"/>
                  </a:lnTo>
                  <a:lnTo>
                    <a:pt x="30907" y="21481"/>
                  </a:lnTo>
                  <a:lnTo>
                    <a:pt x="31008" y="21616"/>
                  </a:lnTo>
                  <a:lnTo>
                    <a:pt x="31143" y="21717"/>
                  </a:lnTo>
                  <a:lnTo>
                    <a:pt x="31278" y="21818"/>
                  </a:lnTo>
                  <a:lnTo>
                    <a:pt x="31446" y="21885"/>
                  </a:lnTo>
                  <a:lnTo>
                    <a:pt x="31648" y="21919"/>
                  </a:lnTo>
                  <a:lnTo>
                    <a:pt x="31816" y="21952"/>
                  </a:lnTo>
                  <a:lnTo>
                    <a:pt x="32018" y="21986"/>
                  </a:lnTo>
                  <a:lnTo>
                    <a:pt x="32187" y="21952"/>
                  </a:lnTo>
                  <a:lnTo>
                    <a:pt x="32389" y="21919"/>
                  </a:lnTo>
                  <a:lnTo>
                    <a:pt x="32523" y="21885"/>
                  </a:lnTo>
                  <a:lnTo>
                    <a:pt x="32692" y="21784"/>
                  </a:lnTo>
                  <a:lnTo>
                    <a:pt x="32826" y="21683"/>
                  </a:lnTo>
                  <a:lnTo>
                    <a:pt x="32927" y="21548"/>
                  </a:lnTo>
                  <a:lnTo>
                    <a:pt x="33028" y="21414"/>
                  </a:lnTo>
                  <a:lnTo>
                    <a:pt x="33028" y="21346"/>
                  </a:lnTo>
                  <a:lnTo>
                    <a:pt x="32995" y="21346"/>
                  </a:lnTo>
                  <a:lnTo>
                    <a:pt x="33028" y="21279"/>
                  </a:lnTo>
                  <a:lnTo>
                    <a:pt x="32995" y="21212"/>
                  </a:lnTo>
                  <a:lnTo>
                    <a:pt x="32826" y="21010"/>
                  </a:lnTo>
                  <a:lnTo>
                    <a:pt x="32624" y="20841"/>
                  </a:lnTo>
                  <a:lnTo>
                    <a:pt x="32220" y="20471"/>
                  </a:lnTo>
                  <a:lnTo>
                    <a:pt x="31850" y="20101"/>
                  </a:lnTo>
                  <a:lnTo>
                    <a:pt x="31648" y="19932"/>
                  </a:lnTo>
                  <a:lnTo>
                    <a:pt x="31412" y="19831"/>
                  </a:lnTo>
                  <a:lnTo>
                    <a:pt x="31513" y="19562"/>
                  </a:lnTo>
                  <a:lnTo>
                    <a:pt x="31682" y="19629"/>
                  </a:lnTo>
                  <a:lnTo>
                    <a:pt x="31816" y="19629"/>
                  </a:lnTo>
                  <a:lnTo>
                    <a:pt x="31985" y="19596"/>
                  </a:lnTo>
                  <a:lnTo>
                    <a:pt x="32119" y="19495"/>
                  </a:lnTo>
                  <a:lnTo>
                    <a:pt x="32187" y="19394"/>
                  </a:lnTo>
                  <a:lnTo>
                    <a:pt x="32220" y="19293"/>
                  </a:lnTo>
                  <a:lnTo>
                    <a:pt x="32254" y="19023"/>
                  </a:lnTo>
                  <a:lnTo>
                    <a:pt x="32355" y="18485"/>
                  </a:lnTo>
                  <a:lnTo>
                    <a:pt x="32321" y="18451"/>
                  </a:lnTo>
                  <a:lnTo>
                    <a:pt x="32355" y="18384"/>
                  </a:lnTo>
                  <a:lnTo>
                    <a:pt x="32288" y="18316"/>
                  </a:lnTo>
                  <a:lnTo>
                    <a:pt x="31850" y="18047"/>
                  </a:lnTo>
                  <a:lnTo>
                    <a:pt x="31412" y="17811"/>
                  </a:lnTo>
                  <a:lnTo>
                    <a:pt x="30941" y="17643"/>
                  </a:lnTo>
                  <a:lnTo>
                    <a:pt x="30470" y="17474"/>
                  </a:lnTo>
                  <a:lnTo>
                    <a:pt x="29965" y="17373"/>
                  </a:lnTo>
                  <a:lnTo>
                    <a:pt x="29493" y="17272"/>
                  </a:lnTo>
                  <a:lnTo>
                    <a:pt x="28988" y="17205"/>
                  </a:lnTo>
                  <a:lnTo>
                    <a:pt x="28483" y="17171"/>
                  </a:lnTo>
                  <a:lnTo>
                    <a:pt x="27473" y="17138"/>
                  </a:lnTo>
                  <a:lnTo>
                    <a:pt x="26463" y="17104"/>
                  </a:lnTo>
                  <a:lnTo>
                    <a:pt x="25453" y="17037"/>
                  </a:lnTo>
                  <a:lnTo>
                    <a:pt x="24477" y="16969"/>
                  </a:lnTo>
                  <a:lnTo>
                    <a:pt x="23736" y="16835"/>
                  </a:lnTo>
                  <a:lnTo>
                    <a:pt x="23029" y="16666"/>
                  </a:lnTo>
                  <a:lnTo>
                    <a:pt x="22490" y="14848"/>
                  </a:lnTo>
                  <a:lnTo>
                    <a:pt x="21952" y="13064"/>
                  </a:lnTo>
                  <a:lnTo>
                    <a:pt x="21447" y="11246"/>
                  </a:lnTo>
                  <a:lnTo>
                    <a:pt x="20975" y="9428"/>
                  </a:lnTo>
                  <a:lnTo>
                    <a:pt x="20032" y="5590"/>
                  </a:lnTo>
                  <a:lnTo>
                    <a:pt x="19797" y="4613"/>
                  </a:lnTo>
                  <a:lnTo>
                    <a:pt x="19561" y="3603"/>
                  </a:lnTo>
                  <a:lnTo>
                    <a:pt x="19325" y="2627"/>
                  </a:lnTo>
                  <a:lnTo>
                    <a:pt x="19157" y="2122"/>
                  </a:lnTo>
                  <a:lnTo>
                    <a:pt x="18989" y="1684"/>
                  </a:lnTo>
                  <a:lnTo>
                    <a:pt x="18921" y="1650"/>
                  </a:lnTo>
                  <a:lnTo>
                    <a:pt x="18888" y="1650"/>
                  </a:lnTo>
                  <a:lnTo>
                    <a:pt x="18854" y="1314"/>
                  </a:lnTo>
                  <a:lnTo>
                    <a:pt x="18753" y="977"/>
                  </a:lnTo>
                  <a:lnTo>
                    <a:pt x="18618" y="674"/>
                  </a:lnTo>
                  <a:lnTo>
                    <a:pt x="18416" y="405"/>
                  </a:lnTo>
                  <a:lnTo>
                    <a:pt x="18181" y="203"/>
                  </a:lnTo>
                  <a:lnTo>
                    <a:pt x="18046" y="135"/>
                  </a:lnTo>
                  <a:lnTo>
                    <a:pt x="17911" y="68"/>
                  </a:lnTo>
                  <a:lnTo>
                    <a:pt x="1774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 name="Google Shape;34;p2"/>
            <p:cNvSpPr/>
            <p:nvPr/>
          </p:nvSpPr>
          <p:spPr>
            <a:xfrm>
              <a:off x="-7997" y="4793152"/>
              <a:ext cx="360076" cy="109664"/>
            </a:xfrm>
            <a:custGeom>
              <a:avLst/>
              <a:gdLst/>
              <a:ahLst/>
              <a:cxnLst/>
              <a:rect l="l" t="t" r="r" b="b"/>
              <a:pathLst>
                <a:path w="5421" h="1651" extrusionOk="0">
                  <a:moveTo>
                    <a:pt x="5387" y="0"/>
                  </a:moveTo>
                  <a:lnTo>
                    <a:pt x="4848" y="68"/>
                  </a:lnTo>
                  <a:lnTo>
                    <a:pt x="4310" y="135"/>
                  </a:lnTo>
                  <a:lnTo>
                    <a:pt x="3804" y="270"/>
                  </a:lnTo>
                  <a:lnTo>
                    <a:pt x="3266" y="404"/>
                  </a:lnTo>
                  <a:lnTo>
                    <a:pt x="2222" y="707"/>
                  </a:lnTo>
                  <a:lnTo>
                    <a:pt x="1212" y="1010"/>
                  </a:lnTo>
                  <a:lnTo>
                    <a:pt x="0" y="1381"/>
                  </a:lnTo>
                  <a:lnTo>
                    <a:pt x="0" y="1650"/>
                  </a:lnTo>
                  <a:lnTo>
                    <a:pt x="1044" y="1313"/>
                  </a:lnTo>
                  <a:lnTo>
                    <a:pt x="3198" y="640"/>
                  </a:lnTo>
                  <a:lnTo>
                    <a:pt x="5387" y="34"/>
                  </a:lnTo>
                  <a:lnTo>
                    <a:pt x="54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8420990" y="2153894"/>
            <a:ext cx="515755" cy="910864"/>
            <a:chOff x="8443004" y="2878855"/>
            <a:chExt cx="688868" cy="1216595"/>
          </a:xfrm>
        </p:grpSpPr>
        <p:sp>
          <p:nvSpPr>
            <p:cNvPr id="36" name="Google Shape;36;p2"/>
            <p:cNvSpPr/>
            <p:nvPr/>
          </p:nvSpPr>
          <p:spPr>
            <a:xfrm>
              <a:off x="8758311" y="2981744"/>
              <a:ext cx="26901" cy="33610"/>
            </a:xfrm>
            <a:custGeom>
              <a:avLst/>
              <a:gdLst/>
              <a:ahLst/>
              <a:cxnLst/>
              <a:rect l="l" t="t" r="r" b="b"/>
              <a:pathLst>
                <a:path w="405" h="506" extrusionOk="0">
                  <a:moveTo>
                    <a:pt x="135" y="0"/>
                  </a:moveTo>
                  <a:lnTo>
                    <a:pt x="102" y="34"/>
                  </a:lnTo>
                  <a:lnTo>
                    <a:pt x="68" y="68"/>
                  </a:lnTo>
                  <a:lnTo>
                    <a:pt x="1" y="135"/>
                  </a:lnTo>
                  <a:lnTo>
                    <a:pt x="1" y="202"/>
                  </a:lnTo>
                  <a:lnTo>
                    <a:pt x="1" y="270"/>
                  </a:lnTo>
                  <a:lnTo>
                    <a:pt x="34" y="337"/>
                  </a:lnTo>
                  <a:lnTo>
                    <a:pt x="34" y="371"/>
                  </a:lnTo>
                  <a:lnTo>
                    <a:pt x="68" y="438"/>
                  </a:lnTo>
                  <a:lnTo>
                    <a:pt x="135" y="472"/>
                  </a:lnTo>
                  <a:lnTo>
                    <a:pt x="169" y="505"/>
                  </a:lnTo>
                  <a:lnTo>
                    <a:pt x="236" y="505"/>
                  </a:lnTo>
                  <a:lnTo>
                    <a:pt x="304" y="472"/>
                  </a:lnTo>
                  <a:lnTo>
                    <a:pt x="371" y="438"/>
                  </a:lnTo>
                  <a:lnTo>
                    <a:pt x="405" y="404"/>
                  </a:lnTo>
                  <a:lnTo>
                    <a:pt x="405" y="303"/>
                  </a:lnTo>
                  <a:lnTo>
                    <a:pt x="405" y="270"/>
                  </a:lnTo>
                  <a:lnTo>
                    <a:pt x="405" y="236"/>
                  </a:lnTo>
                  <a:lnTo>
                    <a:pt x="405" y="169"/>
                  </a:lnTo>
                  <a:lnTo>
                    <a:pt x="371" y="68"/>
                  </a:lnTo>
                  <a:lnTo>
                    <a:pt x="30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 name="Google Shape;37;p2"/>
            <p:cNvSpPr/>
            <p:nvPr/>
          </p:nvSpPr>
          <p:spPr>
            <a:xfrm>
              <a:off x="8682257" y="3929925"/>
              <a:ext cx="102955" cy="118564"/>
            </a:xfrm>
            <a:custGeom>
              <a:avLst/>
              <a:gdLst/>
              <a:ahLst/>
              <a:cxnLst/>
              <a:rect l="l" t="t" r="r" b="b"/>
              <a:pathLst>
                <a:path w="1550" h="1785" extrusionOk="0">
                  <a:moveTo>
                    <a:pt x="439" y="405"/>
                  </a:moveTo>
                  <a:lnTo>
                    <a:pt x="405" y="506"/>
                  </a:lnTo>
                  <a:lnTo>
                    <a:pt x="405" y="573"/>
                  </a:lnTo>
                  <a:lnTo>
                    <a:pt x="405" y="607"/>
                  </a:lnTo>
                  <a:lnTo>
                    <a:pt x="472" y="640"/>
                  </a:lnTo>
                  <a:lnTo>
                    <a:pt x="540" y="607"/>
                  </a:lnTo>
                  <a:lnTo>
                    <a:pt x="674" y="539"/>
                  </a:lnTo>
                  <a:lnTo>
                    <a:pt x="809" y="506"/>
                  </a:lnTo>
                  <a:lnTo>
                    <a:pt x="977" y="539"/>
                  </a:lnTo>
                  <a:lnTo>
                    <a:pt x="1078" y="607"/>
                  </a:lnTo>
                  <a:lnTo>
                    <a:pt x="1213" y="674"/>
                  </a:lnTo>
                  <a:lnTo>
                    <a:pt x="1280" y="809"/>
                  </a:lnTo>
                  <a:lnTo>
                    <a:pt x="1314" y="943"/>
                  </a:lnTo>
                  <a:lnTo>
                    <a:pt x="1314" y="1112"/>
                  </a:lnTo>
                  <a:lnTo>
                    <a:pt x="1280" y="1246"/>
                  </a:lnTo>
                  <a:lnTo>
                    <a:pt x="1213" y="1347"/>
                  </a:lnTo>
                  <a:lnTo>
                    <a:pt x="1078" y="1448"/>
                  </a:lnTo>
                  <a:lnTo>
                    <a:pt x="977" y="1482"/>
                  </a:lnTo>
                  <a:lnTo>
                    <a:pt x="843" y="1516"/>
                  </a:lnTo>
                  <a:lnTo>
                    <a:pt x="708" y="1482"/>
                  </a:lnTo>
                  <a:lnTo>
                    <a:pt x="573" y="1448"/>
                  </a:lnTo>
                  <a:lnTo>
                    <a:pt x="472" y="1381"/>
                  </a:lnTo>
                  <a:lnTo>
                    <a:pt x="371" y="1314"/>
                  </a:lnTo>
                  <a:lnTo>
                    <a:pt x="304" y="1179"/>
                  </a:lnTo>
                  <a:lnTo>
                    <a:pt x="270" y="1078"/>
                  </a:lnTo>
                  <a:lnTo>
                    <a:pt x="237" y="977"/>
                  </a:lnTo>
                  <a:lnTo>
                    <a:pt x="270" y="708"/>
                  </a:lnTo>
                  <a:lnTo>
                    <a:pt x="371" y="506"/>
                  </a:lnTo>
                  <a:lnTo>
                    <a:pt x="439" y="405"/>
                  </a:lnTo>
                  <a:close/>
                  <a:moveTo>
                    <a:pt x="674" y="1"/>
                  </a:moveTo>
                  <a:lnTo>
                    <a:pt x="607" y="34"/>
                  </a:lnTo>
                  <a:lnTo>
                    <a:pt x="439" y="102"/>
                  </a:lnTo>
                  <a:lnTo>
                    <a:pt x="270" y="236"/>
                  </a:lnTo>
                  <a:lnTo>
                    <a:pt x="169" y="371"/>
                  </a:lnTo>
                  <a:lnTo>
                    <a:pt x="68" y="573"/>
                  </a:lnTo>
                  <a:lnTo>
                    <a:pt x="1" y="775"/>
                  </a:lnTo>
                  <a:lnTo>
                    <a:pt x="1" y="977"/>
                  </a:lnTo>
                  <a:lnTo>
                    <a:pt x="68" y="1179"/>
                  </a:lnTo>
                  <a:lnTo>
                    <a:pt x="136" y="1347"/>
                  </a:lnTo>
                  <a:lnTo>
                    <a:pt x="270" y="1516"/>
                  </a:lnTo>
                  <a:lnTo>
                    <a:pt x="439" y="1650"/>
                  </a:lnTo>
                  <a:lnTo>
                    <a:pt x="607" y="1751"/>
                  </a:lnTo>
                  <a:lnTo>
                    <a:pt x="809" y="1785"/>
                  </a:lnTo>
                  <a:lnTo>
                    <a:pt x="1011" y="1751"/>
                  </a:lnTo>
                  <a:lnTo>
                    <a:pt x="1179" y="1684"/>
                  </a:lnTo>
                  <a:lnTo>
                    <a:pt x="1314" y="1549"/>
                  </a:lnTo>
                  <a:lnTo>
                    <a:pt x="1415" y="1415"/>
                  </a:lnTo>
                  <a:lnTo>
                    <a:pt x="1516" y="1246"/>
                  </a:lnTo>
                  <a:lnTo>
                    <a:pt x="1550" y="1078"/>
                  </a:lnTo>
                  <a:lnTo>
                    <a:pt x="1550" y="876"/>
                  </a:lnTo>
                  <a:lnTo>
                    <a:pt x="1482" y="708"/>
                  </a:lnTo>
                  <a:lnTo>
                    <a:pt x="1381" y="573"/>
                  </a:lnTo>
                  <a:lnTo>
                    <a:pt x="1213" y="438"/>
                  </a:lnTo>
                  <a:lnTo>
                    <a:pt x="1045" y="304"/>
                  </a:lnTo>
                  <a:lnTo>
                    <a:pt x="843" y="270"/>
                  </a:lnTo>
                  <a:lnTo>
                    <a:pt x="674" y="270"/>
                  </a:lnTo>
                  <a:lnTo>
                    <a:pt x="607" y="292"/>
                  </a:lnTo>
                  <a:lnTo>
                    <a:pt x="607" y="292"/>
                  </a:lnTo>
                  <a:lnTo>
                    <a:pt x="641" y="270"/>
                  </a:lnTo>
                  <a:lnTo>
                    <a:pt x="742" y="203"/>
                  </a:lnTo>
                  <a:lnTo>
                    <a:pt x="809" y="203"/>
                  </a:lnTo>
                  <a:lnTo>
                    <a:pt x="910" y="236"/>
                  </a:lnTo>
                  <a:lnTo>
                    <a:pt x="1045" y="270"/>
                  </a:lnTo>
                  <a:lnTo>
                    <a:pt x="1045" y="236"/>
                  </a:lnTo>
                  <a:lnTo>
                    <a:pt x="1078" y="203"/>
                  </a:lnTo>
                  <a:lnTo>
                    <a:pt x="1045" y="135"/>
                  </a:lnTo>
                  <a:lnTo>
                    <a:pt x="977" y="68"/>
                  </a:lnTo>
                  <a:lnTo>
                    <a:pt x="876" y="34"/>
                  </a:lnTo>
                  <a:lnTo>
                    <a:pt x="7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 name="Google Shape;38;p2"/>
            <p:cNvSpPr/>
            <p:nvPr/>
          </p:nvSpPr>
          <p:spPr>
            <a:xfrm>
              <a:off x="8805272" y="2999611"/>
              <a:ext cx="107405" cy="26901"/>
            </a:xfrm>
            <a:custGeom>
              <a:avLst/>
              <a:gdLst/>
              <a:ahLst/>
              <a:cxnLst/>
              <a:rect l="l" t="t" r="r" b="b"/>
              <a:pathLst>
                <a:path w="1617" h="405" extrusionOk="0">
                  <a:moveTo>
                    <a:pt x="169" y="1"/>
                  </a:moveTo>
                  <a:lnTo>
                    <a:pt x="102" y="34"/>
                  </a:lnTo>
                  <a:lnTo>
                    <a:pt x="1" y="68"/>
                  </a:lnTo>
                  <a:lnTo>
                    <a:pt x="1" y="102"/>
                  </a:lnTo>
                  <a:lnTo>
                    <a:pt x="68" y="169"/>
                  </a:lnTo>
                  <a:lnTo>
                    <a:pt x="169" y="203"/>
                  </a:lnTo>
                  <a:lnTo>
                    <a:pt x="337" y="270"/>
                  </a:lnTo>
                  <a:lnTo>
                    <a:pt x="741" y="304"/>
                  </a:lnTo>
                  <a:lnTo>
                    <a:pt x="1145" y="371"/>
                  </a:lnTo>
                  <a:lnTo>
                    <a:pt x="1381" y="405"/>
                  </a:lnTo>
                  <a:lnTo>
                    <a:pt x="1583" y="371"/>
                  </a:lnTo>
                  <a:lnTo>
                    <a:pt x="1617" y="337"/>
                  </a:lnTo>
                  <a:lnTo>
                    <a:pt x="1617" y="304"/>
                  </a:lnTo>
                  <a:lnTo>
                    <a:pt x="1617" y="236"/>
                  </a:lnTo>
                  <a:lnTo>
                    <a:pt x="1583" y="203"/>
                  </a:lnTo>
                  <a:lnTo>
                    <a:pt x="1415" y="135"/>
                  </a:lnTo>
                  <a:lnTo>
                    <a:pt x="1179" y="102"/>
                  </a:lnTo>
                  <a:lnTo>
                    <a:pt x="775" y="68"/>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 name="Google Shape;39;p2"/>
            <p:cNvSpPr/>
            <p:nvPr/>
          </p:nvSpPr>
          <p:spPr>
            <a:xfrm>
              <a:off x="8443004" y="2878855"/>
              <a:ext cx="688868" cy="1216595"/>
            </a:xfrm>
            <a:custGeom>
              <a:avLst/>
              <a:gdLst/>
              <a:ahLst/>
              <a:cxnLst/>
              <a:rect l="l" t="t" r="r" b="b"/>
              <a:pathLst>
                <a:path w="10371" h="18316" extrusionOk="0">
                  <a:moveTo>
                    <a:pt x="3401" y="169"/>
                  </a:moveTo>
                  <a:lnTo>
                    <a:pt x="3670" y="270"/>
                  </a:lnTo>
                  <a:lnTo>
                    <a:pt x="3973" y="337"/>
                  </a:lnTo>
                  <a:lnTo>
                    <a:pt x="4613" y="405"/>
                  </a:lnTo>
                  <a:lnTo>
                    <a:pt x="6397" y="607"/>
                  </a:lnTo>
                  <a:lnTo>
                    <a:pt x="8418" y="876"/>
                  </a:lnTo>
                  <a:lnTo>
                    <a:pt x="8855" y="943"/>
                  </a:lnTo>
                  <a:lnTo>
                    <a:pt x="9091" y="977"/>
                  </a:lnTo>
                  <a:lnTo>
                    <a:pt x="9327" y="1044"/>
                  </a:lnTo>
                  <a:lnTo>
                    <a:pt x="9562" y="1112"/>
                  </a:lnTo>
                  <a:lnTo>
                    <a:pt x="9764" y="1213"/>
                  </a:lnTo>
                  <a:lnTo>
                    <a:pt x="9933" y="1381"/>
                  </a:lnTo>
                  <a:lnTo>
                    <a:pt x="10034" y="1583"/>
                  </a:lnTo>
                  <a:lnTo>
                    <a:pt x="10067" y="1617"/>
                  </a:lnTo>
                  <a:lnTo>
                    <a:pt x="10135" y="1650"/>
                  </a:lnTo>
                  <a:lnTo>
                    <a:pt x="10168" y="2492"/>
                  </a:lnTo>
                  <a:lnTo>
                    <a:pt x="10168" y="2896"/>
                  </a:lnTo>
                  <a:lnTo>
                    <a:pt x="10168" y="3300"/>
                  </a:lnTo>
                  <a:lnTo>
                    <a:pt x="10101" y="3872"/>
                  </a:lnTo>
                  <a:lnTo>
                    <a:pt x="9966" y="4411"/>
                  </a:lnTo>
                  <a:lnTo>
                    <a:pt x="9731" y="5522"/>
                  </a:lnTo>
                  <a:lnTo>
                    <a:pt x="9562" y="6431"/>
                  </a:lnTo>
                  <a:lnTo>
                    <a:pt x="9428" y="7374"/>
                  </a:lnTo>
                  <a:lnTo>
                    <a:pt x="9226" y="9259"/>
                  </a:lnTo>
                  <a:lnTo>
                    <a:pt x="9024" y="11414"/>
                  </a:lnTo>
                  <a:lnTo>
                    <a:pt x="8754" y="13569"/>
                  </a:lnTo>
                  <a:lnTo>
                    <a:pt x="8620" y="14545"/>
                  </a:lnTo>
                  <a:lnTo>
                    <a:pt x="8451" y="15488"/>
                  </a:lnTo>
                  <a:lnTo>
                    <a:pt x="8283" y="16431"/>
                  </a:lnTo>
                  <a:lnTo>
                    <a:pt x="8148" y="17373"/>
                  </a:lnTo>
                  <a:lnTo>
                    <a:pt x="8014" y="17575"/>
                  </a:lnTo>
                  <a:lnTo>
                    <a:pt x="7845" y="17744"/>
                  </a:lnTo>
                  <a:lnTo>
                    <a:pt x="7677" y="17878"/>
                  </a:lnTo>
                  <a:lnTo>
                    <a:pt x="7475" y="17979"/>
                  </a:lnTo>
                  <a:lnTo>
                    <a:pt x="7273" y="18047"/>
                  </a:lnTo>
                  <a:lnTo>
                    <a:pt x="7037" y="18080"/>
                  </a:lnTo>
                  <a:lnTo>
                    <a:pt x="6498" y="18080"/>
                  </a:lnTo>
                  <a:lnTo>
                    <a:pt x="4377" y="17912"/>
                  </a:lnTo>
                  <a:lnTo>
                    <a:pt x="3367" y="17845"/>
                  </a:lnTo>
                  <a:lnTo>
                    <a:pt x="2862" y="17811"/>
                  </a:lnTo>
                  <a:lnTo>
                    <a:pt x="2391" y="17744"/>
                  </a:lnTo>
                  <a:lnTo>
                    <a:pt x="2021" y="17676"/>
                  </a:lnTo>
                  <a:lnTo>
                    <a:pt x="1650" y="17575"/>
                  </a:lnTo>
                  <a:lnTo>
                    <a:pt x="1718" y="17508"/>
                  </a:lnTo>
                  <a:lnTo>
                    <a:pt x="1684" y="17407"/>
                  </a:lnTo>
                  <a:lnTo>
                    <a:pt x="1650" y="17373"/>
                  </a:lnTo>
                  <a:lnTo>
                    <a:pt x="1549" y="17340"/>
                  </a:lnTo>
                  <a:lnTo>
                    <a:pt x="1381" y="17407"/>
                  </a:lnTo>
                  <a:lnTo>
                    <a:pt x="1213" y="17441"/>
                  </a:lnTo>
                  <a:lnTo>
                    <a:pt x="1078" y="17441"/>
                  </a:lnTo>
                  <a:lnTo>
                    <a:pt x="943" y="17407"/>
                  </a:lnTo>
                  <a:lnTo>
                    <a:pt x="842" y="17373"/>
                  </a:lnTo>
                  <a:lnTo>
                    <a:pt x="708" y="17306"/>
                  </a:lnTo>
                  <a:lnTo>
                    <a:pt x="640" y="17205"/>
                  </a:lnTo>
                  <a:lnTo>
                    <a:pt x="539" y="17104"/>
                  </a:lnTo>
                  <a:lnTo>
                    <a:pt x="438" y="16835"/>
                  </a:lnTo>
                  <a:lnTo>
                    <a:pt x="371" y="16532"/>
                  </a:lnTo>
                  <a:lnTo>
                    <a:pt x="304" y="16195"/>
                  </a:lnTo>
                  <a:lnTo>
                    <a:pt x="304" y="15825"/>
                  </a:lnTo>
                  <a:lnTo>
                    <a:pt x="304" y="15420"/>
                  </a:lnTo>
                  <a:lnTo>
                    <a:pt x="337" y="15016"/>
                  </a:lnTo>
                  <a:lnTo>
                    <a:pt x="438" y="14242"/>
                  </a:lnTo>
                  <a:lnTo>
                    <a:pt x="607" y="13131"/>
                  </a:lnTo>
                  <a:lnTo>
                    <a:pt x="1213" y="8889"/>
                  </a:lnTo>
                  <a:lnTo>
                    <a:pt x="1852" y="4613"/>
                  </a:lnTo>
                  <a:lnTo>
                    <a:pt x="2155" y="2492"/>
                  </a:lnTo>
                  <a:lnTo>
                    <a:pt x="2223" y="1852"/>
                  </a:lnTo>
                  <a:lnTo>
                    <a:pt x="2290" y="1448"/>
                  </a:lnTo>
                  <a:lnTo>
                    <a:pt x="2425" y="1044"/>
                  </a:lnTo>
                  <a:lnTo>
                    <a:pt x="2559" y="708"/>
                  </a:lnTo>
                  <a:lnTo>
                    <a:pt x="2660" y="539"/>
                  </a:lnTo>
                  <a:lnTo>
                    <a:pt x="2761" y="405"/>
                  </a:lnTo>
                  <a:lnTo>
                    <a:pt x="2862" y="304"/>
                  </a:lnTo>
                  <a:lnTo>
                    <a:pt x="2997" y="203"/>
                  </a:lnTo>
                  <a:lnTo>
                    <a:pt x="3165" y="169"/>
                  </a:lnTo>
                  <a:close/>
                  <a:moveTo>
                    <a:pt x="2963" y="1"/>
                  </a:moveTo>
                  <a:lnTo>
                    <a:pt x="2795" y="68"/>
                  </a:lnTo>
                  <a:lnTo>
                    <a:pt x="2627" y="169"/>
                  </a:lnTo>
                  <a:lnTo>
                    <a:pt x="2492" y="337"/>
                  </a:lnTo>
                  <a:lnTo>
                    <a:pt x="2357" y="573"/>
                  </a:lnTo>
                  <a:lnTo>
                    <a:pt x="2256" y="809"/>
                  </a:lnTo>
                  <a:lnTo>
                    <a:pt x="2189" y="1078"/>
                  </a:lnTo>
                  <a:lnTo>
                    <a:pt x="2054" y="1617"/>
                  </a:lnTo>
                  <a:lnTo>
                    <a:pt x="1953" y="2155"/>
                  </a:lnTo>
                  <a:lnTo>
                    <a:pt x="1852" y="2963"/>
                  </a:lnTo>
                  <a:lnTo>
                    <a:pt x="910" y="9360"/>
                  </a:lnTo>
                  <a:lnTo>
                    <a:pt x="472" y="12256"/>
                  </a:lnTo>
                  <a:lnTo>
                    <a:pt x="270" y="13703"/>
                  </a:lnTo>
                  <a:lnTo>
                    <a:pt x="68" y="15185"/>
                  </a:lnTo>
                  <a:lnTo>
                    <a:pt x="34" y="15690"/>
                  </a:lnTo>
                  <a:lnTo>
                    <a:pt x="1" y="15959"/>
                  </a:lnTo>
                  <a:lnTo>
                    <a:pt x="34" y="16229"/>
                  </a:lnTo>
                  <a:lnTo>
                    <a:pt x="68" y="16532"/>
                  </a:lnTo>
                  <a:lnTo>
                    <a:pt x="135" y="16767"/>
                  </a:lnTo>
                  <a:lnTo>
                    <a:pt x="236" y="17037"/>
                  </a:lnTo>
                  <a:lnTo>
                    <a:pt x="371" y="17239"/>
                  </a:lnTo>
                  <a:lnTo>
                    <a:pt x="607" y="17441"/>
                  </a:lnTo>
                  <a:lnTo>
                    <a:pt x="842" y="17575"/>
                  </a:lnTo>
                  <a:lnTo>
                    <a:pt x="1078" y="17676"/>
                  </a:lnTo>
                  <a:lnTo>
                    <a:pt x="1347" y="17676"/>
                  </a:lnTo>
                  <a:lnTo>
                    <a:pt x="2088" y="17878"/>
                  </a:lnTo>
                  <a:lnTo>
                    <a:pt x="2458" y="17979"/>
                  </a:lnTo>
                  <a:lnTo>
                    <a:pt x="2829" y="18047"/>
                  </a:lnTo>
                  <a:lnTo>
                    <a:pt x="4142" y="18148"/>
                  </a:lnTo>
                  <a:lnTo>
                    <a:pt x="5455" y="18249"/>
                  </a:lnTo>
                  <a:lnTo>
                    <a:pt x="6296" y="18316"/>
                  </a:lnTo>
                  <a:lnTo>
                    <a:pt x="7239" y="18316"/>
                  </a:lnTo>
                  <a:lnTo>
                    <a:pt x="7475" y="18249"/>
                  </a:lnTo>
                  <a:lnTo>
                    <a:pt x="7677" y="18181"/>
                  </a:lnTo>
                  <a:lnTo>
                    <a:pt x="7879" y="18114"/>
                  </a:lnTo>
                  <a:lnTo>
                    <a:pt x="8047" y="18013"/>
                  </a:lnTo>
                  <a:lnTo>
                    <a:pt x="8216" y="17845"/>
                  </a:lnTo>
                  <a:lnTo>
                    <a:pt x="8317" y="17676"/>
                  </a:lnTo>
                  <a:lnTo>
                    <a:pt x="8418" y="17474"/>
                  </a:lnTo>
                  <a:lnTo>
                    <a:pt x="8451" y="17205"/>
                  </a:lnTo>
                  <a:lnTo>
                    <a:pt x="8451" y="17138"/>
                  </a:lnTo>
                  <a:lnTo>
                    <a:pt x="8653" y="16195"/>
                  </a:lnTo>
                  <a:lnTo>
                    <a:pt x="8822" y="15252"/>
                  </a:lnTo>
                  <a:lnTo>
                    <a:pt x="8956" y="14309"/>
                  </a:lnTo>
                  <a:lnTo>
                    <a:pt x="9091" y="13333"/>
                  </a:lnTo>
                  <a:lnTo>
                    <a:pt x="9293" y="11414"/>
                  </a:lnTo>
                  <a:lnTo>
                    <a:pt x="9461" y="9495"/>
                  </a:lnTo>
                  <a:lnTo>
                    <a:pt x="9562" y="8451"/>
                  </a:lnTo>
                  <a:lnTo>
                    <a:pt x="9663" y="7407"/>
                  </a:lnTo>
                  <a:lnTo>
                    <a:pt x="9798" y="6364"/>
                  </a:lnTo>
                  <a:lnTo>
                    <a:pt x="10000" y="5320"/>
                  </a:lnTo>
                  <a:lnTo>
                    <a:pt x="10202" y="4411"/>
                  </a:lnTo>
                  <a:lnTo>
                    <a:pt x="10269" y="3940"/>
                  </a:lnTo>
                  <a:lnTo>
                    <a:pt x="10337" y="3468"/>
                  </a:lnTo>
                  <a:lnTo>
                    <a:pt x="10370" y="2997"/>
                  </a:lnTo>
                  <a:lnTo>
                    <a:pt x="10370" y="2526"/>
                  </a:lnTo>
                  <a:lnTo>
                    <a:pt x="10337" y="2054"/>
                  </a:lnTo>
                  <a:lnTo>
                    <a:pt x="10236" y="1583"/>
                  </a:lnTo>
                  <a:lnTo>
                    <a:pt x="10269" y="1549"/>
                  </a:lnTo>
                  <a:lnTo>
                    <a:pt x="10236" y="1516"/>
                  </a:lnTo>
                  <a:lnTo>
                    <a:pt x="10168" y="1347"/>
                  </a:lnTo>
                  <a:lnTo>
                    <a:pt x="10067" y="1213"/>
                  </a:lnTo>
                  <a:lnTo>
                    <a:pt x="9933" y="1112"/>
                  </a:lnTo>
                  <a:lnTo>
                    <a:pt x="9798" y="1011"/>
                  </a:lnTo>
                  <a:lnTo>
                    <a:pt x="9495" y="842"/>
                  </a:lnTo>
                  <a:lnTo>
                    <a:pt x="9125" y="741"/>
                  </a:lnTo>
                  <a:lnTo>
                    <a:pt x="8754" y="674"/>
                  </a:lnTo>
                  <a:lnTo>
                    <a:pt x="8384" y="640"/>
                  </a:lnTo>
                  <a:lnTo>
                    <a:pt x="7710" y="573"/>
                  </a:lnTo>
                  <a:lnTo>
                    <a:pt x="5623" y="304"/>
                  </a:lnTo>
                  <a:lnTo>
                    <a:pt x="4546" y="135"/>
                  </a:lnTo>
                  <a:lnTo>
                    <a:pt x="3973" y="68"/>
                  </a:lnTo>
                  <a:lnTo>
                    <a:pt x="3704" y="68"/>
                  </a:lnTo>
                  <a:lnTo>
                    <a:pt x="3435" y="102"/>
                  </a:lnTo>
                  <a:lnTo>
                    <a:pt x="3435" y="68"/>
                  </a:lnTo>
                  <a:lnTo>
                    <a:pt x="3401" y="68"/>
                  </a:lnTo>
                  <a:lnTo>
                    <a:pt x="316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 name="Google Shape;40;p2"/>
            <p:cNvSpPr/>
            <p:nvPr/>
          </p:nvSpPr>
          <p:spPr>
            <a:xfrm>
              <a:off x="8498931" y="3035413"/>
              <a:ext cx="583721" cy="914704"/>
            </a:xfrm>
            <a:custGeom>
              <a:avLst/>
              <a:gdLst/>
              <a:ahLst/>
              <a:cxnLst/>
              <a:rect l="l" t="t" r="r" b="b"/>
              <a:pathLst>
                <a:path w="8788" h="13771" extrusionOk="0">
                  <a:moveTo>
                    <a:pt x="1818" y="169"/>
                  </a:moveTo>
                  <a:lnTo>
                    <a:pt x="2189" y="270"/>
                  </a:lnTo>
                  <a:lnTo>
                    <a:pt x="2626" y="337"/>
                  </a:lnTo>
                  <a:lnTo>
                    <a:pt x="3030" y="371"/>
                  </a:lnTo>
                  <a:lnTo>
                    <a:pt x="3468" y="438"/>
                  </a:lnTo>
                  <a:lnTo>
                    <a:pt x="5219" y="707"/>
                  </a:lnTo>
                  <a:lnTo>
                    <a:pt x="6936" y="943"/>
                  </a:lnTo>
                  <a:lnTo>
                    <a:pt x="8619" y="1111"/>
                  </a:lnTo>
                  <a:lnTo>
                    <a:pt x="8485" y="1785"/>
                  </a:lnTo>
                  <a:lnTo>
                    <a:pt x="8384" y="2492"/>
                  </a:lnTo>
                  <a:lnTo>
                    <a:pt x="8215" y="3872"/>
                  </a:lnTo>
                  <a:lnTo>
                    <a:pt x="7811" y="7003"/>
                  </a:lnTo>
                  <a:lnTo>
                    <a:pt x="7609" y="8619"/>
                  </a:lnTo>
                  <a:lnTo>
                    <a:pt x="7374" y="10202"/>
                  </a:lnTo>
                  <a:lnTo>
                    <a:pt x="6868" y="13400"/>
                  </a:lnTo>
                  <a:lnTo>
                    <a:pt x="5993" y="13333"/>
                  </a:lnTo>
                  <a:lnTo>
                    <a:pt x="5151" y="13232"/>
                  </a:lnTo>
                  <a:lnTo>
                    <a:pt x="4276" y="13097"/>
                  </a:lnTo>
                  <a:lnTo>
                    <a:pt x="3434" y="12962"/>
                  </a:lnTo>
                  <a:lnTo>
                    <a:pt x="2660" y="12828"/>
                  </a:lnTo>
                  <a:lnTo>
                    <a:pt x="1852" y="12693"/>
                  </a:lnTo>
                  <a:lnTo>
                    <a:pt x="1044" y="12626"/>
                  </a:lnTo>
                  <a:lnTo>
                    <a:pt x="640" y="12626"/>
                  </a:lnTo>
                  <a:lnTo>
                    <a:pt x="236" y="12659"/>
                  </a:lnTo>
                  <a:lnTo>
                    <a:pt x="1044" y="6431"/>
                  </a:lnTo>
                  <a:lnTo>
                    <a:pt x="1448" y="3266"/>
                  </a:lnTo>
                  <a:lnTo>
                    <a:pt x="1684" y="1717"/>
                  </a:lnTo>
                  <a:lnTo>
                    <a:pt x="1751" y="943"/>
                  </a:lnTo>
                  <a:lnTo>
                    <a:pt x="1818" y="169"/>
                  </a:lnTo>
                  <a:close/>
                  <a:moveTo>
                    <a:pt x="2155" y="0"/>
                  </a:moveTo>
                  <a:lnTo>
                    <a:pt x="1987" y="34"/>
                  </a:lnTo>
                  <a:lnTo>
                    <a:pt x="1818" y="68"/>
                  </a:lnTo>
                  <a:lnTo>
                    <a:pt x="1785" y="68"/>
                  </a:lnTo>
                  <a:lnTo>
                    <a:pt x="1751" y="34"/>
                  </a:lnTo>
                  <a:lnTo>
                    <a:pt x="1717" y="68"/>
                  </a:lnTo>
                  <a:lnTo>
                    <a:pt x="1684" y="101"/>
                  </a:lnTo>
                  <a:lnTo>
                    <a:pt x="1549" y="808"/>
                  </a:lnTo>
                  <a:lnTo>
                    <a:pt x="1414" y="1549"/>
                  </a:lnTo>
                  <a:lnTo>
                    <a:pt x="1246" y="2997"/>
                  </a:lnTo>
                  <a:lnTo>
                    <a:pt x="842" y="6162"/>
                  </a:lnTo>
                  <a:lnTo>
                    <a:pt x="0" y="12760"/>
                  </a:lnTo>
                  <a:lnTo>
                    <a:pt x="0" y="12828"/>
                  </a:lnTo>
                  <a:lnTo>
                    <a:pt x="68" y="12861"/>
                  </a:lnTo>
                  <a:lnTo>
                    <a:pt x="169" y="12861"/>
                  </a:lnTo>
                  <a:lnTo>
                    <a:pt x="202" y="12794"/>
                  </a:lnTo>
                  <a:lnTo>
                    <a:pt x="640" y="12895"/>
                  </a:lnTo>
                  <a:lnTo>
                    <a:pt x="1044" y="12929"/>
                  </a:lnTo>
                  <a:lnTo>
                    <a:pt x="1919" y="13030"/>
                  </a:lnTo>
                  <a:lnTo>
                    <a:pt x="2761" y="13131"/>
                  </a:lnTo>
                  <a:lnTo>
                    <a:pt x="3603" y="13232"/>
                  </a:lnTo>
                  <a:lnTo>
                    <a:pt x="4411" y="13400"/>
                  </a:lnTo>
                  <a:lnTo>
                    <a:pt x="5219" y="13535"/>
                  </a:lnTo>
                  <a:lnTo>
                    <a:pt x="6027" y="13636"/>
                  </a:lnTo>
                  <a:lnTo>
                    <a:pt x="6835" y="13636"/>
                  </a:lnTo>
                  <a:lnTo>
                    <a:pt x="6868" y="13737"/>
                  </a:lnTo>
                  <a:lnTo>
                    <a:pt x="6936" y="13771"/>
                  </a:lnTo>
                  <a:lnTo>
                    <a:pt x="7003" y="13771"/>
                  </a:lnTo>
                  <a:lnTo>
                    <a:pt x="7037" y="13737"/>
                  </a:lnTo>
                  <a:lnTo>
                    <a:pt x="7071" y="13703"/>
                  </a:lnTo>
                  <a:lnTo>
                    <a:pt x="7071" y="13602"/>
                  </a:lnTo>
                  <a:lnTo>
                    <a:pt x="7138" y="13569"/>
                  </a:lnTo>
                  <a:lnTo>
                    <a:pt x="7172" y="13535"/>
                  </a:lnTo>
                  <a:lnTo>
                    <a:pt x="7172" y="13468"/>
                  </a:lnTo>
                  <a:lnTo>
                    <a:pt x="7104" y="13400"/>
                  </a:lnTo>
                  <a:lnTo>
                    <a:pt x="7407" y="11952"/>
                  </a:lnTo>
                  <a:lnTo>
                    <a:pt x="7609" y="10471"/>
                  </a:lnTo>
                  <a:lnTo>
                    <a:pt x="8013" y="7542"/>
                  </a:lnTo>
                  <a:lnTo>
                    <a:pt x="8384" y="4411"/>
                  </a:lnTo>
                  <a:lnTo>
                    <a:pt x="8619" y="2761"/>
                  </a:lnTo>
                  <a:lnTo>
                    <a:pt x="8687" y="1953"/>
                  </a:lnTo>
                  <a:lnTo>
                    <a:pt x="8720" y="1515"/>
                  </a:lnTo>
                  <a:lnTo>
                    <a:pt x="8720" y="1111"/>
                  </a:lnTo>
                  <a:lnTo>
                    <a:pt x="8788" y="1078"/>
                  </a:lnTo>
                  <a:lnTo>
                    <a:pt x="8788" y="977"/>
                  </a:lnTo>
                  <a:lnTo>
                    <a:pt x="8754" y="909"/>
                  </a:lnTo>
                  <a:lnTo>
                    <a:pt x="8687" y="876"/>
                  </a:lnTo>
                  <a:lnTo>
                    <a:pt x="6835" y="674"/>
                  </a:lnTo>
                  <a:lnTo>
                    <a:pt x="5017" y="438"/>
                  </a:lnTo>
                  <a:lnTo>
                    <a:pt x="4141" y="303"/>
                  </a:lnTo>
                  <a:lnTo>
                    <a:pt x="3266" y="135"/>
                  </a:lnTo>
                  <a:lnTo>
                    <a:pt x="2896" y="68"/>
                  </a:lnTo>
                  <a:lnTo>
                    <a:pt x="2525" y="34"/>
                  </a:lnTo>
                  <a:lnTo>
                    <a:pt x="215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 name="Google Shape;41;p2"/>
            <p:cNvSpPr/>
            <p:nvPr/>
          </p:nvSpPr>
          <p:spPr>
            <a:xfrm>
              <a:off x="8845524" y="2961618"/>
              <a:ext cx="20192" cy="20192"/>
            </a:xfrm>
            <a:custGeom>
              <a:avLst/>
              <a:gdLst/>
              <a:ahLst/>
              <a:cxnLst/>
              <a:rect l="l" t="t" r="r" b="b"/>
              <a:pathLst>
                <a:path w="304" h="304" extrusionOk="0">
                  <a:moveTo>
                    <a:pt x="68" y="0"/>
                  </a:moveTo>
                  <a:lnTo>
                    <a:pt x="1" y="101"/>
                  </a:lnTo>
                  <a:lnTo>
                    <a:pt x="1" y="202"/>
                  </a:lnTo>
                  <a:lnTo>
                    <a:pt x="34" y="236"/>
                  </a:lnTo>
                  <a:lnTo>
                    <a:pt x="68" y="270"/>
                  </a:lnTo>
                  <a:lnTo>
                    <a:pt x="169" y="303"/>
                  </a:lnTo>
                  <a:lnTo>
                    <a:pt x="236" y="270"/>
                  </a:lnTo>
                  <a:lnTo>
                    <a:pt x="304" y="236"/>
                  </a:lnTo>
                  <a:lnTo>
                    <a:pt x="304" y="135"/>
                  </a:lnTo>
                  <a:lnTo>
                    <a:pt x="304" y="68"/>
                  </a:lnTo>
                  <a:lnTo>
                    <a:pt x="23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42" name="Google Shape;42;p2"/>
          <p:cNvGrpSpPr/>
          <p:nvPr/>
        </p:nvGrpSpPr>
        <p:grpSpPr>
          <a:xfrm>
            <a:off x="7117967" y="3590460"/>
            <a:ext cx="2026022" cy="1547117"/>
            <a:chOff x="6445945" y="4797602"/>
            <a:chExt cx="2706053" cy="2066404"/>
          </a:xfrm>
        </p:grpSpPr>
        <p:sp>
          <p:nvSpPr>
            <p:cNvPr id="43" name="Google Shape;43;p2"/>
            <p:cNvSpPr/>
            <p:nvPr/>
          </p:nvSpPr>
          <p:spPr>
            <a:xfrm>
              <a:off x="6700941" y="5054790"/>
              <a:ext cx="111855" cy="1511843"/>
            </a:xfrm>
            <a:custGeom>
              <a:avLst/>
              <a:gdLst/>
              <a:ahLst/>
              <a:cxnLst/>
              <a:rect l="l" t="t" r="r" b="b"/>
              <a:pathLst>
                <a:path w="1684" h="22761" extrusionOk="0">
                  <a:moveTo>
                    <a:pt x="1549" y="1"/>
                  </a:moveTo>
                  <a:lnTo>
                    <a:pt x="1515" y="68"/>
                  </a:lnTo>
                  <a:lnTo>
                    <a:pt x="1381" y="1448"/>
                  </a:lnTo>
                  <a:lnTo>
                    <a:pt x="1246" y="2862"/>
                  </a:lnTo>
                  <a:lnTo>
                    <a:pt x="1077" y="5623"/>
                  </a:lnTo>
                  <a:lnTo>
                    <a:pt x="741" y="11178"/>
                  </a:lnTo>
                  <a:lnTo>
                    <a:pt x="0" y="22625"/>
                  </a:lnTo>
                  <a:lnTo>
                    <a:pt x="34" y="22659"/>
                  </a:lnTo>
                  <a:lnTo>
                    <a:pt x="34" y="22726"/>
                  </a:lnTo>
                  <a:lnTo>
                    <a:pt x="101" y="22760"/>
                  </a:lnTo>
                  <a:lnTo>
                    <a:pt x="135" y="22760"/>
                  </a:lnTo>
                  <a:lnTo>
                    <a:pt x="269" y="22726"/>
                  </a:lnTo>
                  <a:lnTo>
                    <a:pt x="303" y="22659"/>
                  </a:lnTo>
                  <a:lnTo>
                    <a:pt x="303" y="22625"/>
                  </a:lnTo>
                  <a:lnTo>
                    <a:pt x="1010" y="11448"/>
                  </a:lnTo>
                  <a:lnTo>
                    <a:pt x="1414" y="5758"/>
                  </a:lnTo>
                  <a:lnTo>
                    <a:pt x="1583" y="2930"/>
                  </a:lnTo>
                  <a:lnTo>
                    <a:pt x="1650" y="1482"/>
                  </a:lnTo>
                  <a:lnTo>
                    <a:pt x="1684" y="68"/>
                  </a:lnTo>
                  <a:lnTo>
                    <a:pt x="165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 name="Google Shape;44;p2"/>
            <p:cNvSpPr/>
            <p:nvPr/>
          </p:nvSpPr>
          <p:spPr>
            <a:xfrm>
              <a:off x="6457170" y="4802119"/>
              <a:ext cx="333242" cy="1894170"/>
            </a:xfrm>
            <a:custGeom>
              <a:avLst/>
              <a:gdLst/>
              <a:ahLst/>
              <a:cxnLst/>
              <a:rect l="l" t="t" r="r" b="b"/>
              <a:pathLst>
                <a:path w="5017" h="28517" extrusionOk="0">
                  <a:moveTo>
                    <a:pt x="3838" y="0"/>
                  </a:moveTo>
                  <a:lnTo>
                    <a:pt x="3535" y="34"/>
                  </a:lnTo>
                  <a:lnTo>
                    <a:pt x="3266" y="101"/>
                  </a:lnTo>
                  <a:lnTo>
                    <a:pt x="2963" y="236"/>
                  </a:lnTo>
                  <a:lnTo>
                    <a:pt x="2694" y="404"/>
                  </a:lnTo>
                  <a:lnTo>
                    <a:pt x="2458" y="606"/>
                  </a:lnTo>
                  <a:lnTo>
                    <a:pt x="2290" y="875"/>
                  </a:lnTo>
                  <a:lnTo>
                    <a:pt x="2155" y="1145"/>
                  </a:lnTo>
                  <a:lnTo>
                    <a:pt x="2020" y="1414"/>
                  </a:lnTo>
                  <a:lnTo>
                    <a:pt x="1919" y="1717"/>
                  </a:lnTo>
                  <a:lnTo>
                    <a:pt x="1852" y="2020"/>
                  </a:lnTo>
                  <a:lnTo>
                    <a:pt x="1751" y="2626"/>
                  </a:lnTo>
                  <a:lnTo>
                    <a:pt x="1515" y="4714"/>
                  </a:lnTo>
                  <a:lnTo>
                    <a:pt x="1313" y="6801"/>
                  </a:lnTo>
                  <a:lnTo>
                    <a:pt x="977" y="11010"/>
                  </a:lnTo>
                  <a:lnTo>
                    <a:pt x="640" y="15353"/>
                  </a:lnTo>
                  <a:lnTo>
                    <a:pt x="337" y="19696"/>
                  </a:lnTo>
                  <a:lnTo>
                    <a:pt x="135" y="24039"/>
                  </a:lnTo>
                  <a:lnTo>
                    <a:pt x="0" y="28382"/>
                  </a:lnTo>
                  <a:lnTo>
                    <a:pt x="0" y="28450"/>
                  </a:lnTo>
                  <a:lnTo>
                    <a:pt x="34" y="28483"/>
                  </a:lnTo>
                  <a:lnTo>
                    <a:pt x="135" y="28517"/>
                  </a:lnTo>
                  <a:lnTo>
                    <a:pt x="236" y="28483"/>
                  </a:lnTo>
                  <a:lnTo>
                    <a:pt x="270" y="28450"/>
                  </a:lnTo>
                  <a:lnTo>
                    <a:pt x="270" y="28382"/>
                  </a:lnTo>
                  <a:lnTo>
                    <a:pt x="404" y="24645"/>
                  </a:lnTo>
                  <a:lnTo>
                    <a:pt x="606" y="20908"/>
                  </a:lnTo>
                  <a:lnTo>
                    <a:pt x="808" y="17171"/>
                  </a:lnTo>
                  <a:lnTo>
                    <a:pt x="1044" y="13400"/>
                  </a:lnTo>
                  <a:lnTo>
                    <a:pt x="1347" y="9663"/>
                  </a:lnTo>
                  <a:lnTo>
                    <a:pt x="1684" y="5926"/>
                  </a:lnTo>
                  <a:lnTo>
                    <a:pt x="1852" y="4108"/>
                  </a:lnTo>
                  <a:lnTo>
                    <a:pt x="1953" y="3165"/>
                  </a:lnTo>
                  <a:lnTo>
                    <a:pt x="2088" y="2256"/>
                  </a:lnTo>
                  <a:lnTo>
                    <a:pt x="2155" y="1852"/>
                  </a:lnTo>
                  <a:lnTo>
                    <a:pt x="2290" y="1448"/>
                  </a:lnTo>
                  <a:lnTo>
                    <a:pt x="2492" y="1077"/>
                  </a:lnTo>
                  <a:lnTo>
                    <a:pt x="2727" y="741"/>
                  </a:lnTo>
                  <a:lnTo>
                    <a:pt x="2963" y="539"/>
                  </a:lnTo>
                  <a:lnTo>
                    <a:pt x="3199" y="404"/>
                  </a:lnTo>
                  <a:lnTo>
                    <a:pt x="3468" y="303"/>
                  </a:lnTo>
                  <a:lnTo>
                    <a:pt x="3771" y="269"/>
                  </a:lnTo>
                  <a:lnTo>
                    <a:pt x="4074" y="269"/>
                  </a:lnTo>
                  <a:lnTo>
                    <a:pt x="4377" y="337"/>
                  </a:lnTo>
                  <a:lnTo>
                    <a:pt x="4646" y="438"/>
                  </a:lnTo>
                  <a:lnTo>
                    <a:pt x="4916" y="572"/>
                  </a:lnTo>
                  <a:lnTo>
                    <a:pt x="4983" y="606"/>
                  </a:lnTo>
                  <a:lnTo>
                    <a:pt x="5017" y="572"/>
                  </a:lnTo>
                  <a:lnTo>
                    <a:pt x="5017" y="505"/>
                  </a:lnTo>
                  <a:lnTo>
                    <a:pt x="4983" y="438"/>
                  </a:lnTo>
                  <a:lnTo>
                    <a:pt x="4714" y="236"/>
                  </a:lnTo>
                  <a:lnTo>
                    <a:pt x="4444" y="135"/>
                  </a:lnTo>
                  <a:lnTo>
                    <a:pt x="4141" y="34"/>
                  </a:lnTo>
                  <a:lnTo>
                    <a:pt x="383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 name="Google Shape;45;p2"/>
            <p:cNvSpPr/>
            <p:nvPr/>
          </p:nvSpPr>
          <p:spPr>
            <a:xfrm>
              <a:off x="8109762" y="4967577"/>
              <a:ext cx="60511" cy="60444"/>
            </a:xfrm>
            <a:custGeom>
              <a:avLst/>
              <a:gdLst/>
              <a:ahLst/>
              <a:cxnLst/>
              <a:rect l="l" t="t" r="r" b="b"/>
              <a:pathLst>
                <a:path w="911" h="910" extrusionOk="0">
                  <a:moveTo>
                    <a:pt x="405" y="0"/>
                  </a:moveTo>
                  <a:lnTo>
                    <a:pt x="304" y="34"/>
                  </a:lnTo>
                  <a:lnTo>
                    <a:pt x="203" y="101"/>
                  </a:lnTo>
                  <a:lnTo>
                    <a:pt x="136" y="169"/>
                  </a:lnTo>
                  <a:lnTo>
                    <a:pt x="68" y="236"/>
                  </a:lnTo>
                  <a:lnTo>
                    <a:pt x="1" y="337"/>
                  </a:lnTo>
                  <a:lnTo>
                    <a:pt x="1" y="438"/>
                  </a:lnTo>
                  <a:lnTo>
                    <a:pt x="1" y="573"/>
                  </a:lnTo>
                  <a:lnTo>
                    <a:pt x="68" y="674"/>
                  </a:lnTo>
                  <a:lnTo>
                    <a:pt x="102" y="741"/>
                  </a:lnTo>
                  <a:lnTo>
                    <a:pt x="203" y="842"/>
                  </a:lnTo>
                  <a:lnTo>
                    <a:pt x="304" y="876"/>
                  </a:lnTo>
                  <a:lnTo>
                    <a:pt x="405" y="910"/>
                  </a:lnTo>
                  <a:lnTo>
                    <a:pt x="506" y="910"/>
                  </a:lnTo>
                  <a:lnTo>
                    <a:pt x="641" y="876"/>
                  </a:lnTo>
                  <a:lnTo>
                    <a:pt x="742" y="809"/>
                  </a:lnTo>
                  <a:lnTo>
                    <a:pt x="809" y="708"/>
                  </a:lnTo>
                  <a:lnTo>
                    <a:pt x="876" y="607"/>
                  </a:lnTo>
                  <a:lnTo>
                    <a:pt x="910" y="506"/>
                  </a:lnTo>
                  <a:lnTo>
                    <a:pt x="910" y="371"/>
                  </a:lnTo>
                  <a:lnTo>
                    <a:pt x="876" y="270"/>
                  </a:lnTo>
                  <a:lnTo>
                    <a:pt x="809" y="169"/>
                  </a:lnTo>
                  <a:lnTo>
                    <a:pt x="742" y="68"/>
                  </a:lnTo>
                  <a:lnTo>
                    <a:pt x="641"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 name="Google Shape;46;p2"/>
            <p:cNvSpPr/>
            <p:nvPr/>
          </p:nvSpPr>
          <p:spPr>
            <a:xfrm>
              <a:off x="6797054" y="5021247"/>
              <a:ext cx="2354943" cy="156624"/>
            </a:xfrm>
            <a:custGeom>
              <a:avLst/>
              <a:gdLst/>
              <a:ahLst/>
              <a:cxnLst/>
              <a:rect l="l" t="t" r="r" b="b"/>
              <a:pathLst>
                <a:path w="35454" h="2358" extrusionOk="0">
                  <a:moveTo>
                    <a:pt x="641" y="1"/>
                  </a:moveTo>
                  <a:lnTo>
                    <a:pt x="68" y="34"/>
                  </a:lnTo>
                  <a:lnTo>
                    <a:pt x="35" y="34"/>
                  </a:lnTo>
                  <a:lnTo>
                    <a:pt x="1" y="68"/>
                  </a:lnTo>
                  <a:lnTo>
                    <a:pt x="1" y="135"/>
                  </a:lnTo>
                  <a:lnTo>
                    <a:pt x="35" y="135"/>
                  </a:lnTo>
                  <a:lnTo>
                    <a:pt x="573" y="236"/>
                  </a:lnTo>
                  <a:lnTo>
                    <a:pt x="1112" y="304"/>
                  </a:lnTo>
                  <a:lnTo>
                    <a:pt x="2189" y="405"/>
                  </a:lnTo>
                  <a:lnTo>
                    <a:pt x="4344" y="506"/>
                  </a:lnTo>
                  <a:lnTo>
                    <a:pt x="8856" y="842"/>
                  </a:lnTo>
                  <a:lnTo>
                    <a:pt x="18114" y="1448"/>
                  </a:lnTo>
                  <a:lnTo>
                    <a:pt x="22457" y="1718"/>
                  </a:lnTo>
                  <a:lnTo>
                    <a:pt x="26801" y="1987"/>
                  </a:lnTo>
                  <a:lnTo>
                    <a:pt x="31110" y="2189"/>
                  </a:lnTo>
                  <a:lnTo>
                    <a:pt x="35453" y="2357"/>
                  </a:lnTo>
                  <a:lnTo>
                    <a:pt x="35453" y="2021"/>
                  </a:lnTo>
                  <a:lnTo>
                    <a:pt x="31177" y="1819"/>
                  </a:lnTo>
                  <a:lnTo>
                    <a:pt x="26935" y="1617"/>
                  </a:lnTo>
                  <a:lnTo>
                    <a:pt x="22659" y="1415"/>
                  </a:lnTo>
                  <a:lnTo>
                    <a:pt x="18384" y="1179"/>
                  </a:lnTo>
                  <a:lnTo>
                    <a:pt x="9394" y="607"/>
                  </a:lnTo>
                  <a:lnTo>
                    <a:pt x="4849" y="270"/>
                  </a:lnTo>
                  <a:lnTo>
                    <a:pt x="3671" y="169"/>
                  </a:lnTo>
                  <a:lnTo>
                    <a:pt x="2459" y="68"/>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 name="Google Shape;47;p2"/>
            <p:cNvSpPr/>
            <p:nvPr/>
          </p:nvSpPr>
          <p:spPr>
            <a:xfrm>
              <a:off x="6785895" y="4797602"/>
              <a:ext cx="2366102" cy="170042"/>
            </a:xfrm>
            <a:custGeom>
              <a:avLst/>
              <a:gdLst/>
              <a:ahLst/>
              <a:cxnLst/>
              <a:rect l="l" t="t" r="r" b="b"/>
              <a:pathLst>
                <a:path w="35622" h="2560" extrusionOk="0">
                  <a:moveTo>
                    <a:pt x="7677" y="506"/>
                  </a:moveTo>
                  <a:lnTo>
                    <a:pt x="8081" y="539"/>
                  </a:lnTo>
                  <a:lnTo>
                    <a:pt x="8485" y="607"/>
                  </a:lnTo>
                  <a:lnTo>
                    <a:pt x="9428" y="674"/>
                  </a:lnTo>
                  <a:lnTo>
                    <a:pt x="10101" y="775"/>
                  </a:lnTo>
                  <a:lnTo>
                    <a:pt x="10404" y="809"/>
                  </a:lnTo>
                  <a:lnTo>
                    <a:pt x="10606" y="876"/>
                  </a:lnTo>
                  <a:lnTo>
                    <a:pt x="9259" y="809"/>
                  </a:lnTo>
                  <a:lnTo>
                    <a:pt x="6869" y="674"/>
                  </a:lnTo>
                  <a:lnTo>
                    <a:pt x="7071" y="573"/>
                  </a:lnTo>
                  <a:lnTo>
                    <a:pt x="7273" y="539"/>
                  </a:lnTo>
                  <a:lnTo>
                    <a:pt x="7475" y="506"/>
                  </a:lnTo>
                  <a:close/>
                  <a:moveTo>
                    <a:pt x="2021" y="1"/>
                  </a:moveTo>
                  <a:lnTo>
                    <a:pt x="1953" y="34"/>
                  </a:lnTo>
                  <a:lnTo>
                    <a:pt x="1920" y="68"/>
                  </a:lnTo>
                  <a:lnTo>
                    <a:pt x="1920" y="102"/>
                  </a:lnTo>
                  <a:lnTo>
                    <a:pt x="1920" y="236"/>
                  </a:lnTo>
                  <a:lnTo>
                    <a:pt x="1920" y="371"/>
                  </a:lnTo>
                  <a:lnTo>
                    <a:pt x="2021" y="337"/>
                  </a:lnTo>
                  <a:lnTo>
                    <a:pt x="2054" y="304"/>
                  </a:lnTo>
                  <a:lnTo>
                    <a:pt x="2054" y="236"/>
                  </a:lnTo>
                  <a:lnTo>
                    <a:pt x="2593" y="304"/>
                  </a:lnTo>
                  <a:lnTo>
                    <a:pt x="3165" y="438"/>
                  </a:lnTo>
                  <a:lnTo>
                    <a:pt x="3502" y="472"/>
                  </a:lnTo>
                  <a:lnTo>
                    <a:pt x="2391" y="405"/>
                  </a:lnTo>
                  <a:lnTo>
                    <a:pt x="1381" y="371"/>
                  </a:lnTo>
                  <a:lnTo>
                    <a:pt x="1078" y="337"/>
                  </a:lnTo>
                  <a:lnTo>
                    <a:pt x="607" y="304"/>
                  </a:lnTo>
                  <a:lnTo>
                    <a:pt x="405" y="270"/>
                  </a:lnTo>
                  <a:lnTo>
                    <a:pt x="203" y="236"/>
                  </a:lnTo>
                  <a:lnTo>
                    <a:pt x="102" y="169"/>
                  </a:lnTo>
                  <a:lnTo>
                    <a:pt x="102" y="102"/>
                  </a:lnTo>
                  <a:lnTo>
                    <a:pt x="135" y="68"/>
                  </a:lnTo>
                  <a:lnTo>
                    <a:pt x="102" y="34"/>
                  </a:lnTo>
                  <a:lnTo>
                    <a:pt x="34" y="135"/>
                  </a:lnTo>
                  <a:lnTo>
                    <a:pt x="0" y="203"/>
                  </a:lnTo>
                  <a:lnTo>
                    <a:pt x="0" y="236"/>
                  </a:lnTo>
                  <a:lnTo>
                    <a:pt x="68" y="304"/>
                  </a:lnTo>
                  <a:lnTo>
                    <a:pt x="270" y="405"/>
                  </a:lnTo>
                  <a:lnTo>
                    <a:pt x="539" y="472"/>
                  </a:lnTo>
                  <a:lnTo>
                    <a:pt x="1112" y="539"/>
                  </a:lnTo>
                  <a:lnTo>
                    <a:pt x="1381" y="573"/>
                  </a:lnTo>
                  <a:lnTo>
                    <a:pt x="6330" y="876"/>
                  </a:lnTo>
                  <a:lnTo>
                    <a:pt x="16464" y="1482"/>
                  </a:lnTo>
                  <a:lnTo>
                    <a:pt x="26026" y="2021"/>
                  </a:lnTo>
                  <a:lnTo>
                    <a:pt x="35621" y="2559"/>
                  </a:lnTo>
                  <a:lnTo>
                    <a:pt x="35621" y="2290"/>
                  </a:lnTo>
                  <a:lnTo>
                    <a:pt x="18316" y="1314"/>
                  </a:lnTo>
                  <a:lnTo>
                    <a:pt x="10976" y="910"/>
                  </a:lnTo>
                  <a:lnTo>
                    <a:pt x="10943" y="809"/>
                  </a:lnTo>
                  <a:lnTo>
                    <a:pt x="10909" y="741"/>
                  </a:lnTo>
                  <a:lnTo>
                    <a:pt x="10741" y="640"/>
                  </a:lnTo>
                  <a:lnTo>
                    <a:pt x="10539" y="573"/>
                  </a:lnTo>
                  <a:lnTo>
                    <a:pt x="10337" y="539"/>
                  </a:lnTo>
                  <a:lnTo>
                    <a:pt x="9865" y="506"/>
                  </a:lnTo>
                  <a:lnTo>
                    <a:pt x="9529" y="506"/>
                  </a:lnTo>
                  <a:lnTo>
                    <a:pt x="7710" y="304"/>
                  </a:lnTo>
                  <a:lnTo>
                    <a:pt x="7374" y="270"/>
                  </a:lnTo>
                  <a:lnTo>
                    <a:pt x="7172" y="270"/>
                  </a:lnTo>
                  <a:lnTo>
                    <a:pt x="7104" y="337"/>
                  </a:lnTo>
                  <a:lnTo>
                    <a:pt x="7003" y="405"/>
                  </a:lnTo>
                  <a:lnTo>
                    <a:pt x="6835" y="640"/>
                  </a:lnTo>
                  <a:lnTo>
                    <a:pt x="6835" y="674"/>
                  </a:lnTo>
                  <a:lnTo>
                    <a:pt x="5522" y="573"/>
                  </a:lnTo>
                  <a:lnTo>
                    <a:pt x="5488" y="506"/>
                  </a:lnTo>
                  <a:lnTo>
                    <a:pt x="5455" y="438"/>
                  </a:lnTo>
                  <a:lnTo>
                    <a:pt x="5421" y="438"/>
                  </a:lnTo>
                  <a:lnTo>
                    <a:pt x="4546" y="371"/>
                  </a:lnTo>
                  <a:lnTo>
                    <a:pt x="3704" y="270"/>
                  </a:lnTo>
                  <a:lnTo>
                    <a:pt x="2862" y="135"/>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8" name="Google Shape;48;p2"/>
            <p:cNvSpPr/>
            <p:nvPr/>
          </p:nvSpPr>
          <p:spPr>
            <a:xfrm>
              <a:off x="8024808" y="4983253"/>
              <a:ext cx="31351" cy="31351"/>
            </a:xfrm>
            <a:custGeom>
              <a:avLst/>
              <a:gdLst/>
              <a:ahLst/>
              <a:cxnLst/>
              <a:rect l="l" t="t" r="r" b="b"/>
              <a:pathLst>
                <a:path w="472" h="472" extrusionOk="0">
                  <a:moveTo>
                    <a:pt x="102" y="0"/>
                  </a:moveTo>
                  <a:lnTo>
                    <a:pt x="68" y="68"/>
                  </a:lnTo>
                  <a:lnTo>
                    <a:pt x="1" y="101"/>
                  </a:lnTo>
                  <a:lnTo>
                    <a:pt x="1" y="169"/>
                  </a:lnTo>
                  <a:lnTo>
                    <a:pt x="1" y="303"/>
                  </a:lnTo>
                  <a:lnTo>
                    <a:pt x="34" y="371"/>
                  </a:lnTo>
                  <a:lnTo>
                    <a:pt x="68" y="371"/>
                  </a:lnTo>
                  <a:lnTo>
                    <a:pt x="102" y="438"/>
                  </a:lnTo>
                  <a:lnTo>
                    <a:pt x="203" y="438"/>
                  </a:lnTo>
                  <a:lnTo>
                    <a:pt x="270" y="472"/>
                  </a:lnTo>
                  <a:lnTo>
                    <a:pt x="337" y="438"/>
                  </a:lnTo>
                  <a:lnTo>
                    <a:pt x="405" y="404"/>
                  </a:lnTo>
                  <a:lnTo>
                    <a:pt x="438" y="337"/>
                  </a:lnTo>
                  <a:lnTo>
                    <a:pt x="472" y="270"/>
                  </a:lnTo>
                  <a:lnTo>
                    <a:pt x="472" y="169"/>
                  </a:lnTo>
                  <a:lnTo>
                    <a:pt x="438" y="101"/>
                  </a:lnTo>
                  <a:lnTo>
                    <a:pt x="371" y="34"/>
                  </a:lnTo>
                  <a:lnTo>
                    <a:pt x="337" y="34"/>
                  </a:lnTo>
                  <a:lnTo>
                    <a:pt x="27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 name="Google Shape;49;p2"/>
            <p:cNvSpPr/>
            <p:nvPr/>
          </p:nvSpPr>
          <p:spPr>
            <a:xfrm>
              <a:off x="8239485" y="6776727"/>
              <a:ext cx="93988" cy="67153"/>
            </a:xfrm>
            <a:custGeom>
              <a:avLst/>
              <a:gdLst/>
              <a:ahLst/>
              <a:cxnLst/>
              <a:rect l="l" t="t" r="r" b="b"/>
              <a:pathLst>
                <a:path w="1415" h="1011" extrusionOk="0">
                  <a:moveTo>
                    <a:pt x="438" y="1"/>
                  </a:moveTo>
                  <a:lnTo>
                    <a:pt x="203" y="102"/>
                  </a:lnTo>
                  <a:lnTo>
                    <a:pt x="34" y="237"/>
                  </a:lnTo>
                  <a:lnTo>
                    <a:pt x="1" y="270"/>
                  </a:lnTo>
                  <a:lnTo>
                    <a:pt x="1" y="304"/>
                  </a:lnTo>
                  <a:lnTo>
                    <a:pt x="34" y="338"/>
                  </a:lnTo>
                  <a:lnTo>
                    <a:pt x="68" y="338"/>
                  </a:lnTo>
                  <a:lnTo>
                    <a:pt x="102" y="405"/>
                  </a:lnTo>
                  <a:lnTo>
                    <a:pt x="236" y="506"/>
                  </a:lnTo>
                  <a:lnTo>
                    <a:pt x="371" y="607"/>
                  </a:lnTo>
                  <a:lnTo>
                    <a:pt x="405" y="641"/>
                  </a:lnTo>
                  <a:lnTo>
                    <a:pt x="472" y="607"/>
                  </a:lnTo>
                  <a:lnTo>
                    <a:pt x="472" y="573"/>
                  </a:lnTo>
                  <a:lnTo>
                    <a:pt x="472" y="506"/>
                  </a:lnTo>
                  <a:lnTo>
                    <a:pt x="371" y="371"/>
                  </a:lnTo>
                  <a:lnTo>
                    <a:pt x="775" y="405"/>
                  </a:lnTo>
                  <a:lnTo>
                    <a:pt x="1179" y="405"/>
                  </a:lnTo>
                  <a:lnTo>
                    <a:pt x="1145" y="674"/>
                  </a:lnTo>
                  <a:lnTo>
                    <a:pt x="1179" y="944"/>
                  </a:lnTo>
                  <a:lnTo>
                    <a:pt x="1213" y="1011"/>
                  </a:lnTo>
                  <a:lnTo>
                    <a:pt x="1246" y="1011"/>
                  </a:lnTo>
                  <a:lnTo>
                    <a:pt x="1314" y="977"/>
                  </a:lnTo>
                  <a:lnTo>
                    <a:pt x="1347" y="944"/>
                  </a:lnTo>
                  <a:lnTo>
                    <a:pt x="1381" y="775"/>
                  </a:lnTo>
                  <a:lnTo>
                    <a:pt x="1415" y="607"/>
                  </a:lnTo>
                  <a:lnTo>
                    <a:pt x="1415" y="270"/>
                  </a:lnTo>
                  <a:lnTo>
                    <a:pt x="1415" y="237"/>
                  </a:lnTo>
                  <a:lnTo>
                    <a:pt x="1381" y="203"/>
                  </a:lnTo>
                  <a:lnTo>
                    <a:pt x="1314" y="169"/>
                  </a:lnTo>
                  <a:lnTo>
                    <a:pt x="539" y="169"/>
                  </a:lnTo>
                  <a:lnTo>
                    <a:pt x="573" y="102"/>
                  </a:lnTo>
                  <a:lnTo>
                    <a:pt x="573" y="35"/>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 name="Google Shape;50;p2"/>
            <p:cNvSpPr/>
            <p:nvPr/>
          </p:nvSpPr>
          <p:spPr>
            <a:xfrm>
              <a:off x="7863799" y="6727574"/>
              <a:ext cx="290798" cy="96180"/>
            </a:xfrm>
            <a:custGeom>
              <a:avLst/>
              <a:gdLst/>
              <a:ahLst/>
              <a:cxnLst/>
              <a:rect l="l" t="t" r="r" b="b"/>
              <a:pathLst>
                <a:path w="4378" h="1448" extrusionOk="0">
                  <a:moveTo>
                    <a:pt x="371" y="169"/>
                  </a:moveTo>
                  <a:lnTo>
                    <a:pt x="842" y="270"/>
                  </a:lnTo>
                  <a:lnTo>
                    <a:pt x="1314" y="303"/>
                  </a:lnTo>
                  <a:lnTo>
                    <a:pt x="1785" y="337"/>
                  </a:lnTo>
                  <a:lnTo>
                    <a:pt x="2256" y="404"/>
                  </a:lnTo>
                  <a:lnTo>
                    <a:pt x="3233" y="606"/>
                  </a:lnTo>
                  <a:lnTo>
                    <a:pt x="3569" y="640"/>
                  </a:lnTo>
                  <a:lnTo>
                    <a:pt x="3704" y="674"/>
                  </a:lnTo>
                  <a:lnTo>
                    <a:pt x="3839" y="707"/>
                  </a:lnTo>
                  <a:lnTo>
                    <a:pt x="3940" y="775"/>
                  </a:lnTo>
                  <a:lnTo>
                    <a:pt x="4007" y="876"/>
                  </a:lnTo>
                  <a:lnTo>
                    <a:pt x="4007" y="1010"/>
                  </a:lnTo>
                  <a:lnTo>
                    <a:pt x="3973" y="1179"/>
                  </a:lnTo>
                  <a:lnTo>
                    <a:pt x="1987" y="1010"/>
                  </a:lnTo>
                  <a:lnTo>
                    <a:pt x="1112" y="909"/>
                  </a:lnTo>
                  <a:lnTo>
                    <a:pt x="674" y="876"/>
                  </a:lnTo>
                  <a:lnTo>
                    <a:pt x="236" y="909"/>
                  </a:lnTo>
                  <a:lnTo>
                    <a:pt x="371" y="169"/>
                  </a:lnTo>
                  <a:close/>
                  <a:moveTo>
                    <a:pt x="741" y="0"/>
                  </a:moveTo>
                  <a:lnTo>
                    <a:pt x="304" y="34"/>
                  </a:lnTo>
                  <a:lnTo>
                    <a:pt x="203" y="34"/>
                  </a:lnTo>
                  <a:lnTo>
                    <a:pt x="34" y="68"/>
                  </a:lnTo>
                  <a:lnTo>
                    <a:pt x="34" y="101"/>
                  </a:lnTo>
                  <a:lnTo>
                    <a:pt x="169" y="135"/>
                  </a:lnTo>
                  <a:lnTo>
                    <a:pt x="68" y="505"/>
                  </a:lnTo>
                  <a:lnTo>
                    <a:pt x="0" y="909"/>
                  </a:lnTo>
                  <a:lnTo>
                    <a:pt x="34" y="977"/>
                  </a:lnTo>
                  <a:lnTo>
                    <a:pt x="68" y="1044"/>
                  </a:lnTo>
                  <a:lnTo>
                    <a:pt x="169" y="1044"/>
                  </a:lnTo>
                  <a:lnTo>
                    <a:pt x="236" y="1010"/>
                  </a:lnTo>
                  <a:lnTo>
                    <a:pt x="640" y="1111"/>
                  </a:lnTo>
                  <a:lnTo>
                    <a:pt x="1112" y="1179"/>
                  </a:lnTo>
                  <a:lnTo>
                    <a:pt x="1987" y="1246"/>
                  </a:lnTo>
                  <a:lnTo>
                    <a:pt x="4108" y="1448"/>
                  </a:lnTo>
                  <a:lnTo>
                    <a:pt x="4142" y="1414"/>
                  </a:lnTo>
                  <a:lnTo>
                    <a:pt x="4209" y="1381"/>
                  </a:lnTo>
                  <a:lnTo>
                    <a:pt x="4209" y="1347"/>
                  </a:lnTo>
                  <a:lnTo>
                    <a:pt x="4209" y="1280"/>
                  </a:lnTo>
                  <a:lnTo>
                    <a:pt x="4209" y="1246"/>
                  </a:lnTo>
                  <a:lnTo>
                    <a:pt x="4377" y="741"/>
                  </a:lnTo>
                  <a:lnTo>
                    <a:pt x="4377" y="674"/>
                  </a:lnTo>
                  <a:lnTo>
                    <a:pt x="4377" y="640"/>
                  </a:lnTo>
                  <a:lnTo>
                    <a:pt x="4344" y="606"/>
                  </a:lnTo>
                  <a:lnTo>
                    <a:pt x="4276" y="573"/>
                  </a:lnTo>
                  <a:lnTo>
                    <a:pt x="3199" y="337"/>
                  </a:lnTo>
                  <a:lnTo>
                    <a:pt x="2088" y="135"/>
                  </a:lnTo>
                  <a:lnTo>
                    <a:pt x="1213" y="34"/>
                  </a:lnTo>
                  <a:lnTo>
                    <a:pt x="74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 name="Google Shape;51;p2"/>
            <p:cNvSpPr/>
            <p:nvPr/>
          </p:nvSpPr>
          <p:spPr>
            <a:xfrm>
              <a:off x="6705391" y="6564308"/>
              <a:ext cx="2446606" cy="190168"/>
            </a:xfrm>
            <a:custGeom>
              <a:avLst/>
              <a:gdLst/>
              <a:ahLst/>
              <a:cxnLst/>
              <a:rect l="l" t="t" r="r" b="b"/>
              <a:pathLst>
                <a:path w="36834" h="2863" extrusionOk="0">
                  <a:moveTo>
                    <a:pt x="606" y="0"/>
                  </a:moveTo>
                  <a:lnTo>
                    <a:pt x="34" y="34"/>
                  </a:lnTo>
                  <a:lnTo>
                    <a:pt x="0" y="68"/>
                  </a:lnTo>
                  <a:lnTo>
                    <a:pt x="34" y="101"/>
                  </a:lnTo>
                  <a:lnTo>
                    <a:pt x="573" y="202"/>
                  </a:lnTo>
                  <a:lnTo>
                    <a:pt x="1111" y="270"/>
                  </a:lnTo>
                  <a:lnTo>
                    <a:pt x="2189" y="337"/>
                  </a:lnTo>
                  <a:lnTo>
                    <a:pt x="4377" y="405"/>
                  </a:lnTo>
                  <a:lnTo>
                    <a:pt x="9192" y="674"/>
                  </a:lnTo>
                  <a:lnTo>
                    <a:pt x="13973" y="977"/>
                  </a:lnTo>
                  <a:lnTo>
                    <a:pt x="18787" y="1314"/>
                  </a:lnTo>
                  <a:lnTo>
                    <a:pt x="23299" y="1684"/>
                  </a:lnTo>
                  <a:lnTo>
                    <a:pt x="27810" y="2054"/>
                  </a:lnTo>
                  <a:lnTo>
                    <a:pt x="36833" y="2862"/>
                  </a:lnTo>
                  <a:lnTo>
                    <a:pt x="36833" y="2559"/>
                  </a:lnTo>
                  <a:lnTo>
                    <a:pt x="32389" y="2122"/>
                  </a:lnTo>
                  <a:lnTo>
                    <a:pt x="27945" y="1751"/>
                  </a:lnTo>
                  <a:lnTo>
                    <a:pt x="23501" y="1415"/>
                  </a:lnTo>
                  <a:lnTo>
                    <a:pt x="19057" y="1078"/>
                  </a:lnTo>
                  <a:lnTo>
                    <a:pt x="14242" y="775"/>
                  </a:lnTo>
                  <a:lnTo>
                    <a:pt x="9461" y="472"/>
                  </a:lnTo>
                  <a:lnTo>
                    <a:pt x="4647" y="202"/>
                  </a:lnTo>
                  <a:lnTo>
                    <a:pt x="2357" y="34"/>
                  </a:lnTo>
                  <a:lnTo>
                    <a:pt x="117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 name="Google Shape;52;p2"/>
            <p:cNvSpPr/>
            <p:nvPr/>
          </p:nvSpPr>
          <p:spPr>
            <a:xfrm>
              <a:off x="7671506" y="6765568"/>
              <a:ext cx="85021" cy="22451"/>
            </a:xfrm>
            <a:custGeom>
              <a:avLst/>
              <a:gdLst/>
              <a:ahLst/>
              <a:cxnLst/>
              <a:rect l="l" t="t" r="r" b="b"/>
              <a:pathLst>
                <a:path w="1280" h="338" extrusionOk="0">
                  <a:moveTo>
                    <a:pt x="67" y="1"/>
                  </a:moveTo>
                  <a:lnTo>
                    <a:pt x="0" y="34"/>
                  </a:lnTo>
                  <a:lnTo>
                    <a:pt x="0" y="68"/>
                  </a:lnTo>
                  <a:lnTo>
                    <a:pt x="0" y="102"/>
                  </a:lnTo>
                  <a:lnTo>
                    <a:pt x="34" y="169"/>
                  </a:lnTo>
                  <a:lnTo>
                    <a:pt x="202" y="236"/>
                  </a:lnTo>
                  <a:lnTo>
                    <a:pt x="370" y="270"/>
                  </a:lnTo>
                  <a:lnTo>
                    <a:pt x="741" y="304"/>
                  </a:lnTo>
                  <a:lnTo>
                    <a:pt x="1044" y="337"/>
                  </a:lnTo>
                  <a:lnTo>
                    <a:pt x="1178" y="304"/>
                  </a:lnTo>
                  <a:lnTo>
                    <a:pt x="1246" y="270"/>
                  </a:lnTo>
                  <a:lnTo>
                    <a:pt x="1279" y="203"/>
                  </a:lnTo>
                  <a:lnTo>
                    <a:pt x="1279" y="169"/>
                  </a:lnTo>
                  <a:lnTo>
                    <a:pt x="1279" y="135"/>
                  </a:lnTo>
                  <a:lnTo>
                    <a:pt x="1178" y="68"/>
                  </a:lnTo>
                  <a:lnTo>
                    <a:pt x="808" y="68"/>
                  </a:lnTo>
                  <a:lnTo>
                    <a:pt x="438" y="34"/>
                  </a:lnTo>
                  <a:lnTo>
                    <a:pt x="6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 name="Google Shape;53;p2"/>
            <p:cNvSpPr/>
            <p:nvPr/>
          </p:nvSpPr>
          <p:spPr>
            <a:xfrm>
              <a:off x="7678215" y="6696223"/>
              <a:ext cx="87279" cy="20192"/>
            </a:xfrm>
            <a:custGeom>
              <a:avLst/>
              <a:gdLst/>
              <a:ahLst/>
              <a:cxnLst/>
              <a:rect l="l" t="t" r="r" b="b"/>
              <a:pathLst>
                <a:path w="1314" h="304" extrusionOk="0">
                  <a:moveTo>
                    <a:pt x="404" y="1"/>
                  </a:moveTo>
                  <a:lnTo>
                    <a:pt x="236" y="35"/>
                  </a:lnTo>
                  <a:lnTo>
                    <a:pt x="34" y="68"/>
                  </a:lnTo>
                  <a:lnTo>
                    <a:pt x="0" y="102"/>
                  </a:lnTo>
                  <a:lnTo>
                    <a:pt x="34" y="136"/>
                  </a:lnTo>
                  <a:lnTo>
                    <a:pt x="168" y="203"/>
                  </a:lnTo>
                  <a:lnTo>
                    <a:pt x="303" y="270"/>
                  </a:lnTo>
                  <a:lnTo>
                    <a:pt x="673" y="304"/>
                  </a:lnTo>
                  <a:lnTo>
                    <a:pt x="1010" y="304"/>
                  </a:lnTo>
                  <a:lnTo>
                    <a:pt x="1145" y="270"/>
                  </a:lnTo>
                  <a:lnTo>
                    <a:pt x="1212" y="237"/>
                  </a:lnTo>
                  <a:lnTo>
                    <a:pt x="1279" y="203"/>
                  </a:lnTo>
                  <a:lnTo>
                    <a:pt x="1313" y="136"/>
                  </a:lnTo>
                  <a:lnTo>
                    <a:pt x="1279" y="102"/>
                  </a:lnTo>
                  <a:lnTo>
                    <a:pt x="1178" y="35"/>
                  </a:lnTo>
                  <a:lnTo>
                    <a:pt x="1044" y="1"/>
                  </a:lnTo>
                  <a:lnTo>
                    <a:pt x="774" y="35"/>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 name="Google Shape;54;p2"/>
            <p:cNvSpPr/>
            <p:nvPr/>
          </p:nvSpPr>
          <p:spPr>
            <a:xfrm>
              <a:off x="7687116" y="6729766"/>
              <a:ext cx="91796" cy="29159"/>
            </a:xfrm>
            <a:custGeom>
              <a:avLst/>
              <a:gdLst/>
              <a:ahLst/>
              <a:cxnLst/>
              <a:rect l="l" t="t" r="r" b="b"/>
              <a:pathLst>
                <a:path w="1382" h="439" extrusionOk="0">
                  <a:moveTo>
                    <a:pt x="135" y="1"/>
                  </a:moveTo>
                  <a:lnTo>
                    <a:pt x="1" y="35"/>
                  </a:lnTo>
                  <a:lnTo>
                    <a:pt x="1" y="68"/>
                  </a:lnTo>
                  <a:lnTo>
                    <a:pt x="102" y="169"/>
                  </a:lnTo>
                  <a:lnTo>
                    <a:pt x="203" y="237"/>
                  </a:lnTo>
                  <a:lnTo>
                    <a:pt x="472" y="304"/>
                  </a:lnTo>
                  <a:lnTo>
                    <a:pt x="842" y="371"/>
                  </a:lnTo>
                  <a:lnTo>
                    <a:pt x="1246" y="439"/>
                  </a:lnTo>
                  <a:lnTo>
                    <a:pt x="1347" y="405"/>
                  </a:lnTo>
                  <a:lnTo>
                    <a:pt x="1381" y="338"/>
                  </a:lnTo>
                  <a:lnTo>
                    <a:pt x="1347" y="237"/>
                  </a:lnTo>
                  <a:lnTo>
                    <a:pt x="1280" y="203"/>
                  </a:lnTo>
                  <a:lnTo>
                    <a:pt x="910" y="102"/>
                  </a:lnTo>
                  <a:lnTo>
                    <a:pt x="539"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 name="Google Shape;55;p2"/>
            <p:cNvSpPr/>
            <p:nvPr/>
          </p:nvSpPr>
          <p:spPr>
            <a:xfrm>
              <a:off x="6445945" y="6685064"/>
              <a:ext cx="1552095" cy="178942"/>
            </a:xfrm>
            <a:custGeom>
              <a:avLst/>
              <a:gdLst/>
              <a:ahLst/>
              <a:cxnLst/>
              <a:rect l="l" t="t" r="r" b="b"/>
              <a:pathLst>
                <a:path w="23367" h="2694" extrusionOk="0">
                  <a:moveTo>
                    <a:pt x="68" y="1"/>
                  </a:moveTo>
                  <a:lnTo>
                    <a:pt x="1" y="34"/>
                  </a:lnTo>
                  <a:lnTo>
                    <a:pt x="1" y="102"/>
                  </a:lnTo>
                  <a:lnTo>
                    <a:pt x="68" y="371"/>
                  </a:lnTo>
                  <a:lnTo>
                    <a:pt x="169" y="573"/>
                  </a:lnTo>
                  <a:lnTo>
                    <a:pt x="338" y="775"/>
                  </a:lnTo>
                  <a:lnTo>
                    <a:pt x="540" y="910"/>
                  </a:lnTo>
                  <a:lnTo>
                    <a:pt x="742" y="1044"/>
                  </a:lnTo>
                  <a:lnTo>
                    <a:pt x="977" y="1145"/>
                  </a:lnTo>
                  <a:lnTo>
                    <a:pt x="1482" y="1280"/>
                  </a:lnTo>
                  <a:lnTo>
                    <a:pt x="1954" y="1381"/>
                  </a:lnTo>
                  <a:lnTo>
                    <a:pt x="2425" y="1448"/>
                  </a:lnTo>
                  <a:lnTo>
                    <a:pt x="3401" y="1549"/>
                  </a:lnTo>
                  <a:lnTo>
                    <a:pt x="5287" y="1684"/>
                  </a:lnTo>
                  <a:lnTo>
                    <a:pt x="9529" y="2054"/>
                  </a:lnTo>
                  <a:lnTo>
                    <a:pt x="13738" y="2391"/>
                  </a:lnTo>
                  <a:lnTo>
                    <a:pt x="18114" y="2694"/>
                  </a:lnTo>
                  <a:lnTo>
                    <a:pt x="23367" y="2694"/>
                  </a:lnTo>
                  <a:lnTo>
                    <a:pt x="19225" y="2458"/>
                  </a:lnTo>
                  <a:lnTo>
                    <a:pt x="15084" y="2189"/>
                  </a:lnTo>
                  <a:lnTo>
                    <a:pt x="11246" y="1920"/>
                  </a:lnTo>
                  <a:lnTo>
                    <a:pt x="7408" y="1583"/>
                  </a:lnTo>
                  <a:lnTo>
                    <a:pt x="3435" y="1213"/>
                  </a:lnTo>
                  <a:lnTo>
                    <a:pt x="2593" y="1145"/>
                  </a:lnTo>
                  <a:lnTo>
                    <a:pt x="2088" y="1112"/>
                  </a:lnTo>
                  <a:lnTo>
                    <a:pt x="1550" y="1044"/>
                  </a:lnTo>
                  <a:lnTo>
                    <a:pt x="1078" y="910"/>
                  </a:lnTo>
                  <a:lnTo>
                    <a:pt x="843" y="809"/>
                  </a:lnTo>
                  <a:lnTo>
                    <a:pt x="674" y="708"/>
                  </a:lnTo>
                  <a:lnTo>
                    <a:pt x="472" y="573"/>
                  </a:lnTo>
                  <a:lnTo>
                    <a:pt x="338" y="438"/>
                  </a:lnTo>
                  <a:lnTo>
                    <a:pt x="237" y="270"/>
                  </a:lnTo>
                  <a:lnTo>
                    <a:pt x="169" y="68"/>
                  </a:lnTo>
                  <a:lnTo>
                    <a:pt x="1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56" name="Google Shape;56;p2"/>
          <p:cNvGrpSpPr/>
          <p:nvPr/>
        </p:nvGrpSpPr>
        <p:grpSpPr>
          <a:xfrm>
            <a:off x="226381" y="790954"/>
            <a:ext cx="1165385" cy="815431"/>
            <a:chOff x="305052" y="1261999"/>
            <a:chExt cx="1556545" cy="1089130"/>
          </a:xfrm>
        </p:grpSpPr>
        <p:sp>
          <p:nvSpPr>
            <p:cNvPr id="57" name="Google Shape;57;p2"/>
            <p:cNvSpPr/>
            <p:nvPr/>
          </p:nvSpPr>
          <p:spPr>
            <a:xfrm>
              <a:off x="1342704" y="2046980"/>
              <a:ext cx="118564" cy="107405"/>
            </a:xfrm>
            <a:custGeom>
              <a:avLst/>
              <a:gdLst/>
              <a:ahLst/>
              <a:cxnLst/>
              <a:rect l="l" t="t" r="r" b="b"/>
              <a:pathLst>
                <a:path w="1785" h="1617" extrusionOk="0">
                  <a:moveTo>
                    <a:pt x="1011" y="0"/>
                  </a:moveTo>
                  <a:lnTo>
                    <a:pt x="842" y="67"/>
                  </a:lnTo>
                  <a:lnTo>
                    <a:pt x="573" y="236"/>
                  </a:lnTo>
                  <a:lnTo>
                    <a:pt x="405" y="370"/>
                  </a:lnTo>
                  <a:lnTo>
                    <a:pt x="304" y="471"/>
                  </a:lnTo>
                  <a:lnTo>
                    <a:pt x="169" y="640"/>
                  </a:lnTo>
                  <a:lnTo>
                    <a:pt x="102" y="808"/>
                  </a:lnTo>
                  <a:lnTo>
                    <a:pt x="34" y="976"/>
                  </a:lnTo>
                  <a:lnTo>
                    <a:pt x="0" y="1145"/>
                  </a:lnTo>
                  <a:lnTo>
                    <a:pt x="0" y="1313"/>
                  </a:lnTo>
                  <a:lnTo>
                    <a:pt x="34" y="1515"/>
                  </a:lnTo>
                  <a:lnTo>
                    <a:pt x="68" y="1549"/>
                  </a:lnTo>
                  <a:lnTo>
                    <a:pt x="102" y="1582"/>
                  </a:lnTo>
                  <a:lnTo>
                    <a:pt x="236" y="1616"/>
                  </a:lnTo>
                  <a:lnTo>
                    <a:pt x="337" y="1582"/>
                  </a:lnTo>
                  <a:lnTo>
                    <a:pt x="371" y="1515"/>
                  </a:lnTo>
                  <a:lnTo>
                    <a:pt x="371" y="1448"/>
                  </a:lnTo>
                  <a:lnTo>
                    <a:pt x="405" y="1178"/>
                  </a:lnTo>
                  <a:lnTo>
                    <a:pt x="472" y="909"/>
                  </a:lnTo>
                  <a:lnTo>
                    <a:pt x="607" y="707"/>
                  </a:lnTo>
                  <a:lnTo>
                    <a:pt x="809" y="505"/>
                  </a:lnTo>
                  <a:lnTo>
                    <a:pt x="1044" y="370"/>
                  </a:lnTo>
                  <a:lnTo>
                    <a:pt x="1314" y="370"/>
                  </a:lnTo>
                  <a:lnTo>
                    <a:pt x="1482" y="438"/>
                  </a:lnTo>
                  <a:lnTo>
                    <a:pt x="1684" y="471"/>
                  </a:lnTo>
                  <a:lnTo>
                    <a:pt x="1751" y="438"/>
                  </a:lnTo>
                  <a:lnTo>
                    <a:pt x="1785" y="370"/>
                  </a:lnTo>
                  <a:lnTo>
                    <a:pt x="1785" y="269"/>
                  </a:lnTo>
                  <a:lnTo>
                    <a:pt x="1751" y="202"/>
                  </a:lnTo>
                  <a:lnTo>
                    <a:pt x="1482" y="67"/>
                  </a:lnTo>
                  <a:lnTo>
                    <a:pt x="13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 name="Google Shape;58;p2"/>
            <p:cNvSpPr/>
            <p:nvPr/>
          </p:nvSpPr>
          <p:spPr>
            <a:xfrm>
              <a:off x="1409791" y="2120775"/>
              <a:ext cx="35868" cy="35802"/>
            </a:xfrm>
            <a:custGeom>
              <a:avLst/>
              <a:gdLst/>
              <a:ahLst/>
              <a:cxnLst/>
              <a:rect l="l" t="t" r="r" b="b"/>
              <a:pathLst>
                <a:path w="540" h="539" extrusionOk="0">
                  <a:moveTo>
                    <a:pt x="304" y="0"/>
                  </a:moveTo>
                  <a:lnTo>
                    <a:pt x="169" y="34"/>
                  </a:lnTo>
                  <a:lnTo>
                    <a:pt x="102" y="67"/>
                  </a:lnTo>
                  <a:lnTo>
                    <a:pt x="68" y="135"/>
                  </a:lnTo>
                  <a:lnTo>
                    <a:pt x="34" y="202"/>
                  </a:lnTo>
                  <a:lnTo>
                    <a:pt x="1" y="337"/>
                  </a:lnTo>
                  <a:lnTo>
                    <a:pt x="34" y="438"/>
                  </a:lnTo>
                  <a:lnTo>
                    <a:pt x="68" y="471"/>
                  </a:lnTo>
                  <a:lnTo>
                    <a:pt x="135" y="539"/>
                  </a:lnTo>
                  <a:lnTo>
                    <a:pt x="236" y="539"/>
                  </a:lnTo>
                  <a:lnTo>
                    <a:pt x="371" y="505"/>
                  </a:lnTo>
                  <a:lnTo>
                    <a:pt x="506" y="404"/>
                  </a:lnTo>
                  <a:lnTo>
                    <a:pt x="539" y="269"/>
                  </a:lnTo>
                  <a:lnTo>
                    <a:pt x="539" y="202"/>
                  </a:lnTo>
                  <a:lnTo>
                    <a:pt x="506" y="135"/>
                  </a:lnTo>
                  <a:lnTo>
                    <a:pt x="472" y="67"/>
                  </a:lnTo>
                  <a:lnTo>
                    <a:pt x="405" y="34"/>
                  </a:lnTo>
                  <a:lnTo>
                    <a:pt x="30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 name="Google Shape;59;p2"/>
            <p:cNvSpPr/>
            <p:nvPr/>
          </p:nvSpPr>
          <p:spPr>
            <a:xfrm>
              <a:off x="792593" y="1261999"/>
              <a:ext cx="619523" cy="565853"/>
            </a:xfrm>
            <a:custGeom>
              <a:avLst/>
              <a:gdLst/>
              <a:ahLst/>
              <a:cxnLst/>
              <a:rect l="l" t="t" r="r" b="b"/>
              <a:pathLst>
                <a:path w="9327" h="8519" extrusionOk="0">
                  <a:moveTo>
                    <a:pt x="1818" y="68"/>
                  </a:moveTo>
                  <a:lnTo>
                    <a:pt x="2189" y="236"/>
                  </a:lnTo>
                  <a:lnTo>
                    <a:pt x="2593" y="371"/>
                  </a:lnTo>
                  <a:lnTo>
                    <a:pt x="2997" y="506"/>
                  </a:lnTo>
                  <a:lnTo>
                    <a:pt x="3401" y="607"/>
                  </a:lnTo>
                  <a:lnTo>
                    <a:pt x="4242" y="741"/>
                  </a:lnTo>
                  <a:lnTo>
                    <a:pt x="5050" y="876"/>
                  </a:lnTo>
                  <a:lnTo>
                    <a:pt x="6969" y="1213"/>
                  </a:lnTo>
                  <a:lnTo>
                    <a:pt x="7912" y="1415"/>
                  </a:lnTo>
                  <a:lnTo>
                    <a:pt x="8855" y="1650"/>
                  </a:lnTo>
                  <a:lnTo>
                    <a:pt x="8821" y="1819"/>
                  </a:lnTo>
                  <a:lnTo>
                    <a:pt x="8754" y="2088"/>
                  </a:lnTo>
                  <a:lnTo>
                    <a:pt x="4545" y="1246"/>
                  </a:lnTo>
                  <a:lnTo>
                    <a:pt x="2189" y="809"/>
                  </a:lnTo>
                  <a:lnTo>
                    <a:pt x="1953" y="741"/>
                  </a:lnTo>
                  <a:lnTo>
                    <a:pt x="1751" y="674"/>
                  </a:lnTo>
                  <a:lnTo>
                    <a:pt x="1785" y="539"/>
                  </a:lnTo>
                  <a:lnTo>
                    <a:pt x="1785" y="405"/>
                  </a:lnTo>
                  <a:lnTo>
                    <a:pt x="1818" y="236"/>
                  </a:lnTo>
                  <a:lnTo>
                    <a:pt x="1818" y="68"/>
                  </a:lnTo>
                  <a:close/>
                  <a:moveTo>
                    <a:pt x="1381" y="2223"/>
                  </a:moveTo>
                  <a:lnTo>
                    <a:pt x="2256" y="2458"/>
                  </a:lnTo>
                  <a:lnTo>
                    <a:pt x="3131" y="2660"/>
                  </a:lnTo>
                  <a:lnTo>
                    <a:pt x="4882" y="2997"/>
                  </a:lnTo>
                  <a:lnTo>
                    <a:pt x="6666" y="3367"/>
                  </a:lnTo>
                  <a:lnTo>
                    <a:pt x="8451" y="3738"/>
                  </a:lnTo>
                  <a:lnTo>
                    <a:pt x="8417" y="3906"/>
                  </a:lnTo>
                  <a:lnTo>
                    <a:pt x="8316" y="4344"/>
                  </a:lnTo>
                  <a:lnTo>
                    <a:pt x="6498" y="4074"/>
                  </a:lnTo>
                  <a:lnTo>
                    <a:pt x="4680" y="3738"/>
                  </a:lnTo>
                  <a:lnTo>
                    <a:pt x="3838" y="3536"/>
                  </a:lnTo>
                  <a:lnTo>
                    <a:pt x="2963" y="3300"/>
                  </a:lnTo>
                  <a:lnTo>
                    <a:pt x="2121" y="3064"/>
                  </a:lnTo>
                  <a:lnTo>
                    <a:pt x="1684" y="2997"/>
                  </a:lnTo>
                  <a:lnTo>
                    <a:pt x="1280" y="2930"/>
                  </a:lnTo>
                  <a:lnTo>
                    <a:pt x="1313" y="2728"/>
                  </a:lnTo>
                  <a:lnTo>
                    <a:pt x="1313" y="2559"/>
                  </a:lnTo>
                  <a:lnTo>
                    <a:pt x="1381" y="2223"/>
                  </a:lnTo>
                  <a:close/>
                  <a:moveTo>
                    <a:pt x="1347" y="3098"/>
                  </a:moveTo>
                  <a:lnTo>
                    <a:pt x="1717" y="3233"/>
                  </a:lnTo>
                  <a:lnTo>
                    <a:pt x="2121" y="3367"/>
                  </a:lnTo>
                  <a:lnTo>
                    <a:pt x="2963" y="3603"/>
                  </a:lnTo>
                  <a:lnTo>
                    <a:pt x="4613" y="3940"/>
                  </a:lnTo>
                  <a:lnTo>
                    <a:pt x="5522" y="4142"/>
                  </a:lnTo>
                  <a:lnTo>
                    <a:pt x="6431" y="4276"/>
                  </a:lnTo>
                  <a:lnTo>
                    <a:pt x="8249" y="4579"/>
                  </a:lnTo>
                  <a:lnTo>
                    <a:pt x="8114" y="4882"/>
                  </a:lnTo>
                  <a:lnTo>
                    <a:pt x="8047" y="5219"/>
                  </a:lnTo>
                  <a:lnTo>
                    <a:pt x="7946" y="5892"/>
                  </a:lnTo>
                  <a:lnTo>
                    <a:pt x="6128" y="5623"/>
                  </a:lnTo>
                  <a:lnTo>
                    <a:pt x="4310" y="5320"/>
                  </a:lnTo>
                  <a:lnTo>
                    <a:pt x="3502" y="5152"/>
                  </a:lnTo>
                  <a:lnTo>
                    <a:pt x="2660" y="4950"/>
                  </a:lnTo>
                  <a:lnTo>
                    <a:pt x="1852" y="4748"/>
                  </a:lnTo>
                  <a:lnTo>
                    <a:pt x="1448" y="4680"/>
                  </a:lnTo>
                  <a:lnTo>
                    <a:pt x="1010" y="4647"/>
                  </a:lnTo>
                  <a:lnTo>
                    <a:pt x="1111" y="4445"/>
                  </a:lnTo>
                  <a:lnTo>
                    <a:pt x="1145" y="4243"/>
                  </a:lnTo>
                  <a:lnTo>
                    <a:pt x="1212" y="3805"/>
                  </a:lnTo>
                  <a:lnTo>
                    <a:pt x="1347" y="3098"/>
                  </a:lnTo>
                  <a:close/>
                  <a:moveTo>
                    <a:pt x="1785" y="1"/>
                  </a:moveTo>
                  <a:lnTo>
                    <a:pt x="1751" y="34"/>
                  </a:lnTo>
                  <a:lnTo>
                    <a:pt x="1751" y="68"/>
                  </a:lnTo>
                  <a:lnTo>
                    <a:pt x="1684" y="236"/>
                  </a:lnTo>
                  <a:lnTo>
                    <a:pt x="1616" y="405"/>
                  </a:lnTo>
                  <a:lnTo>
                    <a:pt x="1583" y="539"/>
                  </a:lnTo>
                  <a:lnTo>
                    <a:pt x="1583" y="708"/>
                  </a:lnTo>
                  <a:lnTo>
                    <a:pt x="1448" y="741"/>
                  </a:lnTo>
                  <a:lnTo>
                    <a:pt x="1347" y="842"/>
                  </a:lnTo>
                  <a:lnTo>
                    <a:pt x="1347" y="876"/>
                  </a:lnTo>
                  <a:lnTo>
                    <a:pt x="1818" y="876"/>
                  </a:lnTo>
                  <a:lnTo>
                    <a:pt x="2290" y="977"/>
                  </a:lnTo>
                  <a:lnTo>
                    <a:pt x="2761" y="1112"/>
                  </a:lnTo>
                  <a:lnTo>
                    <a:pt x="3199" y="1213"/>
                  </a:lnTo>
                  <a:lnTo>
                    <a:pt x="5286" y="1617"/>
                  </a:lnTo>
                  <a:lnTo>
                    <a:pt x="9192" y="2391"/>
                  </a:lnTo>
                  <a:lnTo>
                    <a:pt x="9057" y="2660"/>
                  </a:lnTo>
                  <a:lnTo>
                    <a:pt x="8922" y="2963"/>
                  </a:lnTo>
                  <a:lnTo>
                    <a:pt x="8855" y="3266"/>
                  </a:lnTo>
                  <a:lnTo>
                    <a:pt x="8821" y="3569"/>
                  </a:lnTo>
                  <a:lnTo>
                    <a:pt x="4949" y="2761"/>
                  </a:lnTo>
                  <a:lnTo>
                    <a:pt x="3973" y="2526"/>
                  </a:lnTo>
                  <a:lnTo>
                    <a:pt x="3030" y="2290"/>
                  </a:lnTo>
                  <a:lnTo>
                    <a:pt x="2054" y="2122"/>
                  </a:lnTo>
                  <a:lnTo>
                    <a:pt x="1549" y="2021"/>
                  </a:lnTo>
                  <a:lnTo>
                    <a:pt x="1078" y="1987"/>
                  </a:lnTo>
                  <a:lnTo>
                    <a:pt x="1145" y="1751"/>
                  </a:lnTo>
                  <a:lnTo>
                    <a:pt x="1212" y="1549"/>
                  </a:lnTo>
                  <a:lnTo>
                    <a:pt x="1313" y="1145"/>
                  </a:lnTo>
                  <a:lnTo>
                    <a:pt x="1313" y="943"/>
                  </a:lnTo>
                  <a:lnTo>
                    <a:pt x="1313" y="741"/>
                  </a:lnTo>
                  <a:lnTo>
                    <a:pt x="1313" y="708"/>
                  </a:lnTo>
                  <a:lnTo>
                    <a:pt x="1212" y="708"/>
                  </a:lnTo>
                  <a:lnTo>
                    <a:pt x="1145" y="876"/>
                  </a:lnTo>
                  <a:lnTo>
                    <a:pt x="1078" y="1044"/>
                  </a:lnTo>
                  <a:lnTo>
                    <a:pt x="977" y="1381"/>
                  </a:lnTo>
                  <a:lnTo>
                    <a:pt x="876" y="1718"/>
                  </a:lnTo>
                  <a:lnTo>
                    <a:pt x="842" y="1920"/>
                  </a:lnTo>
                  <a:lnTo>
                    <a:pt x="842" y="2088"/>
                  </a:lnTo>
                  <a:lnTo>
                    <a:pt x="876" y="2122"/>
                  </a:lnTo>
                  <a:lnTo>
                    <a:pt x="977" y="2122"/>
                  </a:lnTo>
                  <a:lnTo>
                    <a:pt x="1010" y="2088"/>
                  </a:lnTo>
                  <a:lnTo>
                    <a:pt x="1246" y="2189"/>
                  </a:lnTo>
                  <a:lnTo>
                    <a:pt x="1145" y="2357"/>
                  </a:lnTo>
                  <a:lnTo>
                    <a:pt x="1078" y="2559"/>
                  </a:lnTo>
                  <a:lnTo>
                    <a:pt x="1078" y="2761"/>
                  </a:lnTo>
                  <a:lnTo>
                    <a:pt x="1078" y="2963"/>
                  </a:lnTo>
                  <a:lnTo>
                    <a:pt x="1111" y="2997"/>
                  </a:lnTo>
                  <a:lnTo>
                    <a:pt x="1145" y="2997"/>
                  </a:lnTo>
                  <a:lnTo>
                    <a:pt x="1212" y="3031"/>
                  </a:lnTo>
                  <a:lnTo>
                    <a:pt x="1145" y="3132"/>
                  </a:lnTo>
                  <a:lnTo>
                    <a:pt x="1111" y="3266"/>
                  </a:lnTo>
                  <a:lnTo>
                    <a:pt x="1044" y="3502"/>
                  </a:lnTo>
                  <a:lnTo>
                    <a:pt x="943" y="4074"/>
                  </a:lnTo>
                  <a:lnTo>
                    <a:pt x="909" y="4344"/>
                  </a:lnTo>
                  <a:lnTo>
                    <a:pt x="909" y="4647"/>
                  </a:lnTo>
                  <a:lnTo>
                    <a:pt x="943" y="4680"/>
                  </a:lnTo>
                  <a:lnTo>
                    <a:pt x="943" y="4714"/>
                  </a:lnTo>
                  <a:lnTo>
                    <a:pt x="1280" y="4849"/>
                  </a:lnTo>
                  <a:lnTo>
                    <a:pt x="1212" y="4916"/>
                  </a:lnTo>
                  <a:lnTo>
                    <a:pt x="1179" y="5017"/>
                  </a:lnTo>
                  <a:lnTo>
                    <a:pt x="1111" y="5185"/>
                  </a:lnTo>
                  <a:lnTo>
                    <a:pt x="1010" y="5522"/>
                  </a:lnTo>
                  <a:lnTo>
                    <a:pt x="943" y="5892"/>
                  </a:lnTo>
                  <a:lnTo>
                    <a:pt x="674" y="5892"/>
                  </a:lnTo>
                  <a:lnTo>
                    <a:pt x="606" y="5926"/>
                  </a:lnTo>
                  <a:lnTo>
                    <a:pt x="539" y="6027"/>
                  </a:lnTo>
                  <a:lnTo>
                    <a:pt x="505" y="6162"/>
                  </a:lnTo>
                  <a:lnTo>
                    <a:pt x="472" y="6431"/>
                  </a:lnTo>
                  <a:lnTo>
                    <a:pt x="404" y="6397"/>
                  </a:lnTo>
                  <a:lnTo>
                    <a:pt x="337" y="6330"/>
                  </a:lnTo>
                  <a:lnTo>
                    <a:pt x="303" y="6296"/>
                  </a:lnTo>
                  <a:lnTo>
                    <a:pt x="270" y="6296"/>
                  </a:lnTo>
                  <a:lnTo>
                    <a:pt x="202" y="6330"/>
                  </a:lnTo>
                  <a:lnTo>
                    <a:pt x="101" y="6465"/>
                  </a:lnTo>
                  <a:lnTo>
                    <a:pt x="34" y="6633"/>
                  </a:lnTo>
                  <a:lnTo>
                    <a:pt x="0" y="6835"/>
                  </a:lnTo>
                  <a:lnTo>
                    <a:pt x="0" y="6902"/>
                  </a:lnTo>
                  <a:lnTo>
                    <a:pt x="67" y="6970"/>
                  </a:lnTo>
                  <a:lnTo>
                    <a:pt x="101" y="6970"/>
                  </a:lnTo>
                  <a:lnTo>
                    <a:pt x="168" y="6902"/>
                  </a:lnTo>
                  <a:lnTo>
                    <a:pt x="168" y="6835"/>
                  </a:lnTo>
                  <a:lnTo>
                    <a:pt x="202" y="6667"/>
                  </a:lnTo>
                  <a:lnTo>
                    <a:pt x="270" y="6532"/>
                  </a:lnTo>
                  <a:lnTo>
                    <a:pt x="404" y="6599"/>
                  </a:lnTo>
                  <a:lnTo>
                    <a:pt x="539" y="6633"/>
                  </a:lnTo>
                  <a:lnTo>
                    <a:pt x="606" y="6599"/>
                  </a:lnTo>
                  <a:lnTo>
                    <a:pt x="640" y="6566"/>
                  </a:lnTo>
                  <a:lnTo>
                    <a:pt x="741" y="6094"/>
                  </a:lnTo>
                  <a:lnTo>
                    <a:pt x="1111" y="6094"/>
                  </a:lnTo>
                  <a:lnTo>
                    <a:pt x="1515" y="6229"/>
                  </a:lnTo>
                  <a:lnTo>
                    <a:pt x="1919" y="6330"/>
                  </a:lnTo>
                  <a:lnTo>
                    <a:pt x="2727" y="6498"/>
                  </a:lnTo>
                  <a:lnTo>
                    <a:pt x="3569" y="6633"/>
                  </a:lnTo>
                  <a:lnTo>
                    <a:pt x="4377" y="6768"/>
                  </a:lnTo>
                  <a:lnTo>
                    <a:pt x="5892" y="7104"/>
                  </a:lnTo>
                  <a:lnTo>
                    <a:pt x="6330" y="7205"/>
                  </a:lnTo>
                  <a:lnTo>
                    <a:pt x="6599" y="7239"/>
                  </a:lnTo>
                  <a:lnTo>
                    <a:pt x="6835" y="7340"/>
                  </a:lnTo>
                  <a:lnTo>
                    <a:pt x="6868" y="7374"/>
                  </a:lnTo>
                  <a:lnTo>
                    <a:pt x="6902" y="7441"/>
                  </a:lnTo>
                  <a:lnTo>
                    <a:pt x="6969" y="7441"/>
                  </a:lnTo>
                  <a:lnTo>
                    <a:pt x="7037" y="7407"/>
                  </a:lnTo>
                  <a:lnTo>
                    <a:pt x="7104" y="7475"/>
                  </a:lnTo>
                  <a:lnTo>
                    <a:pt x="7171" y="7542"/>
                  </a:lnTo>
                  <a:lnTo>
                    <a:pt x="7205" y="7610"/>
                  </a:lnTo>
                  <a:lnTo>
                    <a:pt x="7171" y="7711"/>
                  </a:lnTo>
                  <a:lnTo>
                    <a:pt x="7171" y="7744"/>
                  </a:lnTo>
                  <a:lnTo>
                    <a:pt x="7205" y="7812"/>
                  </a:lnTo>
                  <a:lnTo>
                    <a:pt x="7272" y="7845"/>
                  </a:lnTo>
                  <a:lnTo>
                    <a:pt x="7373" y="7879"/>
                  </a:lnTo>
                  <a:lnTo>
                    <a:pt x="7441" y="7913"/>
                  </a:lnTo>
                  <a:lnTo>
                    <a:pt x="7474" y="7980"/>
                  </a:lnTo>
                  <a:lnTo>
                    <a:pt x="7508" y="8047"/>
                  </a:lnTo>
                  <a:lnTo>
                    <a:pt x="7474" y="8216"/>
                  </a:lnTo>
                  <a:lnTo>
                    <a:pt x="7474" y="8418"/>
                  </a:lnTo>
                  <a:lnTo>
                    <a:pt x="7508" y="8485"/>
                  </a:lnTo>
                  <a:lnTo>
                    <a:pt x="7575" y="8519"/>
                  </a:lnTo>
                  <a:lnTo>
                    <a:pt x="7676" y="8485"/>
                  </a:lnTo>
                  <a:lnTo>
                    <a:pt x="7710" y="8418"/>
                  </a:lnTo>
                  <a:lnTo>
                    <a:pt x="7710" y="7778"/>
                  </a:lnTo>
                  <a:lnTo>
                    <a:pt x="7676" y="7711"/>
                  </a:lnTo>
                  <a:lnTo>
                    <a:pt x="7676" y="7677"/>
                  </a:lnTo>
                  <a:lnTo>
                    <a:pt x="7575" y="7643"/>
                  </a:lnTo>
                  <a:lnTo>
                    <a:pt x="7441" y="7643"/>
                  </a:lnTo>
                  <a:lnTo>
                    <a:pt x="7508" y="7407"/>
                  </a:lnTo>
                  <a:lnTo>
                    <a:pt x="7542" y="7374"/>
                  </a:lnTo>
                  <a:lnTo>
                    <a:pt x="7508" y="7340"/>
                  </a:lnTo>
                  <a:lnTo>
                    <a:pt x="7441" y="7273"/>
                  </a:lnTo>
                  <a:lnTo>
                    <a:pt x="7138" y="7205"/>
                  </a:lnTo>
                  <a:lnTo>
                    <a:pt x="7306" y="6667"/>
                  </a:lnTo>
                  <a:lnTo>
                    <a:pt x="7373" y="6397"/>
                  </a:lnTo>
                  <a:lnTo>
                    <a:pt x="7407" y="6128"/>
                  </a:lnTo>
                  <a:lnTo>
                    <a:pt x="7407" y="6061"/>
                  </a:lnTo>
                  <a:lnTo>
                    <a:pt x="7272" y="6061"/>
                  </a:lnTo>
                  <a:lnTo>
                    <a:pt x="7171" y="6330"/>
                  </a:lnTo>
                  <a:lnTo>
                    <a:pt x="7070" y="6599"/>
                  </a:lnTo>
                  <a:lnTo>
                    <a:pt x="6902" y="7138"/>
                  </a:lnTo>
                  <a:lnTo>
                    <a:pt x="5555" y="6835"/>
                  </a:lnTo>
                  <a:lnTo>
                    <a:pt x="4175" y="6532"/>
                  </a:lnTo>
                  <a:lnTo>
                    <a:pt x="2727" y="6195"/>
                  </a:lnTo>
                  <a:lnTo>
                    <a:pt x="1953" y="6061"/>
                  </a:lnTo>
                  <a:lnTo>
                    <a:pt x="1583" y="6027"/>
                  </a:lnTo>
                  <a:lnTo>
                    <a:pt x="1212" y="6027"/>
                  </a:lnTo>
                  <a:lnTo>
                    <a:pt x="1212" y="5960"/>
                  </a:lnTo>
                  <a:lnTo>
                    <a:pt x="1145" y="5926"/>
                  </a:lnTo>
                  <a:lnTo>
                    <a:pt x="1246" y="5387"/>
                  </a:lnTo>
                  <a:lnTo>
                    <a:pt x="1280" y="5152"/>
                  </a:lnTo>
                  <a:lnTo>
                    <a:pt x="1313" y="5017"/>
                  </a:lnTo>
                  <a:lnTo>
                    <a:pt x="1347" y="4882"/>
                  </a:lnTo>
                  <a:lnTo>
                    <a:pt x="1751" y="5017"/>
                  </a:lnTo>
                  <a:lnTo>
                    <a:pt x="2121" y="5118"/>
                  </a:lnTo>
                  <a:lnTo>
                    <a:pt x="2929" y="5286"/>
                  </a:lnTo>
                  <a:lnTo>
                    <a:pt x="4512" y="5556"/>
                  </a:lnTo>
                  <a:lnTo>
                    <a:pt x="6330" y="5892"/>
                  </a:lnTo>
                  <a:lnTo>
                    <a:pt x="8148" y="6128"/>
                  </a:lnTo>
                  <a:lnTo>
                    <a:pt x="8215" y="6128"/>
                  </a:lnTo>
                  <a:lnTo>
                    <a:pt x="8249" y="6061"/>
                  </a:lnTo>
                  <a:lnTo>
                    <a:pt x="8249" y="5993"/>
                  </a:lnTo>
                  <a:lnTo>
                    <a:pt x="8181" y="5926"/>
                  </a:lnTo>
                  <a:lnTo>
                    <a:pt x="8316" y="5253"/>
                  </a:lnTo>
                  <a:lnTo>
                    <a:pt x="8350" y="4950"/>
                  </a:lnTo>
                  <a:lnTo>
                    <a:pt x="8417" y="4613"/>
                  </a:lnTo>
                  <a:lnTo>
                    <a:pt x="8451" y="4579"/>
                  </a:lnTo>
                  <a:lnTo>
                    <a:pt x="8485" y="4512"/>
                  </a:lnTo>
                  <a:lnTo>
                    <a:pt x="8586" y="4243"/>
                  </a:lnTo>
                  <a:lnTo>
                    <a:pt x="8619" y="3973"/>
                  </a:lnTo>
                  <a:lnTo>
                    <a:pt x="8653" y="3771"/>
                  </a:lnTo>
                  <a:lnTo>
                    <a:pt x="8788" y="3805"/>
                  </a:lnTo>
                  <a:lnTo>
                    <a:pt x="8821" y="3839"/>
                  </a:lnTo>
                  <a:lnTo>
                    <a:pt x="8855" y="3872"/>
                  </a:lnTo>
                  <a:lnTo>
                    <a:pt x="8922" y="3872"/>
                  </a:lnTo>
                  <a:lnTo>
                    <a:pt x="8956" y="3839"/>
                  </a:lnTo>
                  <a:lnTo>
                    <a:pt x="9023" y="3805"/>
                  </a:lnTo>
                  <a:lnTo>
                    <a:pt x="9057" y="3738"/>
                  </a:lnTo>
                  <a:lnTo>
                    <a:pt x="9057" y="3637"/>
                  </a:lnTo>
                  <a:lnTo>
                    <a:pt x="8990" y="3603"/>
                  </a:lnTo>
                  <a:lnTo>
                    <a:pt x="9023" y="3300"/>
                  </a:lnTo>
                  <a:lnTo>
                    <a:pt x="9091" y="2997"/>
                  </a:lnTo>
                  <a:lnTo>
                    <a:pt x="9192" y="2694"/>
                  </a:lnTo>
                  <a:lnTo>
                    <a:pt x="9293" y="2391"/>
                  </a:lnTo>
                  <a:lnTo>
                    <a:pt x="9326" y="2324"/>
                  </a:lnTo>
                  <a:lnTo>
                    <a:pt x="9326" y="2256"/>
                  </a:lnTo>
                  <a:lnTo>
                    <a:pt x="9326" y="2223"/>
                  </a:lnTo>
                  <a:lnTo>
                    <a:pt x="9259" y="2189"/>
                  </a:lnTo>
                  <a:lnTo>
                    <a:pt x="8889" y="2122"/>
                  </a:lnTo>
                  <a:lnTo>
                    <a:pt x="8956" y="1886"/>
                  </a:lnTo>
                  <a:lnTo>
                    <a:pt x="8956" y="1751"/>
                  </a:lnTo>
                  <a:lnTo>
                    <a:pt x="8956" y="1650"/>
                  </a:lnTo>
                  <a:lnTo>
                    <a:pt x="8990" y="1583"/>
                  </a:lnTo>
                  <a:lnTo>
                    <a:pt x="8990" y="1516"/>
                  </a:lnTo>
                  <a:lnTo>
                    <a:pt x="8956" y="1482"/>
                  </a:lnTo>
                  <a:lnTo>
                    <a:pt x="8922" y="1448"/>
                  </a:lnTo>
                  <a:lnTo>
                    <a:pt x="8047" y="1213"/>
                  </a:lnTo>
                  <a:lnTo>
                    <a:pt x="7138" y="1044"/>
                  </a:lnTo>
                  <a:lnTo>
                    <a:pt x="6262" y="876"/>
                  </a:lnTo>
                  <a:lnTo>
                    <a:pt x="5353" y="741"/>
                  </a:lnTo>
                  <a:lnTo>
                    <a:pt x="4478" y="573"/>
                  </a:lnTo>
                  <a:lnTo>
                    <a:pt x="3569" y="371"/>
                  </a:lnTo>
                  <a:lnTo>
                    <a:pt x="18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 name="Google Shape;60;p2"/>
            <p:cNvSpPr/>
            <p:nvPr/>
          </p:nvSpPr>
          <p:spPr>
            <a:xfrm>
              <a:off x="969210" y="1727156"/>
              <a:ext cx="210294" cy="53736"/>
            </a:xfrm>
            <a:custGeom>
              <a:avLst/>
              <a:gdLst/>
              <a:ahLst/>
              <a:cxnLst/>
              <a:rect l="l" t="t" r="r" b="b"/>
              <a:pathLst>
                <a:path w="3166" h="809" extrusionOk="0">
                  <a:moveTo>
                    <a:pt x="203" y="0"/>
                  </a:moveTo>
                  <a:lnTo>
                    <a:pt x="1" y="68"/>
                  </a:lnTo>
                  <a:lnTo>
                    <a:pt x="1" y="101"/>
                  </a:lnTo>
                  <a:lnTo>
                    <a:pt x="203" y="169"/>
                  </a:lnTo>
                  <a:lnTo>
                    <a:pt x="371" y="169"/>
                  </a:lnTo>
                  <a:lnTo>
                    <a:pt x="573" y="202"/>
                  </a:lnTo>
                  <a:lnTo>
                    <a:pt x="742" y="270"/>
                  </a:lnTo>
                  <a:lnTo>
                    <a:pt x="1011" y="404"/>
                  </a:lnTo>
                  <a:lnTo>
                    <a:pt x="1280" y="505"/>
                  </a:lnTo>
                  <a:lnTo>
                    <a:pt x="1718" y="607"/>
                  </a:lnTo>
                  <a:lnTo>
                    <a:pt x="2156" y="674"/>
                  </a:lnTo>
                  <a:lnTo>
                    <a:pt x="2593" y="708"/>
                  </a:lnTo>
                  <a:lnTo>
                    <a:pt x="3031" y="809"/>
                  </a:lnTo>
                  <a:lnTo>
                    <a:pt x="3065" y="809"/>
                  </a:lnTo>
                  <a:lnTo>
                    <a:pt x="3098" y="775"/>
                  </a:lnTo>
                  <a:lnTo>
                    <a:pt x="3166" y="708"/>
                  </a:lnTo>
                  <a:lnTo>
                    <a:pt x="3166" y="640"/>
                  </a:lnTo>
                  <a:lnTo>
                    <a:pt x="3132" y="607"/>
                  </a:lnTo>
                  <a:lnTo>
                    <a:pt x="3098" y="573"/>
                  </a:lnTo>
                  <a:lnTo>
                    <a:pt x="2661" y="472"/>
                  </a:lnTo>
                  <a:lnTo>
                    <a:pt x="2223" y="438"/>
                  </a:lnTo>
                  <a:lnTo>
                    <a:pt x="1785" y="371"/>
                  </a:lnTo>
                  <a:lnTo>
                    <a:pt x="1348" y="303"/>
                  </a:lnTo>
                  <a:lnTo>
                    <a:pt x="1179" y="270"/>
                  </a:lnTo>
                  <a:lnTo>
                    <a:pt x="1011" y="202"/>
                  </a:lnTo>
                  <a:lnTo>
                    <a:pt x="674" y="68"/>
                  </a:lnTo>
                  <a:lnTo>
                    <a:pt x="540" y="34"/>
                  </a:lnTo>
                  <a:lnTo>
                    <a:pt x="37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 name="Google Shape;61;p2"/>
            <p:cNvSpPr/>
            <p:nvPr/>
          </p:nvSpPr>
          <p:spPr>
            <a:xfrm>
              <a:off x="1798894" y="1999953"/>
              <a:ext cx="62703" cy="134306"/>
            </a:xfrm>
            <a:custGeom>
              <a:avLst/>
              <a:gdLst/>
              <a:ahLst/>
              <a:cxnLst/>
              <a:rect l="l" t="t" r="r" b="b"/>
              <a:pathLst>
                <a:path w="944" h="2022" extrusionOk="0">
                  <a:moveTo>
                    <a:pt x="34" y="1"/>
                  </a:moveTo>
                  <a:lnTo>
                    <a:pt x="34" y="35"/>
                  </a:lnTo>
                  <a:lnTo>
                    <a:pt x="1" y="203"/>
                  </a:lnTo>
                  <a:lnTo>
                    <a:pt x="68" y="371"/>
                  </a:lnTo>
                  <a:lnTo>
                    <a:pt x="135" y="540"/>
                  </a:lnTo>
                  <a:lnTo>
                    <a:pt x="236" y="674"/>
                  </a:lnTo>
                  <a:lnTo>
                    <a:pt x="472" y="944"/>
                  </a:lnTo>
                  <a:lnTo>
                    <a:pt x="539" y="1078"/>
                  </a:lnTo>
                  <a:lnTo>
                    <a:pt x="640" y="1213"/>
                  </a:lnTo>
                  <a:lnTo>
                    <a:pt x="674" y="1381"/>
                  </a:lnTo>
                  <a:lnTo>
                    <a:pt x="708" y="1550"/>
                  </a:lnTo>
                  <a:lnTo>
                    <a:pt x="708" y="1718"/>
                  </a:lnTo>
                  <a:lnTo>
                    <a:pt x="640" y="1886"/>
                  </a:lnTo>
                  <a:lnTo>
                    <a:pt x="640" y="1920"/>
                  </a:lnTo>
                  <a:lnTo>
                    <a:pt x="640" y="1987"/>
                  </a:lnTo>
                  <a:lnTo>
                    <a:pt x="741" y="2021"/>
                  </a:lnTo>
                  <a:lnTo>
                    <a:pt x="809" y="2021"/>
                  </a:lnTo>
                  <a:lnTo>
                    <a:pt x="842" y="1987"/>
                  </a:lnTo>
                  <a:lnTo>
                    <a:pt x="876" y="1954"/>
                  </a:lnTo>
                  <a:lnTo>
                    <a:pt x="943" y="1718"/>
                  </a:lnTo>
                  <a:lnTo>
                    <a:pt x="943" y="1482"/>
                  </a:lnTo>
                  <a:lnTo>
                    <a:pt x="910" y="1247"/>
                  </a:lnTo>
                  <a:lnTo>
                    <a:pt x="809" y="1045"/>
                  </a:lnTo>
                  <a:lnTo>
                    <a:pt x="674" y="843"/>
                  </a:lnTo>
                  <a:lnTo>
                    <a:pt x="539" y="674"/>
                  </a:lnTo>
                  <a:lnTo>
                    <a:pt x="304" y="371"/>
                  </a:lnTo>
                  <a:lnTo>
                    <a:pt x="169" y="169"/>
                  </a:lnTo>
                  <a:lnTo>
                    <a:pt x="135" y="102"/>
                  </a:lnTo>
                  <a:lnTo>
                    <a:pt x="135" y="35"/>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 name="Google Shape;62;p2"/>
            <p:cNvSpPr/>
            <p:nvPr/>
          </p:nvSpPr>
          <p:spPr>
            <a:xfrm>
              <a:off x="1197372" y="1776375"/>
              <a:ext cx="73862" cy="31351"/>
            </a:xfrm>
            <a:custGeom>
              <a:avLst/>
              <a:gdLst/>
              <a:ahLst/>
              <a:cxnLst/>
              <a:rect l="l" t="t" r="r" b="b"/>
              <a:pathLst>
                <a:path w="1112" h="472" extrusionOk="0">
                  <a:moveTo>
                    <a:pt x="34" y="0"/>
                  </a:moveTo>
                  <a:lnTo>
                    <a:pt x="0" y="34"/>
                  </a:lnTo>
                  <a:lnTo>
                    <a:pt x="0" y="68"/>
                  </a:lnTo>
                  <a:lnTo>
                    <a:pt x="34" y="135"/>
                  </a:lnTo>
                  <a:lnTo>
                    <a:pt x="236" y="236"/>
                  </a:lnTo>
                  <a:lnTo>
                    <a:pt x="438" y="303"/>
                  </a:lnTo>
                  <a:lnTo>
                    <a:pt x="976" y="472"/>
                  </a:lnTo>
                  <a:lnTo>
                    <a:pt x="1077" y="472"/>
                  </a:lnTo>
                  <a:lnTo>
                    <a:pt x="1111" y="404"/>
                  </a:lnTo>
                  <a:lnTo>
                    <a:pt x="1111" y="303"/>
                  </a:lnTo>
                  <a:lnTo>
                    <a:pt x="1077" y="270"/>
                  </a:lnTo>
                  <a:lnTo>
                    <a:pt x="1044" y="236"/>
                  </a:lnTo>
                  <a:lnTo>
                    <a:pt x="539" y="68"/>
                  </a:lnTo>
                  <a:lnTo>
                    <a:pt x="3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 name="Google Shape;63;p2"/>
            <p:cNvSpPr/>
            <p:nvPr/>
          </p:nvSpPr>
          <p:spPr>
            <a:xfrm>
              <a:off x="799302" y="1767408"/>
              <a:ext cx="64895" cy="33610"/>
            </a:xfrm>
            <a:custGeom>
              <a:avLst/>
              <a:gdLst/>
              <a:ahLst/>
              <a:cxnLst/>
              <a:rect l="l" t="t" r="r" b="b"/>
              <a:pathLst>
                <a:path w="977" h="506" extrusionOk="0">
                  <a:moveTo>
                    <a:pt x="640" y="1"/>
                  </a:moveTo>
                  <a:lnTo>
                    <a:pt x="404" y="68"/>
                  </a:lnTo>
                  <a:lnTo>
                    <a:pt x="202" y="203"/>
                  </a:lnTo>
                  <a:lnTo>
                    <a:pt x="34" y="371"/>
                  </a:lnTo>
                  <a:lnTo>
                    <a:pt x="0" y="405"/>
                  </a:lnTo>
                  <a:lnTo>
                    <a:pt x="0" y="472"/>
                  </a:lnTo>
                  <a:lnTo>
                    <a:pt x="34" y="506"/>
                  </a:lnTo>
                  <a:lnTo>
                    <a:pt x="135" y="506"/>
                  </a:lnTo>
                  <a:lnTo>
                    <a:pt x="303" y="405"/>
                  </a:lnTo>
                  <a:lnTo>
                    <a:pt x="505" y="304"/>
                  </a:lnTo>
                  <a:lnTo>
                    <a:pt x="707" y="236"/>
                  </a:lnTo>
                  <a:lnTo>
                    <a:pt x="909" y="203"/>
                  </a:lnTo>
                  <a:lnTo>
                    <a:pt x="977" y="169"/>
                  </a:lnTo>
                  <a:lnTo>
                    <a:pt x="977" y="102"/>
                  </a:lnTo>
                  <a:lnTo>
                    <a:pt x="943" y="34"/>
                  </a:lnTo>
                  <a:lnTo>
                    <a:pt x="87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 name="Google Shape;64;p2"/>
            <p:cNvSpPr/>
            <p:nvPr/>
          </p:nvSpPr>
          <p:spPr>
            <a:xfrm>
              <a:off x="1322578" y="1836753"/>
              <a:ext cx="143207" cy="51477"/>
            </a:xfrm>
            <a:custGeom>
              <a:avLst/>
              <a:gdLst/>
              <a:ahLst/>
              <a:cxnLst/>
              <a:rect l="l" t="t" r="r" b="b"/>
              <a:pathLst>
                <a:path w="2156" h="775" extrusionOk="0">
                  <a:moveTo>
                    <a:pt x="101" y="0"/>
                  </a:moveTo>
                  <a:lnTo>
                    <a:pt x="34" y="68"/>
                  </a:lnTo>
                  <a:lnTo>
                    <a:pt x="0" y="169"/>
                  </a:lnTo>
                  <a:lnTo>
                    <a:pt x="0" y="202"/>
                  </a:lnTo>
                  <a:lnTo>
                    <a:pt x="34" y="270"/>
                  </a:lnTo>
                  <a:lnTo>
                    <a:pt x="236" y="371"/>
                  </a:lnTo>
                  <a:lnTo>
                    <a:pt x="438" y="438"/>
                  </a:lnTo>
                  <a:lnTo>
                    <a:pt x="842" y="539"/>
                  </a:lnTo>
                  <a:lnTo>
                    <a:pt x="1280" y="640"/>
                  </a:lnTo>
                  <a:lnTo>
                    <a:pt x="1751" y="707"/>
                  </a:lnTo>
                  <a:lnTo>
                    <a:pt x="1785" y="741"/>
                  </a:lnTo>
                  <a:lnTo>
                    <a:pt x="1852" y="775"/>
                  </a:lnTo>
                  <a:lnTo>
                    <a:pt x="1920" y="775"/>
                  </a:lnTo>
                  <a:lnTo>
                    <a:pt x="1987" y="741"/>
                  </a:lnTo>
                  <a:lnTo>
                    <a:pt x="2088" y="674"/>
                  </a:lnTo>
                  <a:lnTo>
                    <a:pt x="2122" y="640"/>
                  </a:lnTo>
                  <a:lnTo>
                    <a:pt x="2155" y="573"/>
                  </a:lnTo>
                  <a:lnTo>
                    <a:pt x="2155" y="472"/>
                  </a:lnTo>
                  <a:lnTo>
                    <a:pt x="2088" y="371"/>
                  </a:lnTo>
                  <a:lnTo>
                    <a:pt x="2054" y="337"/>
                  </a:lnTo>
                  <a:lnTo>
                    <a:pt x="1987" y="303"/>
                  </a:lnTo>
                  <a:lnTo>
                    <a:pt x="1516" y="270"/>
                  </a:lnTo>
                  <a:lnTo>
                    <a:pt x="1078" y="169"/>
                  </a:lnTo>
                  <a:lnTo>
                    <a:pt x="20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 name="Google Shape;65;p2"/>
            <p:cNvSpPr/>
            <p:nvPr/>
          </p:nvSpPr>
          <p:spPr>
            <a:xfrm>
              <a:off x="1684846" y="2181153"/>
              <a:ext cx="66" cy="66"/>
            </a:xfrm>
            <a:custGeom>
              <a:avLst/>
              <a:gdLst/>
              <a:ahLst/>
              <a:cxnLst/>
              <a:rect l="l" t="t" r="r" b="b"/>
              <a:pathLst>
                <a:path w="1" h="1" extrusionOk="0">
                  <a:moveTo>
                    <a:pt x="1" y="0"/>
                  </a:moveTo>
                  <a:lnTo>
                    <a:pt x="1" y="0"/>
                  </a:lnTo>
                  <a:lnTo>
                    <a:pt x="1" y="0"/>
                  </a:lnTo>
                  <a:lnTo>
                    <a:pt x="1" y="0"/>
                  </a:lnTo>
                  <a:lnTo>
                    <a:pt x="1" y="0"/>
                  </a:lnTo>
                  <a:lnTo>
                    <a:pt x="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 name="Google Shape;66;p2"/>
            <p:cNvSpPr/>
            <p:nvPr/>
          </p:nvSpPr>
          <p:spPr>
            <a:xfrm>
              <a:off x="1660270" y="2158769"/>
              <a:ext cx="26901" cy="26901"/>
            </a:xfrm>
            <a:custGeom>
              <a:avLst/>
              <a:gdLst/>
              <a:ahLst/>
              <a:cxnLst/>
              <a:rect l="l" t="t" r="r" b="b"/>
              <a:pathLst>
                <a:path w="405" h="405" extrusionOk="0">
                  <a:moveTo>
                    <a:pt x="202" y="0"/>
                  </a:moveTo>
                  <a:lnTo>
                    <a:pt x="101" y="34"/>
                  </a:lnTo>
                  <a:lnTo>
                    <a:pt x="68" y="68"/>
                  </a:lnTo>
                  <a:lnTo>
                    <a:pt x="34" y="135"/>
                  </a:lnTo>
                  <a:lnTo>
                    <a:pt x="0" y="202"/>
                  </a:lnTo>
                  <a:lnTo>
                    <a:pt x="0" y="270"/>
                  </a:lnTo>
                  <a:lnTo>
                    <a:pt x="34" y="337"/>
                  </a:lnTo>
                  <a:lnTo>
                    <a:pt x="101" y="371"/>
                  </a:lnTo>
                  <a:lnTo>
                    <a:pt x="169" y="404"/>
                  </a:lnTo>
                  <a:lnTo>
                    <a:pt x="270" y="404"/>
                  </a:lnTo>
                  <a:lnTo>
                    <a:pt x="303" y="371"/>
                  </a:lnTo>
                  <a:lnTo>
                    <a:pt x="371" y="337"/>
                  </a:lnTo>
                  <a:lnTo>
                    <a:pt x="404" y="236"/>
                  </a:lnTo>
                  <a:lnTo>
                    <a:pt x="404" y="169"/>
                  </a:lnTo>
                  <a:lnTo>
                    <a:pt x="404" y="101"/>
                  </a:lnTo>
                  <a:lnTo>
                    <a:pt x="337" y="34"/>
                  </a:lnTo>
                  <a:lnTo>
                    <a:pt x="27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 name="Google Shape;67;p2"/>
            <p:cNvSpPr/>
            <p:nvPr/>
          </p:nvSpPr>
          <p:spPr>
            <a:xfrm>
              <a:off x="750083" y="1865779"/>
              <a:ext cx="304215" cy="250546"/>
            </a:xfrm>
            <a:custGeom>
              <a:avLst/>
              <a:gdLst/>
              <a:ahLst/>
              <a:cxnLst/>
              <a:rect l="l" t="t" r="r" b="b"/>
              <a:pathLst>
                <a:path w="4580" h="3772" extrusionOk="0">
                  <a:moveTo>
                    <a:pt x="2391" y="1583"/>
                  </a:moveTo>
                  <a:lnTo>
                    <a:pt x="2425" y="1651"/>
                  </a:lnTo>
                  <a:lnTo>
                    <a:pt x="2559" y="1718"/>
                  </a:lnTo>
                  <a:lnTo>
                    <a:pt x="2660" y="1819"/>
                  </a:lnTo>
                  <a:lnTo>
                    <a:pt x="2694" y="1954"/>
                  </a:lnTo>
                  <a:lnTo>
                    <a:pt x="2728" y="2088"/>
                  </a:lnTo>
                  <a:lnTo>
                    <a:pt x="2694" y="2223"/>
                  </a:lnTo>
                  <a:lnTo>
                    <a:pt x="2660" y="2324"/>
                  </a:lnTo>
                  <a:lnTo>
                    <a:pt x="2559" y="2425"/>
                  </a:lnTo>
                  <a:lnTo>
                    <a:pt x="2425" y="2526"/>
                  </a:lnTo>
                  <a:lnTo>
                    <a:pt x="2357" y="2560"/>
                  </a:lnTo>
                  <a:lnTo>
                    <a:pt x="2324" y="2627"/>
                  </a:lnTo>
                  <a:lnTo>
                    <a:pt x="2290" y="2964"/>
                  </a:lnTo>
                  <a:lnTo>
                    <a:pt x="2256" y="3267"/>
                  </a:lnTo>
                  <a:lnTo>
                    <a:pt x="1819" y="3199"/>
                  </a:lnTo>
                  <a:lnTo>
                    <a:pt x="1819" y="2896"/>
                  </a:lnTo>
                  <a:lnTo>
                    <a:pt x="1920" y="2627"/>
                  </a:lnTo>
                  <a:lnTo>
                    <a:pt x="1920" y="2526"/>
                  </a:lnTo>
                  <a:lnTo>
                    <a:pt x="1886" y="2492"/>
                  </a:lnTo>
                  <a:lnTo>
                    <a:pt x="1852" y="2459"/>
                  </a:lnTo>
                  <a:lnTo>
                    <a:pt x="1718" y="2391"/>
                  </a:lnTo>
                  <a:lnTo>
                    <a:pt x="1617" y="2324"/>
                  </a:lnTo>
                  <a:lnTo>
                    <a:pt x="1549" y="2223"/>
                  </a:lnTo>
                  <a:lnTo>
                    <a:pt x="1549" y="2122"/>
                  </a:lnTo>
                  <a:lnTo>
                    <a:pt x="1549" y="1987"/>
                  </a:lnTo>
                  <a:lnTo>
                    <a:pt x="1583" y="1886"/>
                  </a:lnTo>
                  <a:lnTo>
                    <a:pt x="1650" y="1752"/>
                  </a:lnTo>
                  <a:lnTo>
                    <a:pt x="1751" y="1684"/>
                  </a:lnTo>
                  <a:lnTo>
                    <a:pt x="1920" y="1617"/>
                  </a:lnTo>
                  <a:lnTo>
                    <a:pt x="2054" y="1583"/>
                  </a:lnTo>
                  <a:close/>
                  <a:moveTo>
                    <a:pt x="775" y="270"/>
                  </a:moveTo>
                  <a:lnTo>
                    <a:pt x="1213" y="472"/>
                  </a:lnTo>
                  <a:lnTo>
                    <a:pt x="1650" y="607"/>
                  </a:lnTo>
                  <a:lnTo>
                    <a:pt x="2088" y="708"/>
                  </a:lnTo>
                  <a:lnTo>
                    <a:pt x="2559" y="775"/>
                  </a:lnTo>
                  <a:lnTo>
                    <a:pt x="3536" y="843"/>
                  </a:lnTo>
                  <a:lnTo>
                    <a:pt x="4445" y="910"/>
                  </a:lnTo>
                  <a:lnTo>
                    <a:pt x="4310" y="1213"/>
                  </a:lnTo>
                  <a:lnTo>
                    <a:pt x="4175" y="1516"/>
                  </a:lnTo>
                  <a:lnTo>
                    <a:pt x="4007" y="2156"/>
                  </a:lnTo>
                  <a:lnTo>
                    <a:pt x="3670" y="3469"/>
                  </a:lnTo>
                  <a:lnTo>
                    <a:pt x="3670" y="3502"/>
                  </a:lnTo>
                  <a:lnTo>
                    <a:pt x="3064" y="3368"/>
                  </a:lnTo>
                  <a:lnTo>
                    <a:pt x="2492" y="3300"/>
                  </a:lnTo>
                  <a:lnTo>
                    <a:pt x="2559" y="2997"/>
                  </a:lnTo>
                  <a:lnTo>
                    <a:pt x="2559" y="2728"/>
                  </a:lnTo>
                  <a:lnTo>
                    <a:pt x="2728" y="2593"/>
                  </a:lnTo>
                  <a:lnTo>
                    <a:pt x="2862" y="2425"/>
                  </a:lnTo>
                  <a:lnTo>
                    <a:pt x="2930" y="2257"/>
                  </a:lnTo>
                  <a:lnTo>
                    <a:pt x="2963" y="2088"/>
                  </a:lnTo>
                  <a:lnTo>
                    <a:pt x="2930" y="1886"/>
                  </a:lnTo>
                  <a:lnTo>
                    <a:pt x="2862" y="1718"/>
                  </a:lnTo>
                  <a:lnTo>
                    <a:pt x="2728" y="1550"/>
                  </a:lnTo>
                  <a:lnTo>
                    <a:pt x="2559" y="1449"/>
                  </a:lnTo>
                  <a:lnTo>
                    <a:pt x="2458" y="1415"/>
                  </a:lnTo>
                  <a:lnTo>
                    <a:pt x="2391" y="1482"/>
                  </a:lnTo>
                  <a:lnTo>
                    <a:pt x="2290" y="1415"/>
                  </a:lnTo>
                  <a:lnTo>
                    <a:pt x="2155" y="1381"/>
                  </a:lnTo>
                  <a:lnTo>
                    <a:pt x="2021" y="1381"/>
                  </a:lnTo>
                  <a:lnTo>
                    <a:pt x="1886" y="1415"/>
                  </a:lnTo>
                  <a:lnTo>
                    <a:pt x="1751" y="1449"/>
                  </a:lnTo>
                  <a:lnTo>
                    <a:pt x="1617" y="1550"/>
                  </a:lnTo>
                  <a:lnTo>
                    <a:pt x="1516" y="1617"/>
                  </a:lnTo>
                  <a:lnTo>
                    <a:pt x="1415" y="1752"/>
                  </a:lnTo>
                  <a:lnTo>
                    <a:pt x="1347" y="1853"/>
                  </a:lnTo>
                  <a:lnTo>
                    <a:pt x="1314" y="1987"/>
                  </a:lnTo>
                  <a:lnTo>
                    <a:pt x="1314" y="2122"/>
                  </a:lnTo>
                  <a:lnTo>
                    <a:pt x="1347" y="2257"/>
                  </a:lnTo>
                  <a:lnTo>
                    <a:pt x="1381" y="2358"/>
                  </a:lnTo>
                  <a:lnTo>
                    <a:pt x="1448" y="2459"/>
                  </a:lnTo>
                  <a:lnTo>
                    <a:pt x="1549" y="2560"/>
                  </a:lnTo>
                  <a:lnTo>
                    <a:pt x="1684" y="2627"/>
                  </a:lnTo>
                  <a:lnTo>
                    <a:pt x="1583" y="2896"/>
                  </a:lnTo>
                  <a:lnTo>
                    <a:pt x="1583" y="3166"/>
                  </a:lnTo>
                  <a:lnTo>
                    <a:pt x="876" y="3065"/>
                  </a:lnTo>
                  <a:lnTo>
                    <a:pt x="539" y="3031"/>
                  </a:lnTo>
                  <a:lnTo>
                    <a:pt x="202" y="3031"/>
                  </a:lnTo>
                  <a:lnTo>
                    <a:pt x="337" y="2358"/>
                  </a:lnTo>
                  <a:lnTo>
                    <a:pt x="505" y="1651"/>
                  </a:lnTo>
                  <a:lnTo>
                    <a:pt x="640" y="977"/>
                  </a:lnTo>
                  <a:lnTo>
                    <a:pt x="775" y="270"/>
                  </a:lnTo>
                  <a:close/>
                  <a:moveTo>
                    <a:pt x="741" y="1"/>
                  </a:moveTo>
                  <a:lnTo>
                    <a:pt x="707" y="68"/>
                  </a:lnTo>
                  <a:lnTo>
                    <a:pt x="472" y="775"/>
                  </a:lnTo>
                  <a:lnTo>
                    <a:pt x="270" y="1516"/>
                  </a:lnTo>
                  <a:lnTo>
                    <a:pt x="101" y="2290"/>
                  </a:lnTo>
                  <a:lnTo>
                    <a:pt x="0" y="3031"/>
                  </a:lnTo>
                  <a:lnTo>
                    <a:pt x="0" y="3098"/>
                  </a:lnTo>
                  <a:lnTo>
                    <a:pt x="34" y="3132"/>
                  </a:lnTo>
                  <a:lnTo>
                    <a:pt x="101" y="3132"/>
                  </a:lnTo>
                  <a:lnTo>
                    <a:pt x="573" y="3267"/>
                  </a:lnTo>
                  <a:lnTo>
                    <a:pt x="1044" y="3368"/>
                  </a:lnTo>
                  <a:lnTo>
                    <a:pt x="2021" y="3502"/>
                  </a:lnTo>
                  <a:lnTo>
                    <a:pt x="2997" y="3603"/>
                  </a:lnTo>
                  <a:lnTo>
                    <a:pt x="3468" y="3704"/>
                  </a:lnTo>
                  <a:lnTo>
                    <a:pt x="3940" y="3772"/>
                  </a:lnTo>
                  <a:lnTo>
                    <a:pt x="4041" y="3772"/>
                  </a:lnTo>
                  <a:lnTo>
                    <a:pt x="4108" y="3704"/>
                  </a:lnTo>
                  <a:lnTo>
                    <a:pt x="4074" y="3603"/>
                  </a:lnTo>
                  <a:lnTo>
                    <a:pt x="4074" y="3570"/>
                  </a:lnTo>
                  <a:lnTo>
                    <a:pt x="4007" y="3570"/>
                  </a:lnTo>
                  <a:lnTo>
                    <a:pt x="3906" y="3536"/>
                  </a:lnTo>
                  <a:lnTo>
                    <a:pt x="3906" y="3502"/>
                  </a:lnTo>
                  <a:lnTo>
                    <a:pt x="4310" y="2122"/>
                  </a:lnTo>
                  <a:lnTo>
                    <a:pt x="4478" y="1415"/>
                  </a:lnTo>
                  <a:lnTo>
                    <a:pt x="4546" y="1078"/>
                  </a:lnTo>
                  <a:lnTo>
                    <a:pt x="4579" y="708"/>
                  </a:lnTo>
                  <a:lnTo>
                    <a:pt x="4546" y="674"/>
                  </a:lnTo>
                  <a:lnTo>
                    <a:pt x="4546" y="708"/>
                  </a:lnTo>
                  <a:lnTo>
                    <a:pt x="4512" y="742"/>
                  </a:lnTo>
                  <a:lnTo>
                    <a:pt x="4478" y="742"/>
                  </a:lnTo>
                  <a:lnTo>
                    <a:pt x="4074" y="607"/>
                  </a:lnTo>
                  <a:lnTo>
                    <a:pt x="3637" y="573"/>
                  </a:lnTo>
                  <a:lnTo>
                    <a:pt x="2761" y="506"/>
                  </a:lnTo>
                  <a:lnTo>
                    <a:pt x="2256" y="472"/>
                  </a:lnTo>
                  <a:lnTo>
                    <a:pt x="1785" y="371"/>
                  </a:lnTo>
                  <a:lnTo>
                    <a:pt x="808" y="102"/>
                  </a:lnTo>
                  <a:lnTo>
                    <a:pt x="808" y="35"/>
                  </a:lnTo>
                  <a:lnTo>
                    <a:pt x="7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 name="Google Shape;68;p2"/>
            <p:cNvSpPr/>
            <p:nvPr/>
          </p:nvSpPr>
          <p:spPr>
            <a:xfrm>
              <a:off x="1635694" y="2129676"/>
              <a:ext cx="89471" cy="100697"/>
            </a:xfrm>
            <a:custGeom>
              <a:avLst/>
              <a:gdLst/>
              <a:ahLst/>
              <a:cxnLst/>
              <a:rect l="l" t="t" r="r" b="b"/>
              <a:pathLst>
                <a:path w="1347" h="1516" extrusionOk="0">
                  <a:moveTo>
                    <a:pt x="842" y="236"/>
                  </a:moveTo>
                  <a:lnTo>
                    <a:pt x="909" y="270"/>
                  </a:lnTo>
                  <a:lnTo>
                    <a:pt x="1044" y="337"/>
                  </a:lnTo>
                  <a:lnTo>
                    <a:pt x="1111" y="472"/>
                  </a:lnTo>
                  <a:lnTo>
                    <a:pt x="1145" y="573"/>
                  </a:lnTo>
                  <a:lnTo>
                    <a:pt x="1145" y="708"/>
                  </a:lnTo>
                  <a:lnTo>
                    <a:pt x="1145" y="842"/>
                  </a:lnTo>
                  <a:lnTo>
                    <a:pt x="1111" y="943"/>
                  </a:lnTo>
                  <a:lnTo>
                    <a:pt x="1044" y="1044"/>
                  </a:lnTo>
                  <a:lnTo>
                    <a:pt x="976" y="1145"/>
                  </a:lnTo>
                  <a:lnTo>
                    <a:pt x="875" y="1213"/>
                  </a:lnTo>
                  <a:lnTo>
                    <a:pt x="774" y="1246"/>
                  </a:lnTo>
                  <a:lnTo>
                    <a:pt x="640" y="1280"/>
                  </a:lnTo>
                  <a:lnTo>
                    <a:pt x="505" y="1280"/>
                  </a:lnTo>
                  <a:lnTo>
                    <a:pt x="404" y="1213"/>
                  </a:lnTo>
                  <a:lnTo>
                    <a:pt x="303" y="1145"/>
                  </a:lnTo>
                  <a:lnTo>
                    <a:pt x="236" y="1078"/>
                  </a:lnTo>
                  <a:lnTo>
                    <a:pt x="202" y="943"/>
                  </a:lnTo>
                  <a:lnTo>
                    <a:pt x="202" y="708"/>
                  </a:lnTo>
                  <a:lnTo>
                    <a:pt x="236" y="472"/>
                  </a:lnTo>
                  <a:lnTo>
                    <a:pt x="269" y="371"/>
                  </a:lnTo>
                  <a:lnTo>
                    <a:pt x="337" y="304"/>
                  </a:lnTo>
                  <a:lnTo>
                    <a:pt x="404" y="270"/>
                  </a:lnTo>
                  <a:lnTo>
                    <a:pt x="505" y="236"/>
                  </a:lnTo>
                  <a:close/>
                  <a:moveTo>
                    <a:pt x="741" y="1"/>
                  </a:moveTo>
                  <a:lnTo>
                    <a:pt x="606" y="34"/>
                  </a:lnTo>
                  <a:lnTo>
                    <a:pt x="438" y="68"/>
                  </a:lnTo>
                  <a:lnTo>
                    <a:pt x="303" y="135"/>
                  </a:lnTo>
                  <a:lnTo>
                    <a:pt x="168" y="236"/>
                  </a:lnTo>
                  <a:lnTo>
                    <a:pt x="101" y="371"/>
                  </a:lnTo>
                  <a:lnTo>
                    <a:pt x="34" y="539"/>
                  </a:lnTo>
                  <a:lnTo>
                    <a:pt x="0" y="708"/>
                  </a:lnTo>
                  <a:lnTo>
                    <a:pt x="0" y="876"/>
                  </a:lnTo>
                  <a:lnTo>
                    <a:pt x="34" y="1044"/>
                  </a:lnTo>
                  <a:lnTo>
                    <a:pt x="101" y="1213"/>
                  </a:lnTo>
                  <a:lnTo>
                    <a:pt x="202" y="1314"/>
                  </a:lnTo>
                  <a:lnTo>
                    <a:pt x="337" y="1415"/>
                  </a:lnTo>
                  <a:lnTo>
                    <a:pt x="539" y="1482"/>
                  </a:lnTo>
                  <a:lnTo>
                    <a:pt x="707" y="1516"/>
                  </a:lnTo>
                  <a:lnTo>
                    <a:pt x="842" y="1448"/>
                  </a:lnTo>
                  <a:lnTo>
                    <a:pt x="976" y="1381"/>
                  </a:lnTo>
                  <a:lnTo>
                    <a:pt x="1111" y="1280"/>
                  </a:lnTo>
                  <a:lnTo>
                    <a:pt x="1212" y="1179"/>
                  </a:lnTo>
                  <a:lnTo>
                    <a:pt x="1279" y="1011"/>
                  </a:lnTo>
                  <a:lnTo>
                    <a:pt x="1347" y="876"/>
                  </a:lnTo>
                  <a:lnTo>
                    <a:pt x="1347" y="708"/>
                  </a:lnTo>
                  <a:lnTo>
                    <a:pt x="1347" y="573"/>
                  </a:lnTo>
                  <a:lnTo>
                    <a:pt x="1313" y="438"/>
                  </a:lnTo>
                  <a:lnTo>
                    <a:pt x="1212" y="304"/>
                  </a:lnTo>
                  <a:lnTo>
                    <a:pt x="1111" y="169"/>
                  </a:lnTo>
                  <a:lnTo>
                    <a:pt x="1010" y="102"/>
                  </a:lnTo>
                  <a:lnTo>
                    <a:pt x="875" y="34"/>
                  </a:lnTo>
                  <a:lnTo>
                    <a:pt x="74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 name="Google Shape;69;p2"/>
            <p:cNvSpPr/>
            <p:nvPr/>
          </p:nvSpPr>
          <p:spPr>
            <a:xfrm>
              <a:off x="870839" y="1984344"/>
              <a:ext cx="38060" cy="35802"/>
            </a:xfrm>
            <a:custGeom>
              <a:avLst/>
              <a:gdLst/>
              <a:ahLst/>
              <a:cxnLst/>
              <a:rect l="l" t="t" r="r" b="b"/>
              <a:pathLst>
                <a:path w="573" h="539" extrusionOk="0">
                  <a:moveTo>
                    <a:pt x="236" y="0"/>
                  </a:moveTo>
                  <a:lnTo>
                    <a:pt x="169" y="34"/>
                  </a:lnTo>
                  <a:lnTo>
                    <a:pt x="102" y="68"/>
                  </a:lnTo>
                  <a:lnTo>
                    <a:pt x="68" y="101"/>
                  </a:lnTo>
                  <a:lnTo>
                    <a:pt x="34" y="169"/>
                  </a:lnTo>
                  <a:lnTo>
                    <a:pt x="34" y="236"/>
                  </a:lnTo>
                  <a:lnTo>
                    <a:pt x="1" y="303"/>
                  </a:lnTo>
                  <a:lnTo>
                    <a:pt x="1" y="371"/>
                  </a:lnTo>
                  <a:lnTo>
                    <a:pt x="1" y="438"/>
                  </a:lnTo>
                  <a:lnTo>
                    <a:pt x="102" y="505"/>
                  </a:lnTo>
                  <a:lnTo>
                    <a:pt x="236" y="539"/>
                  </a:lnTo>
                  <a:lnTo>
                    <a:pt x="438" y="539"/>
                  </a:lnTo>
                  <a:lnTo>
                    <a:pt x="506" y="505"/>
                  </a:lnTo>
                  <a:lnTo>
                    <a:pt x="539" y="472"/>
                  </a:lnTo>
                  <a:lnTo>
                    <a:pt x="573" y="404"/>
                  </a:lnTo>
                  <a:lnTo>
                    <a:pt x="539" y="270"/>
                  </a:lnTo>
                  <a:lnTo>
                    <a:pt x="506" y="135"/>
                  </a:lnTo>
                  <a:lnTo>
                    <a:pt x="405" y="34"/>
                  </a:lnTo>
                  <a:lnTo>
                    <a:pt x="3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 name="Google Shape;70;p2"/>
            <p:cNvSpPr/>
            <p:nvPr/>
          </p:nvSpPr>
          <p:spPr>
            <a:xfrm>
              <a:off x="369880" y="1765149"/>
              <a:ext cx="266221" cy="257254"/>
            </a:xfrm>
            <a:custGeom>
              <a:avLst/>
              <a:gdLst/>
              <a:ahLst/>
              <a:cxnLst/>
              <a:rect l="l" t="t" r="r" b="b"/>
              <a:pathLst>
                <a:path w="4008" h="3873" extrusionOk="0">
                  <a:moveTo>
                    <a:pt x="2088" y="270"/>
                  </a:moveTo>
                  <a:lnTo>
                    <a:pt x="2391" y="304"/>
                  </a:lnTo>
                  <a:lnTo>
                    <a:pt x="2661" y="371"/>
                  </a:lnTo>
                  <a:lnTo>
                    <a:pt x="2930" y="472"/>
                  </a:lnTo>
                  <a:lnTo>
                    <a:pt x="3166" y="641"/>
                  </a:lnTo>
                  <a:lnTo>
                    <a:pt x="3368" y="843"/>
                  </a:lnTo>
                  <a:lnTo>
                    <a:pt x="3570" y="1112"/>
                  </a:lnTo>
                  <a:lnTo>
                    <a:pt x="3671" y="1280"/>
                  </a:lnTo>
                  <a:lnTo>
                    <a:pt x="3738" y="1449"/>
                  </a:lnTo>
                  <a:lnTo>
                    <a:pt x="3772" y="1617"/>
                  </a:lnTo>
                  <a:lnTo>
                    <a:pt x="3805" y="1819"/>
                  </a:lnTo>
                  <a:lnTo>
                    <a:pt x="3772" y="1987"/>
                  </a:lnTo>
                  <a:lnTo>
                    <a:pt x="3772" y="2156"/>
                  </a:lnTo>
                  <a:lnTo>
                    <a:pt x="3637" y="2492"/>
                  </a:lnTo>
                  <a:lnTo>
                    <a:pt x="3469" y="2829"/>
                  </a:lnTo>
                  <a:lnTo>
                    <a:pt x="3233" y="3098"/>
                  </a:lnTo>
                  <a:lnTo>
                    <a:pt x="2964" y="3334"/>
                  </a:lnTo>
                  <a:lnTo>
                    <a:pt x="2627" y="3502"/>
                  </a:lnTo>
                  <a:lnTo>
                    <a:pt x="2324" y="3570"/>
                  </a:lnTo>
                  <a:lnTo>
                    <a:pt x="1987" y="3603"/>
                  </a:lnTo>
                  <a:lnTo>
                    <a:pt x="1651" y="3603"/>
                  </a:lnTo>
                  <a:lnTo>
                    <a:pt x="1348" y="3570"/>
                  </a:lnTo>
                  <a:lnTo>
                    <a:pt x="1112" y="3502"/>
                  </a:lnTo>
                  <a:lnTo>
                    <a:pt x="944" y="3435"/>
                  </a:lnTo>
                  <a:lnTo>
                    <a:pt x="775" y="3334"/>
                  </a:lnTo>
                  <a:lnTo>
                    <a:pt x="641" y="3199"/>
                  </a:lnTo>
                  <a:lnTo>
                    <a:pt x="506" y="3031"/>
                  </a:lnTo>
                  <a:lnTo>
                    <a:pt x="405" y="2863"/>
                  </a:lnTo>
                  <a:lnTo>
                    <a:pt x="338" y="2694"/>
                  </a:lnTo>
                  <a:lnTo>
                    <a:pt x="270" y="2459"/>
                  </a:lnTo>
                  <a:lnTo>
                    <a:pt x="237" y="2122"/>
                  </a:lnTo>
                  <a:lnTo>
                    <a:pt x="237" y="1785"/>
                  </a:lnTo>
                  <a:lnTo>
                    <a:pt x="338" y="1449"/>
                  </a:lnTo>
                  <a:lnTo>
                    <a:pt x="439" y="1146"/>
                  </a:lnTo>
                  <a:lnTo>
                    <a:pt x="641" y="876"/>
                  </a:lnTo>
                  <a:lnTo>
                    <a:pt x="843" y="674"/>
                  </a:lnTo>
                  <a:lnTo>
                    <a:pt x="1112" y="472"/>
                  </a:lnTo>
                  <a:lnTo>
                    <a:pt x="1415" y="338"/>
                  </a:lnTo>
                  <a:lnTo>
                    <a:pt x="1482" y="338"/>
                  </a:lnTo>
                  <a:lnTo>
                    <a:pt x="1785" y="304"/>
                  </a:lnTo>
                  <a:lnTo>
                    <a:pt x="2088" y="270"/>
                  </a:lnTo>
                  <a:close/>
                  <a:moveTo>
                    <a:pt x="1987" y="1"/>
                  </a:moveTo>
                  <a:lnTo>
                    <a:pt x="1651" y="35"/>
                  </a:lnTo>
                  <a:lnTo>
                    <a:pt x="1449" y="68"/>
                  </a:lnTo>
                  <a:lnTo>
                    <a:pt x="1280" y="136"/>
                  </a:lnTo>
                  <a:lnTo>
                    <a:pt x="1112" y="203"/>
                  </a:lnTo>
                  <a:lnTo>
                    <a:pt x="944" y="270"/>
                  </a:lnTo>
                  <a:lnTo>
                    <a:pt x="775" y="405"/>
                  </a:lnTo>
                  <a:lnTo>
                    <a:pt x="641" y="506"/>
                  </a:lnTo>
                  <a:lnTo>
                    <a:pt x="405" y="809"/>
                  </a:lnTo>
                  <a:lnTo>
                    <a:pt x="203" y="1112"/>
                  </a:lnTo>
                  <a:lnTo>
                    <a:pt x="68" y="1482"/>
                  </a:lnTo>
                  <a:lnTo>
                    <a:pt x="1" y="1886"/>
                  </a:lnTo>
                  <a:lnTo>
                    <a:pt x="1" y="2290"/>
                  </a:lnTo>
                  <a:lnTo>
                    <a:pt x="35" y="2526"/>
                  </a:lnTo>
                  <a:lnTo>
                    <a:pt x="68" y="2762"/>
                  </a:lnTo>
                  <a:lnTo>
                    <a:pt x="136" y="2964"/>
                  </a:lnTo>
                  <a:lnTo>
                    <a:pt x="237" y="3166"/>
                  </a:lnTo>
                  <a:lnTo>
                    <a:pt x="371" y="3300"/>
                  </a:lnTo>
                  <a:lnTo>
                    <a:pt x="506" y="3435"/>
                  </a:lnTo>
                  <a:lnTo>
                    <a:pt x="674" y="3570"/>
                  </a:lnTo>
                  <a:lnTo>
                    <a:pt x="843" y="3671"/>
                  </a:lnTo>
                  <a:lnTo>
                    <a:pt x="1011" y="3738"/>
                  </a:lnTo>
                  <a:lnTo>
                    <a:pt x="1213" y="3805"/>
                  </a:lnTo>
                  <a:lnTo>
                    <a:pt x="1617" y="3873"/>
                  </a:lnTo>
                  <a:lnTo>
                    <a:pt x="2055" y="3873"/>
                  </a:lnTo>
                  <a:lnTo>
                    <a:pt x="2526" y="3805"/>
                  </a:lnTo>
                  <a:lnTo>
                    <a:pt x="2728" y="3772"/>
                  </a:lnTo>
                  <a:lnTo>
                    <a:pt x="2930" y="3671"/>
                  </a:lnTo>
                  <a:lnTo>
                    <a:pt x="3132" y="3570"/>
                  </a:lnTo>
                  <a:lnTo>
                    <a:pt x="3300" y="3469"/>
                  </a:lnTo>
                  <a:lnTo>
                    <a:pt x="3435" y="3300"/>
                  </a:lnTo>
                  <a:lnTo>
                    <a:pt x="3570" y="3166"/>
                  </a:lnTo>
                  <a:lnTo>
                    <a:pt x="3704" y="2997"/>
                  </a:lnTo>
                  <a:lnTo>
                    <a:pt x="3805" y="2795"/>
                  </a:lnTo>
                  <a:lnTo>
                    <a:pt x="3873" y="2627"/>
                  </a:lnTo>
                  <a:lnTo>
                    <a:pt x="3940" y="2425"/>
                  </a:lnTo>
                  <a:lnTo>
                    <a:pt x="3974" y="2223"/>
                  </a:lnTo>
                  <a:lnTo>
                    <a:pt x="4007" y="2021"/>
                  </a:lnTo>
                  <a:lnTo>
                    <a:pt x="4007" y="1785"/>
                  </a:lnTo>
                  <a:lnTo>
                    <a:pt x="3974" y="1583"/>
                  </a:lnTo>
                  <a:lnTo>
                    <a:pt x="3940" y="1381"/>
                  </a:lnTo>
                  <a:lnTo>
                    <a:pt x="3906" y="1179"/>
                  </a:lnTo>
                  <a:lnTo>
                    <a:pt x="3738" y="876"/>
                  </a:lnTo>
                  <a:lnTo>
                    <a:pt x="3536" y="607"/>
                  </a:lnTo>
                  <a:lnTo>
                    <a:pt x="3267" y="371"/>
                  </a:lnTo>
                  <a:lnTo>
                    <a:pt x="2997" y="203"/>
                  </a:lnTo>
                  <a:lnTo>
                    <a:pt x="2661" y="68"/>
                  </a:lnTo>
                  <a:lnTo>
                    <a:pt x="232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 name="Google Shape;71;p2"/>
            <p:cNvSpPr/>
            <p:nvPr/>
          </p:nvSpPr>
          <p:spPr>
            <a:xfrm>
              <a:off x="305052" y="1677937"/>
              <a:ext cx="1538677" cy="673192"/>
            </a:xfrm>
            <a:custGeom>
              <a:avLst/>
              <a:gdLst/>
              <a:ahLst/>
              <a:cxnLst/>
              <a:rect l="l" t="t" r="r" b="b"/>
              <a:pathLst>
                <a:path w="23165" h="10135" extrusionOk="0">
                  <a:moveTo>
                    <a:pt x="3603" y="304"/>
                  </a:moveTo>
                  <a:lnTo>
                    <a:pt x="3940" y="337"/>
                  </a:lnTo>
                  <a:lnTo>
                    <a:pt x="4647" y="472"/>
                  </a:lnTo>
                  <a:lnTo>
                    <a:pt x="5219" y="607"/>
                  </a:lnTo>
                  <a:lnTo>
                    <a:pt x="6397" y="775"/>
                  </a:lnTo>
                  <a:lnTo>
                    <a:pt x="7576" y="977"/>
                  </a:lnTo>
                  <a:lnTo>
                    <a:pt x="7340" y="1112"/>
                  </a:lnTo>
                  <a:lnTo>
                    <a:pt x="7138" y="1213"/>
                  </a:lnTo>
                  <a:lnTo>
                    <a:pt x="6667" y="1482"/>
                  </a:lnTo>
                  <a:lnTo>
                    <a:pt x="6330" y="1348"/>
                  </a:lnTo>
                  <a:lnTo>
                    <a:pt x="5926" y="1246"/>
                  </a:lnTo>
                  <a:lnTo>
                    <a:pt x="5522" y="1179"/>
                  </a:lnTo>
                  <a:lnTo>
                    <a:pt x="5152" y="1145"/>
                  </a:lnTo>
                  <a:lnTo>
                    <a:pt x="5084" y="1112"/>
                  </a:lnTo>
                  <a:lnTo>
                    <a:pt x="4849" y="910"/>
                  </a:lnTo>
                  <a:lnTo>
                    <a:pt x="4546" y="741"/>
                  </a:lnTo>
                  <a:lnTo>
                    <a:pt x="4276" y="640"/>
                  </a:lnTo>
                  <a:lnTo>
                    <a:pt x="3973" y="539"/>
                  </a:lnTo>
                  <a:lnTo>
                    <a:pt x="3637" y="506"/>
                  </a:lnTo>
                  <a:lnTo>
                    <a:pt x="3334" y="472"/>
                  </a:lnTo>
                  <a:lnTo>
                    <a:pt x="2997" y="472"/>
                  </a:lnTo>
                  <a:lnTo>
                    <a:pt x="2694" y="506"/>
                  </a:lnTo>
                  <a:lnTo>
                    <a:pt x="2829" y="438"/>
                  </a:lnTo>
                  <a:lnTo>
                    <a:pt x="2963" y="371"/>
                  </a:lnTo>
                  <a:lnTo>
                    <a:pt x="3266" y="304"/>
                  </a:lnTo>
                  <a:close/>
                  <a:moveTo>
                    <a:pt x="2559" y="640"/>
                  </a:moveTo>
                  <a:lnTo>
                    <a:pt x="2593" y="741"/>
                  </a:lnTo>
                  <a:lnTo>
                    <a:pt x="2627" y="775"/>
                  </a:lnTo>
                  <a:lnTo>
                    <a:pt x="3502" y="775"/>
                  </a:lnTo>
                  <a:lnTo>
                    <a:pt x="3771" y="809"/>
                  </a:lnTo>
                  <a:lnTo>
                    <a:pt x="4007" y="876"/>
                  </a:lnTo>
                  <a:lnTo>
                    <a:pt x="4276" y="943"/>
                  </a:lnTo>
                  <a:lnTo>
                    <a:pt x="4512" y="1044"/>
                  </a:lnTo>
                  <a:lnTo>
                    <a:pt x="4748" y="1179"/>
                  </a:lnTo>
                  <a:lnTo>
                    <a:pt x="4815" y="1213"/>
                  </a:lnTo>
                  <a:lnTo>
                    <a:pt x="4815" y="1280"/>
                  </a:lnTo>
                  <a:lnTo>
                    <a:pt x="4882" y="1348"/>
                  </a:lnTo>
                  <a:lnTo>
                    <a:pt x="4983" y="1348"/>
                  </a:lnTo>
                  <a:lnTo>
                    <a:pt x="5152" y="1583"/>
                  </a:lnTo>
                  <a:lnTo>
                    <a:pt x="5320" y="1819"/>
                  </a:lnTo>
                  <a:lnTo>
                    <a:pt x="5421" y="2088"/>
                  </a:lnTo>
                  <a:lnTo>
                    <a:pt x="5522" y="2358"/>
                  </a:lnTo>
                  <a:lnTo>
                    <a:pt x="5589" y="2661"/>
                  </a:lnTo>
                  <a:lnTo>
                    <a:pt x="5623" y="2930"/>
                  </a:lnTo>
                  <a:lnTo>
                    <a:pt x="5690" y="3502"/>
                  </a:lnTo>
                  <a:lnTo>
                    <a:pt x="5690" y="3805"/>
                  </a:lnTo>
                  <a:lnTo>
                    <a:pt x="5657" y="4108"/>
                  </a:lnTo>
                  <a:lnTo>
                    <a:pt x="5623" y="4411"/>
                  </a:lnTo>
                  <a:lnTo>
                    <a:pt x="5522" y="4681"/>
                  </a:lnTo>
                  <a:lnTo>
                    <a:pt x="5421" y="4950"/>
                  </a:lnTo>
                  <a:lnTo>
                    <a:pt x="5253" y="5186"/>
                  </a:lnTo>
                  <a:lnTo>
                    <a:pt x="5051" y="5421"/>
                  </a:lnTo>
                  <a:lnTo>
                    <a:pt x="4815" y="5590"/>
                  </a:lnTo>
                  <a:lnTo>
                    <a:pt x="4613" y="5724"/>
                  </a:lnTo>
                  <a:lnTo>
                    <a:pt x="4377" y="5825"/>
                  </a:lnTo>
                  <a:lnTo>
                    <a:pt x="4108" y="5893"/>
                  </a:lnTo>
                  <a:lnTo>
                    <a:pt x="3872" y="5960"/>
                  </a:lnTo>
                  <a:lnTo>
                    <a:pt x="3334" y="5994"/>
                  </a:lnTo>
                  <a:lnTo>
                    <a:pt x="2829" y="5994"/>
                  </a:lnTo>
                  <a:lnTo>
                    <a:pt x="2559" y="5960"/>
                  </a:lnTo>
                  <a:lnTo>
                    <a:pt x="2290" y="5926"/>
                  </a:lnTo>
                  <a:lnTo>
                    <a:pt x="2054" y="5825"/>
                  </a:lnTo>
                  <a:lnTo>
                    <a:pt x="1819" y="5724"/>
                  </a:lnTo>
                  <a:lnTo>
                    <a:pt x="1617" y="5623"/>
                  </a:lnTo>
                  <a:lnTo>
                    <a:pt x="1381" y="5489"/>
                  </a:lnTo>
                  <a:lnTo>
                    <a:pt x="1213" y="5320"/>
                  </a:lnTo>
                  <a:lnTo>
                    <a:pt x="1011" y="5152"/>
                  </a:lnTo>
                  <a:lnTo>
                    <a:pt x="842" y="4950"/>
                  </a:lnTo>
                  <a:lnTo>
                    <a:pt x="708" y="4748"/>
                  </a:lnTo>
                  <a:lnTo>
                    <a:pt x="573" y="4546"/>
                  </a:lnTo>
                  <a:lnTo>
                    <a:pt x="472" y="4310"/>
                  </a:lnTo>
                  <a:lnTo>
                    <a:pt x="371" y="4075"/>
                  </a:lnTo>
                  <a:lnTo>
                    <a:pt x="304" y="3839"/>
                  </a:lnTo>
                  <a:lnTo>
                    <a:pt x="270" y="3570"/>
                  </a:lnTo>
                  <a:lnTo>
                    <a:pt x="236" y="3300"/>
                  </a:lnTo>
                  <a:lnTo>
                    <a:pt x="270" y="3065"/>
                  </a:lnTo>
                  <a:lnTo>
                    <a:pt x="270" y="2829"/>
                  </a:lnTo>
                  <a:lnTo>
                    <a:pt x="337" y="2593"/>
                  </a:lnTo>
                  <a:lnTo>
                    <a:pt x="405" y="2358"/>
                  </a:lnTo>
                  <a:lnTo>
                    <a:pt x="506" y="2156"/>
                  </a:lnTo>
                  <a:lnTo>
                    <a:pt x="640" y="1954"/>
                  </a:lnTo>
                  <a:lnTo>
                    <a:pt x="775" y="1752"/>
                  </a:lnTo>
                  <a:lnTo>
                    <a:pt x="943" y="1583"/>
                  </a:lnTo>
                  <a:lnTo>
                    <a:pt x="1280" y="1280"/>
                  </a:lnTo>
                  <a:lnTo>
                    <a:pt x="1684" y="1011"/>
                  </a:lnTo>
                  <a:lnTo>
                    <a:pt x="2122" y="809"/>
                  </a:lnTo>
                  <a:lnTo>
                    <a:pt x="2559" y="640"/>
                  </a:lnTo>
                  <a:close/>
                  <a:moveTo>
                    <a:pt x="5387" y="1449"/>
                  </a:moveTo>
                  <a:lnTo>
                    <a:pt x="6061" y="1550"/>
                  </a:lnTo>
                  <a:lnTo>
                    <a:pt x="6364" y="1651"/>
                  </a:lnTo>
                  <a:lnTo>
                    <a:pt x="6700" y="1752"/>
                  </a:lnTo>
                  <a:lnTo>
                    <a:pt x="6633" y="2055"/>
                  </a:lnTo>
                  <a:lnTo>
                    <a:pt x="6566" y="2391"/>
                  </a:lnTo>
                  <a:lnTo>
                    <a:pt x="6498" y="3031"/>
                  </a:lnTo>
                  <a:lnTo>
                    <a:pt x="6263" y="3974"/>
                  </a:lnTo>
                  <a:lnTo>
                    <a:pt x="6027" y="4916"/>
                  </a:lnTo>
                  <a:lnTo>
                    <a:pt x="5892" y="5287"/>
                  </a:lnTo>
                  <a:lnTo>
                    <a:pt x="5825" y="5623"/>
                  </a:lnTo>
                  <a:lnTo>
                    <a:pt x="5791" y="5994"/>
                  </a:lnTo>
                  <a:lnTo>
                    <a:pt x="5791" y="6128"/>
                  </a:lnTo>
                  <a:lnTo>
                    <a:pt x="5825" y="6297"/>
                  </a:lnTo>
                  <a:lnTo>
                    <a:pt x="5724" y="6229"/>
                  </a:lnTo>
                  <a:lnTo>
                    <a:pt x="5589" y="6196"/>
                  </a:lnTo>
                  <a:lnTo>
                    <a:pt x="5320" y="6196"/>
                  </a:lnTo>
                  <a:lnTo>
                    <a:pt x="5185" y="6162"/>
                  </a:lnTo>
                  <a:lnTo>
                    <a:pt x="5051" y="6128"/>
                  </a:lnTo>
                  <a:lnTo>
                    <a:pt x="4748" y="5994"/>
                  </a:lnTo>
                  <a:lnTo>
                    <a:pt x="4983" y="5893"/>
                  </a:lnTo>
                  <a:lnTo>
                    <a:pt x="5185" y="5724"/>
                  </a:lnTo>
                  <a:lnTo>
                    <a:pt x="5387" y="5489"/>
                  </a:lnTo>
                  <a:lnTo>
                    <a:pt x="5589" y="5253"/>
                  </a:lnTo>
                  <a:lnTo>
                    <a:pt x="5724" y="4984"/>
                  </a:lnTo>
                  <a:lnTo>
                    <a:pt x="5825" y="4714"/>
                  </a:lnTo>
                  <a:lnTo>
                    <a:pt x="5892" y="4445"/>
                  </a:lnTo>
                  <a:lnTo>
                    <a:pt x="5960" y="4142"/>
                  </a:lnTo>
                  <a:lnTo>
                    <a:pt x="5960" y="3839"/>
                  </a:lnTo>
                  <a:lnTo>
                    <a:pt x="5960" y="3502"/>
                  </a:lnTo>
                  <a:lnTo>
                    <a:pt x="5926" y="2964"/>
                  </a:lnTo>
                  <a:lnTo>
                    <a:pt x="5825" y="2425"/>
                  </a:lnTo>
                  <a:lnTo>
                    <a:pt x="5758" y="2156"/>
                  </a:lnTo>
                  <a:lnTo>
                    <a:pt x="5657" y="1920"/>
                  </a:lnTo>
                  <a:lnTo>
                    <a:pt x="5522" y="1651"/>
                  </a:lnTo>
                  <a:lnTo>
                    <a:pt x="5387" y="1449"/>
                  </a:lnTo>
                  <a:close/>
                  <a:moveTo>
                    <a:pt x="4411" y="6128"/>
                  </a:moveTo>
                  <a:lnTo>
                    <a:pt x="4546" y="6229"/>
                  </a:lnTo>
                  <a:lnTo>
                    <a:pt x="4680" y="6263"/>
                  </a:lnTo>
                  <a:lnTo>
                    <a:pt x="5017" y="6364"/>
                  </a:lnTo>
                  <a:lnTo>
                    <a:pt x="5219" y="6431"/>
                  </a:lnTo>
                  <a:lnTo>
                    <a:pt x="5421" y="6431"/>
                  </a:lnTo>
                  <a:lnTo>
                    <a:pt x="5522" y="6465"/>
                  </a:lnTo>
                  <a:lnTo>
                    <a:pt x="5488" y="6499"/>
                  </a:lnTo>
                  <a:lnTo>
                    <a:pt x="5387" y="6633"/>
                  </a:lnTo>
                  <a:lnTo>
                    <a:pt x="5320" y="6835"/>
                  </a:lnTo>
                  <a:lnTo>
                    <a:pt x="5253" y="6869"/>
                  </a:lnTo>
                  <a:lnTo>
                    <a:pt x="5118" y="6835"/>
                  </a:lnTo>
                  <a:lnTo>
                    <a:pt x="4849" y="6802"/>
                  </a:lnTo>
                  <a:lnTo>
                    <a:pt x="4546" y="6701"/>
                  </a:lnTo>
                  <a:lnTo>
                    <a:pt x="3906" y="6566"/>
                  </a:lnTo>
                  <a:lnTo>
                    <a:pt x="3603" y="6465"/>
                  </a:lnTo>
                  <a:lnTo>
                    <a:pt x="3468" y="6398"/>
                  </a:lnTo>
                  <a:lnTo>
                    <a:pt x="3300" y="6330"/>
                  </a:lnTo>
                  <a:lnTo>
                    <a:pt x="3872" y="6263"/>
                  </a:lnTo>
                  <a:lnTo>
                    <a:pt x="4142" y="6196"/>
                  </a:lnTo>
                  <a:lnTo>
                    <a:pt x="4411" y="6128"/>
                  </a:lnTo>
                  <a:close/>
                  <a:moveTo>
                    <a:pt x="15926" y="8653"/>
                  </a:moveTo>
                  <a:lnTo>
                    <a:pt x="16936" y="8822"/>
                  </a:lnTo>
                  <a:lnTo>
                    <a:pt x="16902" y="8855"/>
                  </a:lnTo>
                  <a:lnTo>
                    <a:pt x="16801" y="8923"/>
                  </a:lnTo>
                  <a:lnTo>
                    <a:pt x="16666" y="8956"/>
                  </a:lnTo>
                  <a:lnTo>
                    <a:pt x="16431" y="8956"/>
                  </a:lnTo>
                  <a:lnTo>
                    <a:pt x="16296" y="8923"/>
                  </a:lnTo>
                  <a:lnTo>
                    <a:pt x="16161" y="8855"/>
                  </a:lnTo>
                  <a:lnTo>
                    <a:pt x="16027" y="8754"/>
                  </a:lnTo>
                  <a:lnTo>
                    <a:pt x="15926" y="8653"/>
                  </a:lnTo>
                  <a:close/>
                  <a:moveTo>
                    <a:pt x="20572" y="5051"/>
                  </a:moveTo>
                  <a:lnTo>
                    <a:pt x="20875" y="5085"/>
                  </a:lnTo>
                  <a:lnTo>
                    <a:pt x="21178" y="5152"/>
                  </a:lnTo>
                  <a:lnTo>
                    <a:pt x="21481" y="5253"/>
                  </a:lnTo>
                  <a:lnTo>
                    <a:pt x="21750" y="5421"/>
                  </a:lnTo>
                  <a:lnTo>
                    <a:pt x="22019" y="5623"/>
                  </a:lnTo>
                  <a:lnTo>
                    <a:pt x="22255" y="5825"/>
                  </a:lnTo>
                  <a:lnTo>
                    <a:pt x="22491" y="6095"/>
                  </a:lnTo>
                  <a:lnTo>
                    <a:pt x="22659" y="6398"/>
                  </a:lnTo>
                  <a:lnTo>
                    <a:pt x="22760" y="6633"/>
                  </a:lnTo>
                  <a:lnTo>
                    <a:pt x="22861" y="6903"/>
                  </a:lnTo>
                  <a:lnTo>
                    <a:pt x="22895" y="7138"/>
                  </a:lnTo>
                  <a:lnTo>
                    <a:pt x="22928" y="7408"/>
                  </a:lnTo>
                  <a:lnTo>
                    <a:pt x="22895" y="7677"/>
                  </a:lnTo>
                  <a:lnTo>
                    <a:pt x="22861" y="7913"/>
                  </a:lnTo>
                  <a:lnTo>
                    <a:pt x="22794" y="8182"/>
                  </a:lnTo>
                  <a:lnTo>
                    <a:pt x="22726" y="8418"/>
                  </a:lnTo>
                  <a:lnTo>
                    <a:pt x="22592" y="8653"/>
                  </a:lnTo>
                  <a:lnTo>
                    <a:pt x="22457" y="8855"/>
                  </a:lnTo>
                  <a:lnTo>
                    <a:pt x="22289" y="9091"/>
                  </a:lnTo>
                  <a:lnTo>
                    <a:pt x="22120" y="9259"/>
                  </a:lnTo>
                  <a:lnTo>
                    <a:pt x="21918" y="9428"/>
                  </a:lnTo>
                  <a:lnTo>
                    <a:pt x="21716" y="9596"/>
                  </a:lnTo>
                  <a:lnTo>
                    <a:pt x="21481" y="9731"/>
                  </a:lnTo>
                  <a:lnTo>
                    <a:pt x="21245" y="9832"/>
                  </a:lnTo>
                  <a:lnTo>
                    <a:pt x="20875" y="9933"/>
                  </a:lnTo>
                  <a:lnTo>
                    <a:pt x="20504" y="9967"/>
                  </a:lnTo>
                  <a:lnTo>
                    <a:pt x="20134" y="9933"/>
                  </a:lnTo>
                  <a:lnTo>
                    <a:pt x="19764" y="9866"/>
                  </a:lnTo>
                  <a:lnTo>
                    <a:pt x="19427" y="9731"/>
                  </a:lnTo>
                  <a:lnTo>
                    <a:pt x="19124" y="9529"/>
                  </a:lnTo>
                  <a:lnTo>
                    <a:pt x="18821" y="9293"/>
                  </a:lnTo>
                  <a:lnTo>
                    <a:pt x="18585" y="9057"/>
                  </a:lnTo>
                  <a:lnTo>
                    <a:pt x="18619" y="8990"/>
                  </a:lnTo>
                  <a:lnTo>
                    <a:pt x="18585" y="8923"/>
                  </a:lnTo>
                  <a:lnTo>
                    <a:pt x="18585" y="8889"/>
                  </a:lnTo>
                  <a:lnTo>
                    <a:pt x="18518" y="8855"/>
                  </a:lnTo>
                  <a:lnTo>
                    <a:pt x="18451" y="8822"/>
                  </a:lnTo>
                  <a:lnTo>
                    <a:pt x="18316" y="8586"/>
                  </a:lnTo>
                  <a:lnTo>
                    <a:pt x="18181" y="8350"/>
                  </a:lnTo>
                  <a:lnTo>
                    <a:pt x="18114" y="8047"/>
                  </a:lnTo>
                  <a:lnTo>
                    <a:pt x="18080" y="7778"/>
                  </a:lnTo>
                  <a:lnTo>
                    <a:pt x="18080" y="7509"/>
                  </a:lnTo>
                  <a:lnTo>
                    <a:pt x="18114" y="7239"/>
                  </a:lnTo>
                  <a:lnTo>
                    <a:pt x="18148" y="7004"/>
                  </a:lnTo>
                  <a:lnTo>
                    <a:pt x="18249" y="6768"/>
                  </a:lnTo>
                  <a:lnTo>
                    <a:pt x="18350" y="6532"/>
                  </a:lnTo>
                  <a:lnTo>
                    <a:pt x="18484" y="6330"/>
                  </a:lnTo>
                  <a:lnTo>
                    <a:pt x="18619" y="6128"/>
                  </a:lnTo>
                  <a:lnTo>
                    <a:pt x="18787" y="5960"/>
                  </a:lnTo>
                  <a:lnTo>
                    <a:pt x="18989" y="5792"/>
                  </a:lnTo>
                  <a:lnTo>
                    <a:pt x="19191" y="5623"/>
                  </a:lnTo>
                  <a:lnTo>
                    <a:pt x="19393" y="5489"/>
                  </a:lnTo>
                  <a:lnTo>
                    <a:pt x="19629" y="5354"/>
                  </a:lnTo>
                  <a:lnTo>
                    <a:pt x="19865" y="5253"/>
                  </a:lnTo>
                  <a:lnTo>
                    <a:pt x="20100" y="5186"/>
                  </a:lnTo>
                  <a:lnTo>
                    <a:pt x="20336" y="5118"/>
                  </a:lnTo>
                  <a:lnTo>
                    <a:pt x="20572" y="5051"/>
                  </a:lnTo>
                  <a:close/>
                  <a:moveTo>
                    <a:pt x="4680" y="1"/>
                  </a:moveTo>
                  <a:lnTo>
                    <a:pt x="4512" y="34"/>
                  </a:lnTo>
                  <a:lnTo>
                    <a:pt x="4377" y="68"/>
                  </a:lnTo>
                  <a:lnTo>
                    <a:pt x="4344" y="135"/>
                  </a:lnTo>
                  <a:lnTo>
                    <a:pt x="4344" y="169"/>
                  </a:lnTo>
                  <a:lnTo>
                    <a:pt x="4377" y="236"/>
                  </a:lnTo>
                  <a:lnTo>
                    <a:pt x="4243" y="236"/>
                  </a:lnTo>
                  <a:lnTo>
                    <a:pt x="3839" y="135"/>
                  </a:lnTo>
                  <a:lnTo>
                    <a:pt x="3536" y="102"/>
                  </a:lnTo>
                  <a:lnTo>
                    <a:pt x="3233" y="68"/>
                  </a:lnTo>
                  <a:lnTo>
                    <a:pt x="2930" y="68"/>
                  </a:lnTo>
                  <a:lnTo>
                    <a:pt x="2829" y="102"/>
                  </a:lnTo>
                  <a:lnTo>
                    <a:pt x="2728" y="135"/>
                  </a:lnTo>
                  <a:lnTo>
                    <a:pt x="2627" y="203"/>
                  </a:lnTo>
                  <a:lnTo>
                    <a:pt x="2559" y="270"/>
                  </a:lnTo>
                  <a:lnTo>
                    <a:pt x="2526" y="371"/>
                  </a:lnTo>
                  <a:lnTo>
                    <a:pt x="2526" y="472"/>
                  </a:lnTo>
                  <a:lnTo>
                    <a:pt x="2256" y="539"/>
                  </a:lnTo>
                  <a:lnTo>
                    <a:pt x="2021" y="573"/>
                  </a:lnTo>
                  <a:lnTo>
                    <a:pt x="1785" y="674"/>
                  </a:lnTo>
                  <a:lnTo>
                    <a:pt x="1549" y="775"/>
                  </a:lnTo>
                  <a:lnTo>
                    <a:pt x="1314" y="910"/>
                  </a:lnTo>
                  <a:lnTo>
                    <a:pt x="1112" y="1078"/>
                  </a:lnTo>
                  <a:lnTo>
                    <a:pt x="910" y="1246"/>
                  </a:lnTo>
                  <a:lnTo>
                    <a:pt x="741" y="1415"/>
                  </a:lnTo>
                  <a:lnTo>
                    <a:pt x="573" y="1617"/>
                  </a:lnTo>
                  <a:lnTo>
                    <a:pt x="438" y="1819"/>
                  </a:lnTo>
                  <a:lnTo>
                    <a:pt x="304" y="2055"/>
                  </a:lnTo>
                  <a:lnTo>
                    <a:pt x="203" y="2290"/>
                  </a:lnTo>
                  <a:lnTo>
                    <a:pt x="135" y="2526"/>
                  </a:lnTo>
                  <a:lnTo>
                    <a:pt x="68" y="2795"/>
                  </a:lnTo>
                  <a:lnTo>
                    <a:pt x="34" y="3065"/>
                  </a:lnTo>
                  <a:lnTo>
                    <a:pt x="1" y="3300"/>
                  </a:lnTo>
                  <a:lnTo>
                    <a:pt x="1" y="3603"/>
                  </a:lnTo>
                  <a:lnTo>
                    <a:pt x="34" y="3906"/>
                  </a:lnTo>
                  <a:lnTo>
                    <a:pt x="102" y="4176"/>
                  </a:lnTo>
                  <a:lnTo>
                    <a:pt x="203" y="4445"/>
                  </a:lnTo>
                  <a:lnTo>
                    <a:pt x="304" y="4681"/>
                  </a:lnTo>
                  <a:lnTo>
                    <a:pt x="472" y="4950"/>
                  </a:lnTo>
                  <a:lnTo>
                    <a:pt x="640" y="5152"/>
                  </a:lnTo>
                  <a:lnTo>
                    <a:pt x="809" y="5354"/>
                  </a:lnTo>
                  <a:lnTo>
                    <a:pt x="1011" y="5556"/>
                  </a:lnTo>
                  <a:lnTo>
                    <a:pt x="1246" y="5724"/>
                  </a:lnTo>
                  <a:lnTo>
                    <a:pt x="1482" y="5859"/>
                  </a:lnTo>
                  <a:lnTo>
                    <a:pt x="1718" y="5994"/>
                  </a:lnTo>
                  <a:lnTo>
                    <a:pt x="1987" y="6095"/>
                  </a:lnTo>
                  <a:lnTo>
                    <a:pt x="2256" y="6196"/>
                  </a:lnTo>
                  <a:lnTo>
                    <a:pt x="2526" y="6263"/>
                  </a:lnTo>
                  <a:lnTo>
                    <a:pt x="2829" y="6297"/>
                  </a:lnTo>
                  <a:lnTo>
                    <a:pt x="3031" y="6330"/>
                  </a:lnTo>
                  <a:lnTo>
                    <a:pt x="2997" y="6330"/>
                  </a:lnTo>
                  <a:lnTo>
                    <a:pt x="2997" y="6398"/>
                  </a:lnTo>
                  <a:lnTo>
                    <a:pt x="3064" y="6465"/>
                  </a:lnTo>
                  <a:lnTo>
                    <a:pt x="3435" y="6667"/>
                  </a:lnTo>
                  <a:lnTo>
                    <a:pt x="3839" y="6802"/>
                  </a:lnTo>
                  <a:lnTo>
                    <a:pt x="4344" y="6936"/>
                  </a:lnTo>
                  <a:lnTo>
                    <a:pt x="4512" y="7004"/>
                  </a:lnTo>
                  <a:lnTo>
                    <a:pt x="4714" y="7071"/>
                  </a:lnTo>
                  <a:lnTo>
                    <a:pt x="4916" y="7105"/>
                  </a:lnTo>
                  <a:lnTo>
                    <a:pt x="5084" y="7138"/>
                  </a:lnTo>
                  <a:lnTo>
                    <a:pt x="5253" y="7138"/>
                  </a:lnTo>
                  <a:lnTo>
                    <a:pt x="5354" y="7105"/>
                  </a:lnTo>
                  <a:lnTo>
                    <a:pt x="5455" y="7037"/>
                  </a:lnTo>
                  <a:lnTo>
                    <a:pt x="5556" y="6903"/>
                  </a:lnTo>
                  <a:lnTo>
                    <a:pt x="5623" y="6768"/>
                  </a:lnTo>
                  <a:lnTo>
                    <a:pt x="5657" y="6566"/>
                  </a:lnTo>
                  <a:lnTo>
                    <a:pt x="5657" y="6499"/>
                  </a:lnTo>
                  <a:lnTo>
                    <a:pt x="5892" y="6600"/>
                  </a:lnTo>
                  <a:lnTo>
                    <a:pt x="5926" y="6600"/>
                  </a:lnTo>
                  <a:lnTo>
                    <a:pt x="5960" y="6566"/>
                  </a:lnTo>
                  <a:lnTo>
                    <a:pt x="5993" y="6532"/>
                  </a:lnTo>
                  <a:lnTo>
                    <a:pt x="5993" y="6499"/>
                  </a:lnTo>
                  <a:lnTo>
                    <a:pt x="6128" y="6600"/>
                  </a:lnTo>
                  <a:lnTo>
                    <a:pt x="6330" y="6701"/>
                  </a:lnTo>
                  <a:lnTo>
                    <a:pt x="6364" y="6701"/>
                  </a:lnTo>
                  <a:lnTo>
                    <a:pt x="7273" y="7004"/>
                  </a:lnTo>
                  <a:lnTo>
                    <a:pt x="8216" y="7273"/>
                  </a:lnTo>
                  <a:lnTo>
                    <a:pt x="9125" y="7509"/>
                  </a:lnTo>
                  <a:lnTo>
                    <a:pt x="10101" y="7711"/>
                  </a:lnTo>
                  <a:lnTo>
                    <a:pt x="11986" y="8081"/>
                  </a:lnTo>
                  <a:lnTo>
                    <a:pt x="13872" y="8384"/>
                  </a:lnTo>
                  <a:lnTo>
                    <a:pt x="13939" y="8384"/>
                  </a:lnTo>
                  <a:lnTo>
                    <a:pt x="13973" y="8350"/>
                  </a:lnTo>
                  <a:lnTo>
                    <a:pt x="14040" y="8283"/>
                  </a:lnTo>
                  <a:lnTo>
                    <a:pt x="14040" y="8216"/>
                  </a:lnTo>
                  <a:lnTo>
                    <a:pt x="14006" y="8182"/>
                  </a:lnTo>
                  <a:lnTo>
                    <a:pt x="13939" y="8148"/>
                  </a:lnTo>
                  <a:lnTo>
                    <a:pt x="12996" y="7980"/>
                  </a:lnTo>
                  <a:lnTo>
                    <a:pt x="12054" y="7812"/>
                  </a:lnTo>
                  <a:lnTo>
                    <a:pt x="10202" y="7408"/>
                  </a:lnTo>
                  <a:lnTo>
                    <a:pt x="8317" y="6970"/>
                  </a:lnTo>
                  <a:lnTo>
                    <a:pt x="6465" y="6532"/>
                  </a:lnTo>
                  <a:lnTo>
                    <a:pt x="6397" y="6499"/>
                  </a:lnTo>
                  <a:lnTo>
                    <a:pt x="6263" y="6398"/>
                  </a:lnTo>
                  <a:lnTo>
                    <a:pt x="6162" y="6297"/>
                  </a:lnTo>
                  <a:lnTo>
                    <a:pt x="6094" y="6162"/>
                  </a:lnTo>
                  <a:lnTo>
                    <a:pt x="6061" y="5960"/>
                  </a:lnTo>
                  <a:lnTo>
                    <a:pt x="6061" y="5792"/>
                  </a:lnTo>
                  <a:lnTo>
                    <a:pt x="6061" y="5556"/>
                  </a:lnTo>
                  <a:lnTo>
                    <a:pt x="6162" y="5118"/>
                  </a:lnTo>
                  <a:lnTo>
                    <a:pt x="6263" y="4647"/>
                  </a:lnTo>
                  <a:lnTo>
                    <a:pt x="6397" y="4209"/>
                  </a:lnTo>
                  <a:lnTo>
                    <a:pt x="6599" y="3570"/>
                  </a:lnTo>
                  <a:lnTo>
                    <a:pt x="6700" y="3132"/>
                  </a:lnTo>
                  <a:lnTo>
                    <a:pt x="6801" y="2661"/>
                  </a:lnTo>
                  <a:lnTo>
                    <a:pt x="6835" y="2156"/>
                  </a:lnTo>
                  <a:lnTo>
                    <a:pt x="6835" y="1920"/>
                  </a:lnTo>
                  <a:lnTo>
                    <a:pt x="6835" y="1718"/>
                  </a:lnTo>
                  <a:lnTo>
                    <a:pt x="6835" y="1651"/>
                  </a:lnTo>
                  <a:lnTo>
                    <a:pt x="6970" y="1785"/>
                  </a:lnTo>
                  <a:lnTo>
                    <a:pt x="7138" y="1886"/>
                  </a:lnTo>
                  <a:lnTo>
                    <a:pt x="7239" y="1886"/>
                  </a:lnTo>
                  <a:lnTo>
                    <a:pt x="7340" y="1920"/>
                  </a:lnTo>
                  <a:lnTo>
                    <a:pt x="7407" y="1886"/>
                  </a:lnTo>
                  <a:lnTo>
                    <a:pt x="7441" y="1819"/>
                  </a:lnTo>
                  <a:lnTo>
                    <a:pt x="7407" y="1752"/>
                  </a:lnTo>
                  <a:lnTo>
                    <a:pt x="7340" y="1718"/>
                  </a:lnTo>
                  <a:lnTo>
                    <a:pt x="7205" y="1684"/>
                  </a:lnTo>
                  <a:lnTo>
                    <a:pt x="7037" y="1651"/>
                  </a:lnTo>
                  <a:lnTo>
                    <a:pt x="6936" y="1583"/>
                  </a:lnTo>
                  <a:lnTo>
                    <a:pt x="7542" y="1280"/>
                  </a:lnTo>
                  <a:lnTo>
                    <a:pt x="7879" y="1145"/>
                  </a:lnTo>
                  <a:lnTo>
                    <a:pt x="8047" y="1112"/>
                  </a:lnTo>
                  <a:lnTo>
                    <a:pt x="8249" y="1112"/>
                  </a:lnTo>
                  <a:lnTo>
                    <a:pt x="8788" y="1145"/>
                  </a:lnTo>
                  <a:lnTo>
                    <a:pt x="9327" y="1246"/>
                  </a:lnTo>
                  <a:lnTo>
                    <a:pt x="10404" y="1449"/>
                  </a:lnTo>
                  <a:lnTo>
                    <a:pt x="11414" y="1651"/>
                  </a:lnTo>
                  <a:lnTo>
                    <a:pt x="12390" y="1886"/>
                  </a:lnTo>
                  <a:lnTo>
                    <a:pt x="14343" y="2358"/>
                  </a:lnTo>
                  <a:lnTo>
                    <a:pt x="14410" y="2492"/>
                  </a:lnTo>
                  <a:lnTo>
                    <a:pt x="14478" y="2627"/>
                  </a:lnTo>
                  <a:lnTo>
                    <a:pt x="14646" y="2896"/>
                  </a:lnTo>
                  <a:lnTo>
                    <a:pt x="14781" y="3098"/>
                  </a:lnTo>
                  <a:lnTo>
                    <a:pt x="14781" y="3098"/>
                  </a:lnTo>
                  <a:lnTo>
                    <a:pt x="14309" y="3065"/>
                  </a:lnTo>
                  <a:lnTo>
                    <a:pt x="14242" y="2863"/>
                  </a:lnTo>
                  <a:lnTo>
                    <a:pt x="14208" y="2795"/>
                  </a:lnTo>
                  <a:lnTo>
                    <a:pt x="14141" y="2728"/>
                  </a:lnTo>
                  <a:lnTo>
                    <a:pt x="14141" y="2627"/>
                  </a:lnTo>
                  <a:lnTo>
                    <a:pt x="14107" y="2593"/>
                  </a:lnTo>
                  <a:lnTo>
                    <a:pt x="14074" y="2593"/>
                  </a:lnTo>
                  <a:lnTo>
                    <a:pt x="12660" y="2290"/>
                  </a:lnTo>
                  <a:lnTo>
                    <a:pt x="11246" y="1987"/>
                  </a:lnTo>
                  <a:lnTo>
                    <a:pt x="10572" y="1785"/>
                  </a:lnTo>
                  <a:lnTo>
                    <a:pt x="9865" y="1583"/>
                  </a:lnTo>
                  <a:lnTo>
                    <a:pt x="9158" y="1415"/>
                  </a:lnTo>
                  <a:lnTo>
                    <a:pt x="8788" y="1348"/>
                  </a:lnTo>
                  <a:lnTo>
                    <a:pt x="8451" y="1314"/>
                  </a:lnTo>
                  <a:lnTo>
                    <a:pt x="8418" y="1314"/>
                  </a:lnTo>
                  <a:lnTo>
                    <a:pt x="8418" y="1348"/>
                  </a:lnTo>
                  <a:lnTo>
                    <a:pt x="8418" y="1381"/>
                  </a:lnTo>
                  <a:lnTo>
                    <a:pt x="8721" y="1516"/>
                  </a:lnTo>
                  <a:lnTo>
                    <a:pt x="9024" y="1651"/>
                  </a:lnTo>
                  <a:lnTo>
                    <a:pt x="9663" y="1853"/>
                  </a:lnTo>
                  <a:lnTo>
                    <a:pt x="10943" y="2122"/>
                  </a:lnTo>
                  <a:lnTo>
                    <a:pt x="12458" y="2492"/>
                  </a:lnTo>
                  <a:lnTo>
                    <a:pt x="14006" y="2795"/>
                  </a:lnTo>
                  <a:lnTo>
                    <a:pt x="14074" y="2964"/>
                  </a:lnTo>
                  <a:lnTo>
                    <a:pt x="14107" y="3166"/>
                  </a:lnTo>
                  <a:lnTo>
                    <a:pt x="14141" y="3233"/>
                  </a:lnTo>
                  <a:lnTo>
                    <a:pt x="14208" y="3267"/>
                  </a:lnTo>
                  <a:lnTo>
                    <a:pt x="14680" y="3334"/>
                  </a:lnTo>
                  <a:lnTo>
                    <a:pt x="15151" y="3401"/>
                  </a:lnTo>
                  <a:lnTo>
                    <a:pt x="15185" y="3435"/>
                  </a:lnTo>
                  <a:lnTo>
                    <a:pt x="15252" y="3469"/>
                  </a:lnTo>
                  <a:lnTo>
                    <a:pt x="15319" y="3435"/>
                  </a:lnTo>
                  <a:lnTo>
                    <a:pt x="15387" y="3469"/>
                  </a:lnTo>
                  <a:lnTo>
                    <a:pt x="15286" y="3704"/>
                  </a:lnTo>
                  <a:lnTo>
                    <a:pt x="15185" y="3940"/>
                  </a:lnTo>
                  <a:lnTo>
                    <a:pt x="15016" y="4479"/>
                  </a:lnTo>
                  <a:lnTo>
                    <a:pt x="14882" y="5017"/>
                  </a:lnTo>
                  <a:lnTo>
                    <a:pt x="14814" y="5556"/>
                  </a:lnTo>
                  <a:lnTo>
                    <a:pt x="14747" y="6095"/>
                  </a:lnTo>
                  <a:lnTo>
                    <a:pt x="14612" y="6970"/>
                  </a:lnTo>
                  <a:lnTo>
                    <a:pt x="14511" y="7408"/>
                  </a:lnTo>
                  <a:lnTo>
                    <a:pt x="14410" y="7778"/>
                  </a:lnTo>
                  <a:lnTo>
                    <a:pt x="14343" y="7913"/>
                  </a:lnTo>
                  <a:lnTo>
                    <a:pt x="14276" y="8014"/>
                  </a:lnTo>
                  <a:lnTo>
                    <a:pt x="14208" y="8081"/>
                  </a:lnTo>
                  <a:lnTo>
                    <a:pt x="14074" y="8081"/>
                  </a:lnTo>
                  <a:lnTo>
                    <a:pt x="14040" y="8115"/>
                  </a:lnTo>
                  <a:lnTo>
                    <a:pt x="14040" y="8148"/>
                  </a:lnTo>
                  <a:lnTo>
                    <a:pt x="14040" y="8182"/>
                  </a:lnTo>
                  <a:lnTo>
                    <a:pt x="14074" y="8283"/>
                  </a:lnTo>
                  <a:lnTo>
                    <a:pt x="14107" y="8317"/>
                  </a:lnTo>
                  <a:lnTo>
                    <a:pt x="14175" y="8317"/>
                  </a:lnTo>
                  <a:lnTo>
                    <a:pt x="14343" y="8283"/>
                  </a:lnTo>
                  <a:lnTo>
                    <a:pt x="14377" y="8317"/>
                  </a:lnTo>
                  <a:lnTo>
                    <a:pt x="14983" y="8485"/>
                  </a:lnTo>
                  <a:lnTo>
                    <a:pt x="15589" y="8586"/>
                  </a:lnTo>
                  <a:lnTo>
                    <a:pt x="15622" y="8721"/>
                  </a:lnTo>
                  <a:lnTo>
                    <a:pt x="15690" y="8855"/>
                  </a:lnTo>
                  <a:lnTo>
                    <a:pt x="15791" y="8956"/>
                  </a:lnTo>
                  <a:lnTo>
                    <a:pt x="15892" y="9057"/>
                  </a:lnTo>
                  <a:lnTo>
                    <a:pt x="16161" y="9226"/>
                  </a:lnTo>
                  <a:lnTo>
                    <a:pt x="16397" y="9293"/>
                  </a:lnTo>
                  <a:lnTo>
                    <a:pt x="16666" y="9293"/>
                  </a:lnTo>
                  <a:lnTo>
                    <a:pt x="16936" y="9226"/>
                  </a:lnTo>
                  <a:lnTo>
                    <a:pt x="17037" y="9158"/>
                  </a:lnTo>
                  <a:lnTo>
                    <a:pt x="17138" y="9057"/>
                  </a:lnTo>
                  <a:lnTo>
                    <a:pt x="17239" y="8990"/>
                  </a:lnTo>
                  <a:lnTo>
                    <a:pt x="17306" y="8855"/>
                  </a:lnTo>
                  <a:lnTo>
                    <a:pt x="18249" y="9057"/>
                  </a:lnTo>
                  <a:lnTo>
                    <a:pt x="18518" y="9360"/>
                  </a:lnTo>
                  <a:lnTo>
                    <a:pt x="18821" y="9630"/>
                  </a:lnTo>
                  <a:lnTo>
                    <a:pt x="19191" y="9832"/>
                  </a:lnTo>
                  <a:lnTo>
                    <a:pt x="19595" y="10000"/>
                  </a:lnTo>
                  <a:lnTo>
                    <a:pt x="20033" y="10101"/>
                  </a:lnTo>
                  <a:lnTo>
                    <a:pt x="20471" y="10135"/>
                  </a:lnTo>
                  <a:lnTo>
                    <a:pt x="20875" y="10135"/>
                  </a:lnTo>
                  <a:lnTo>
                    <a:pt x="21312" y="10068"/>
                  </a:lnTo>
                  <a:lnTo>
                    <a:pt x="21582" y="9967"/>
                  </a:lnTo>
                  <a:lnTo>
                    <a:pt x="21817" y="9832"/>
                  </a:lnTo>
                  <a:lnTo>
                    <a:pt x="22053" y="9697"/>
                  </a:lnTo>
                  <a:lnTo>
                    <a:pt x="22255" y="9495"/>
                  </a:lnTo>
                  <a:lnTo>
                    <a:pt x="22457" y="9293"/>
                  </a:lnTo>
                  <a:lnTo>
                    <a:pt x="22625" y="9091"/>
                  </a:lnTo>
                  <a:lnTo>
                    <a:pt x="22794" y="8855"/>
                  </a:lnTo>
                  <a:lnTo>
                    <a:pt x="22895" y="8586"/>
                  </a:lnTo>
                  <a:lnTo>
                    <a:pt x="22996" y="8350"/>
                  </a:lnTo>
                  <a:lnTo>
                    <a:pt x="23097" y="8081"/>
                  </a:lnTo>
                  <a:lnTo>
                    <a:pt x="23130" y="7778"/>
                  </a:lnTo>
                  <a:lnTo>
                    <a:pt x="23164" y="7509"/>
                  </a:lnTo>
                  <a:lnTo>
                    <a:pt x="23164" y="7239"/>
                  </a:lnTo>
                  <a:lnTo>
                    <a:pt x="23130" y="6970"/>
                  </a:lnTo>
                  <a:lnTo>
                    <a:pt x="23063" y="6701"/>
                  </a:lnTo>
                  <a:lnTo>
                    <a:pt x="22962" y="6431"/>
                  </a:lnTo>
                  <a:lnTo>
                    <a:pt x="22827" y="6196"/>
                  </a:lnTo>
                  <a:lnTo>
                    <a:pt x="22693" y="5960"/>
                  </a:lnTo>
                  <a:lnTo>
                    <a:pt x="22524" y="5758"/>
                  </a:lnTo>
                  <a:lnTo>
                    <a:pt x="22322" y="5556"/>
                  </a:lnTo>
                  <a:lnTo>
                    <a:pt x="22087" y="5354"/>
                  </a:lnTo>
                  <a:lnTo>
                    <a:pt x="21851" y="5186"/>
                  </a:lnTo>
                  <a:lnTo>
                    <a:pt x="21615" y="5051"/>
                  </a:lnTo>
                  <a:lnTo>
                    <a:pt x="21346" y="4916"/>
                  </a:lnTo>
                  <a:lnTo>
                    <a:pt x="21077" y="4849"/>
                  </a:lnTo>
                  <a:lnTo>
                    <a:pt x="20807" y="4782"/>
                  </a:lnTo>
                  <a:lnTo>
                    <a:pt x="20538" y="4748"/>
                  </a:lnTo>
                  <a:lnTo>
                    <a:pt x="20269" y="4748"/>
                  </a:lnTo>
                  <a:lnTo>
                    <a:pt x="20033" y="4815"/>
                  </a:lnTo>
                  <a:lnTo>
                    <a:pt x="19764" y="4916"/>
                  </a:lnTo>
                  <a:lnTo>
                    <a:pt x="19528" y="5085"/>
                  </a:lnTo>
                  <a:lnTo>
                    <a:pt x="19292" y="5287"/>
                  </a:lnTo>
                  <a:lnTo>
                    <a:pt x="18989" y="5489"/>
                  </a:lnTo>
                  <a:lnTo>
                    <a:pt x="18720" y="5724"/>
                  </a:lnTo>
                  <a:lnTo>
                    <a:pt x="18451" y="5994"/>
                  </a:lnTo>
                  <a:lnTo>
                    <a:pt x="18249" y="6297"/>
                  </a:lnTo>
                  <a:lnTo>
                    <a:pt x="18080" y="6633"/>
                  </a:lnTo>
                  <a:lnTo>
                    <a:pt x="17946" y="7004"/>
                  </a:lnTo>
                  <a:lnTo>
                    <a:pt x="17878" y="7374"/>
                  </a:lnTo>
                  <a:lnTo>
                    <a:pt x="17845" y="7778"/>
                  </a:lnTo>
                  <a:lnTo>
                    <a:pt x="17845" y="8047"/>
                  </a:lnTo>
                  <a:lnTo>
                    <a:pt x="17912" y="8283"/>
                  </a:lnTo>
                  <a:lnTo>
                    <a:pt x="17979" y="8519"/>
                  </a:lnTo>
                  <a:lnTo>
                    <a:pt x="18047" y="8754"/>
                  </a:lnTo>
                  <a:lnTo>
                    <a:pt x="17171" y="8552"/>
                  </a:lnTo>
                  <a:lnTo>
                    <a:pt x="16229" y="8384"/>
                  </a:lnTo>
                  <a:lnTo>
                    <a:pt x="15319" y="8249"/>
                  </a:lnTo>
                  <a:lnTo>
                    <a:pt x="14848" y="8216"/>
                  </a:lnTo>
                  <a:lnTo>
                    <a:pt x="14410" y="8216"/>
                  </a:lnTo>
                  <a:lnTo>
                    <a:pt x="14511" y="8081"/>
                  </a:lnTo>
                  <a:lnTo>
                    <a:pt x="14612" y="7913"/>
                  </a:lnTo>
                  <a:lnTo>
                    <a:pt x="14680" y="7744"/>
                  </a:lnTo>
                  <a:lnTo>
                    <a:pt x="14747" y="7509"/>
                  </a:lnTo>
                  <a:lnTo>
                    <a:pt x="14814" y="7105"/>
                  </a:lnTo>
                  <a:lnTo>
                    <a:pt x="14848" y="6768"/>
                  </a:lnTo>
                  <a:lnTo>
                    <a:pt x="14949" y="5960"/>
                  </a:lnTo>
                  <a:lnTo>
                    <a:pt x="15117" y="5118"/>
                  </a:lnTo>
                  <a:lnTo>
                    <a:pt x="15319" y="4310"/>
                  </a:lnTo>
                  <a:lnTo>
                    <a:pt x="15387" y="3906"/>
                  </a:lnTo>
                  <a:lnTo>
                    <a:pt x="15454" y="3469"/>
                  </a:lnTo>
                  <a:lnTo>
                    <a:pt x="15858" y="3603"/>
                  </a:lnTo>
                  <a:lnTo>
                    <a:pt x="16262" y="3671"/>
                  </a:lnTo>
                  <a:lnTo>
                    <a:pt x="17070" y="3839"/>
                  </a:lnTo>
                  <a:lnTo>
                    <a:pt x="18720" y="4075"/>
                  </a:lnTo>
                  <a:lnTo>
                    <a:pt x="22322" y="4714"/>
                  </a:lnTo>
                  <a:lnTo>
                    <a:pt x="22356" y="4782"/>
                  </a:lnTo>
                  <a:lnTo>
                    <a:pt x="22390" y="4815"/>
                  </a:lnTo>
                  <a:lnTo>
                    <a:pt x="22423" y="4849"/>
                  </a:lnTo>
                  <a:lnTo>
                    <a:pt x="22524" y="4849"/>
                  </a:lnTo>
                  <a:lnTo>
                    <a:pt x="22592" y="4815"/>
                  </a:lnTo>
                  <a:lnTo>
                    <a:pt x="22592" y="4748"/>
                  </a:lnTo>
                  <a:lnTo>
                    <a:pt x="22592" y="4714"/>
                  </a:lnTo>
                  <a:lnTo>
                    <a:pt x="22558" y="4613"/>
                  </a:lnTo>
                  <a:lnTo>
                    <a:pt x="22558" y="4546"/>
                  </a:lnTo>
                  <a:lnTo>
                    <a:pt x="22558" y="4512"/>
                  </a:lnTo>
                  <a:lnTo>
                    <a:pt x="22491" y="4479"/>
                  </a:lnTo>
                  <a:lnTo>
                    <a:pt x="22255" y="3772"/>
                  </a:lnTo>
                  <a:lnTo>
                    <a:pt x="22120" y="3435"/>
                  </a:lnTo>
                  <a:lnTo>
                    <a:pt x="22053" y="3267"/>
                  </a:lnTo>
                  <a:lnTo>
                    <a:pt x="21952" y="3132"/>
                  </a:lnTo>
                  <a:lnTo>
                    <a:pt x="21918" y="3065"/>
                  </a:lnTo>
                  <a:lnTo>
                    <a:pt x="21885" y="3031"/>
                  </a:lnTo>
                  <a:lnTo>
                    <a:pt x="20067" y="2627"/>
                  </a:lnTo>
                  <a:lnTo>
                    <a:pt x="18249" y="2257"/>
                  </a:lnTo>
                  <a:lnTo>
                    <a:pt x="16397" y="1920"/>
                  </a:lnTo>
                  <a:lnTo>
                    <a:pt x="15724" y="1785"/>
                  </a:lnTo>
                  <a:lnTo>
                    <a:pt x="15420" y="1752"/>
                  </a:lnTo>
                  <a:lnTo>
                    <a:pt x="15084" y="1785"/>
                  </a:lnTo>
                  <a:lnTo>
                    <a:pt x="15387" y="1920"/>
                  </a:lnTo>
                  <a:lnTo>
                    <a:pt x="15690" y="2021"/>
                  </a:lnTo>
                  <a:lnTo>
                    <a:pt x="16363" y="2122"/>
                  </a:lnTo>
                  <a:lnTo>
                    <a:pt x="18181" y="2459"/>
                  </a:lnTo>
                  <a:lnTo>
                    <a:pt x="19999" y="2829"/>
                  </a:lnTo>
                  <a:lnTo>
                    <a:pt x="21817" y="3233"/>
                  </a:lnTo>
                  <a:lnTo>
                    <a:pt x="21851" y="3401"/>
                  </a:lnTo>
                  <a:lnTo>
                    <a:pt x="21885" y="3536"/>
                  </a:lnTo>
                  <a:lnTo>
                    <a:pt x="22019" y="3839"/>
                  </a:lnTo>
                  <a:lnTo>
                    <a:pt x="22221" y="4411"/>
                  </a:lnTo>
                  <a:lnTo>
                    <a:pt x="18787" y="3839"/>
                  </a:lnTo>
                  <a:lnTo>
                    <a:pt x="17138" y="3502"/>
                  </a:lnTo>
                  <a:lnTo>
                    <a:pt x="16262" y="3368"/>
                  </a:lnTo>
                  <a:lnTo>
                    <a:pt x="15858" y="3334"/>
                  </a:lnTo>
                  <a:lnTo>
                    <a:pt x="15420" y="3300"/>
                  </a:lnTo>
                  <a:lnTo>
                    <a:pt x="15420" y="3267"/>
                  </a:lnTo>
                  <a:lnTo>
                    <a:pt x="15387" y="3233"/>
                  </a:lnTo>
                  <a:lnTo>
                    <a:pt x="15319" y="3199"/>
                  </a:lnTo>
                  <a:lnTo>
                    <a:pt x="15151" y="3098"/>
                  </a:lnTo>
                  <a:lnTo>
                    <a:pt x="15016" y="2964"/>
                  </a:lnTo>
                  <a:lnTo>
                    <a:pt x="14781" y="2661"/>
                  </a:lnTo>
                  <a:lnTo>
                    <a:pt x="14680" y="2492"/>
                  </a:lnTo>
                  <a:lnTo>
                    <a:pt x="14545" y="2324"/>
                  </a:lnTo>
                  <a:lnTo>
                    <a:pt x="14579" y="2290"/>
                  </a:lnTo>
                  <a:lnTo>
                    <a:pt x="14579" y="2223"/>
                  </a:lnTo>
                  <a:lnTo>
                    <a:pt x="14545" y="2189"/>
                  </a:lnTo>
                  <a:lnTo>
                    <a:pt x="14511" y="2156"/>
                  </a:lnTo>
                  <a:lnTo>
                    <a:pt x="12256" y="1617"/>
                  </a:lnTo>
                  <a:lnTo>
                    <a:pt x="11111" y="1348"/>
                  </a:lnTo>
                  <a:lnTo>
                    <a:pt x="9966" y="1145"/>
                  </a:lnTo>
                  <a:lnTo>
                    <a:pt x="9091" y="977"/>
                  </a:lnTo>
                  <a:lnTo>
                    <a:pt x="8653" y="910"/>
                  </a:lnTo>
                  <a:lnTo>
                    <a:pt x="8249" y="876"/>
                  </a:lnTo>
                  <a:lnTo>
                    <a:pt x="8182" y="842"/>
                  </a:lnTo>
                  <a:lnTo>
                    <a:pt x="6229" y="506"/>
                  </a:lnTo>
                  <a:lnTo>
                    <a:pt x="6263" y="438"/>
                  </a:lnTo>
                  <a:lnTo>
                    <a:pt x="6229" y="371"/>
                  </a:lnTo>
                  <a:lnTo>
                    <a:pt x="6195" y="337"/>
                  </a:lnTo>
                  <a:lnTo>
                    <a:pt x="6094" y="304"/>
                  </a:lnTo>
                  <a:lnTo>
                    <a:pt x="5522" y="236"/>
                  </a:lnTo>
                  <a:lnTo>
                    <a:pt x="5219" y="203"/>
                  </a:lnTo>
                  <a:lnTo>
                    <a:pt x="5051" y="169"/>
                  </a:lnTo>
                  <a:lnTo>
                    <a:pt x="4983" y="169"/>
                  </a:lnTo>
                  <a:lnTo>
                    <a:pt x="4950" y="102"/>
                  </a:lnTo>
                  <a:lnTo>
                    <a:pt x="4882" y="68"/>
                  </a:lnTo>
                  <a:lnTo>
                    <a:pt x="4815" y="34"/>
                  </a:lnTo>
                  <a:lnTo>
                    <a:pt x="468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 name="Google Shape;72;p2"/>
            <p:cNvSpPr/>
            <p:nvPr/>
          </p:nvSpPr>
          <p:spPr>
            <a:xfrm>
              <a:off x="428066" y="1821077"/>
              <a:ext cx="143207" cy="156624"/>
            </a:xfrm>
            <a:custGeom>
              <a:avLst/>
              <a:gdLst/>
              <a:ahLst/>
              <a:cxnLst/>
              <a:rect l="l" t="t" r="r" b="b"/>
              <a:pathLst>
                <a:path w="2156" h="2358" extrusionOk="0">
                  <a:moveTo>
                    <a:pt x="943" y="304"/>
                  </a:moveTo>
                  <a:lnTo>
                    <a:pt x="674" y="809"/>
                  </a:lnTo>
                  <a:lnTo>
                    <a:pt x="674" y="809"/>
                  </a:lnTo>
                  <a:lnTo>
                    <a:pt x="876" y="337"/>
                  </a:lnTo>
                  <a:lnTo>
                    <a:pt x="943" y="304"/>
                  </a:lnTo>
                  <a:close/>
                  <a:moveTo>
                    <a:pt x="1179" y="304"/>
                  </a:moveTo>
                  <a:lnTo>
                    <a:pt x="1414" y="337"/>
                  </a:lnTo>
                  <a:lnTo>
                    <a:pt x="1583" y="405"/>
                  </a:lnTo>
                  <a:lnTo>
                    <a:pt x="1684" y="472"/>
                  </a:lnTo>
                  <a:lnTo>
                    <a:pt x="1751" y="539"/>
                  </a:lnTo>
                  <a:lnTo>
                    <a:pt x="1886" y="775"/>
                  </a:lnTo>
                  <a:lnTo>
                    <a:pt x="1919" y="842"/>
                  </a:lnTo>
                  <a:lnTo>
                    <a:pt x="1919" y="842"/>
                  </a:lnTo>
                  <a:lnTo>
                    <a:pt x="1785" y="809"/>
                  </a:lnTo>
                  <a:lnTo>
                    <a:pt x="1751" y="809"/>
                  </a:lnTo>
                  <a:lnTo>
                    <a:pt x="1717" y="876"/>
                  </a:lnTo>
                  <a:lnTo>
                    <a:pt x="1482" y="1213"/>
                  </a:lnTo>
                  <a:lnTo>
                    <a:pt x="1717" y="708"/>
                  </a:lnTo>
                  <a:lnTo>
                    <a:pt x="1717" y="640"/>
                  </a:lnTo>
                  <a:lnTo>
                    <a:pt x="1717" y="607"/>
                  </a:lnTo>
                  <a:lnTo>
                    <a:pt x="1684" y="539"/>
                  </a:lnTo>
                  <a:lnTo>
                    <a:pt x="1583" y="506"/>
                  </a:lnTo>
                  <a:lnTo>
                    <a:pt x="1549" y="539"/>
                  </a:lnTo>
                  <a:lnTo>
                    <a:pt x="1515" y="573"/>
                  </a:lnTo>
                  <a:lnTo>
                    <a:pt x="1078" y="1246"/>
                  </a:lnTo>
                  <a:lnTo>
                    <a:pt x="1078" y="1246"/>
                  </a:lnTo>
                  <a:lnTo>
                    <a:pt x="1145" y="1112"/>
                  </a:lnTo>
                  <a:lnTo>
                    <a:pt x="1145" y="1078"/>
                  </a:lnTo>
                  <a:lnTo>
                    <a:pt x="1482" y="539"/>
                  </a:lnTo>
                  <a:lnTo>
                    <a:pt x="1482" y="472"/>
                  </a:lnTo>
                  <a:lnTo>
                    <a:pt x="1482" y="438"/>
                  </a:lnTo>
                  <a:lnTo>
                    <a:pt x="1414" y="371"/>
                  </a:lnTo>
                  <a:lnTo>
                    <a:pt x="1313" y="371"/>
                  </a:lnTo>
                  <a:lnTo>
                    <a:pt x="1280" y="405"/>
                  </a:lnTo>
                  <a:lnTo>
                    <a:pt x="1078" y="708"/>
                  </a:lnTo>
                  <a:lnTo>
                    <a:pt x="943" y="1011"/>
                  </a:lnTo>
                  <a:lnTo>
                    <a:pt x="741" y="1280"/>
                  </a:lnTo>
                  <a:lnTo>
                    <a:pt x="741" y="1280"/>
                  </a:lnTo>
                  <a:lnTo>
                    <a:pt x="876" y="1044"/>
                  </a:lnTo>
                  <a:lnTo>
                    <a:pt x="1179" y="337"/>
                  </a:lnTo>
                  <a:lnTo>
                    <a:pt x="1179" y="304"/>
                  </a:lnTo>
                  <a:close/>
                  <a:moveTo>
                    <a:pt x="775" y="371"/>
                  </a:moveTo>
                  <a:lnTo>
                    <a:pt x="606" y="607"/>
                  </a:lnTo>
                  <a:lnTo>
                    <a:pt x="472" y="876"/>
                  </a:lnTo>
                  <a:lnTo>
                    <a:pt x="371" y="1145"/>
                  </a:lnTo>
                  <a:lnTo>
                    <a:pt x="278" y="1423"/>
                  </a:lnTo>
                  <a:lnTo>
                    <a:pt x="278" y="1423"/>
                  </a:lnTo>
                  <a:lnTo>
                    <a:pt x="270" y="1381"/>
                  </a:lnTo>
                  <a:lnTo>
                    <a:pt x="270" y="1213"/>
                  </a:lnTo>
                  <a:lnTo>
                    <a:pt x="303" y="1044"/>
                  </a:lnTo>
                  <a:lnTo>
                    <a:pt x="438" y="708"/>
                  </a:lnTo>
                  <a:lnTo>
                    <a:pt x="505" y="607"/>
                  </a:lnTo>
                  <a:lnTo>
                    <a:pt x="573" y="506"/>
                  </a:lnTo>
                  <a:lnTo>
                    <a:pt x="775" y="371"/>
                  </a:lnTo>
                  <a:close/>
                  <a:moveTo>
                    <a:pt x="1953" y="977"/>
                  </a:moveTo>
                  <a:lnTo>
                    <a:pt x="1953" y="1145"/>
                  </a:lnTo>
                  <a:lnTo>
                    <a:pt x="1919" y="1314"/>
                  </a:lnTo>
                  <a:lnTo>
                    <a:pt x="1818" y="1482"/>
                  </a:lnTo>
                  <a:lnTo>
                    <a:pt x="1717" y="1650"/>
                  </a:lnTo>
                  <a:lnTo>
                    <a:pt x="1684" y="1583"/>
                  </a:lnTo>
                  <a:lnTo>
                    <a:pt x="1953" y="977"/>
                  </a:lnTo>
                  <a:close/>
                  <a:moveTo>
                    <a:pt x="303" y="1549"/>
                  </a:moveTo>
                  <a:lnTo>
                    <a:pt x="404" y="1583"/>
                  </a:lnTo>
                  <a:lnTo>
                    <a:pt x="337" y="1684"/>
                  </a:lnTo>
                  <a:lnTo>
                    <a:pt x="303" y="1549"/>
                  </a:lnTo>
                  <a:close/>
                  <a:moveTo>
                    <a:pt x="1347" y="1852"/>
                  </a:moveTo>
                  <a:lnTo>
                    <a:pt x="1381" y="1886"/>
                  </a:lnTo>
                  <a:lnTo>
                    <a:pt x="1414" y="1920"/>
                  </a:lnTo>
                  <a:lnTo>
                    <a:pt x="1381" y="1953"/>
                  </a:lnTo>
                  <a:lnTo>
                    <a:pt x="1212" y="2021"/>
                  </a:lnTo>
                  <a:lnTo>
                    <a:pt x="1347" y="1852"/>
                  </a:lnTo>
                  <a:close/>
                  <a:moveTo>
                    <a:pt x="1145" y="1"/>
                  </a:moveTo>
                  <a:lnTo>
                    <a:pt x="943" y="34"/>
                  </a:lnTo>
                  <a:lnTo>
                    <a:pt x="842" y="34"/>
                  </a:lnTo>
                  <a:lnTo>
                    <a:pt x="741" y="68"/>
                  </a:lnTo>
                  <a:lnTo>
                    <a:pt x="573" y="135"/>
                  </a:lnTo>
                  <a:lnTo>
                    <a:pt x="404" y="270"/>
                  </a:lnTo>
                  <a:lnTo>
                    <a:pt x="270" y="472"/>
                  </a:lnTo>
                  <a:lnTo>
                    <a:pt x="169" y="674"/>
                  </a:lnTo>
                  <a:lnTo>
                    <a:pt x="68" y="876"/>
                  </a:lnTo>
                  <a:lnTo>
                    <a:pt x="34" y="1078"/>
                  </a:lnTo>
                  <a:lnTo>
                    <a:pt x="0" y="1246"/>
                  </a:lnTo>
                  <a:lnTo>
                    <a:pt x="0" y="1448"/>
                  </a:lnTo>
                  <a:lnTo>
                    <a:pt x="34" y="1650"/>
                  </a:lnTo>
                  <a:lnTo>
                    <a:pt x="101" y="1819"/>
                  </a:lnTo>
                  <a:lnTo>
                    <a:pt x="169" y="1987"/>
                  </a:lnTo>
                  <a:lnTo>
                    <a:pt x="303" y="2088"/>
                  </a:lnTo>
                  <a:lnTo>
                    <a:pt x="438" y="2189"/>
                  </a:lnTo>
                  <a:lnTo>
                    <a:pt x="606" y="2256"/>
                  </a:lnTo>
                  <a:lnTo>
                    <a:pt x="808" y="2324"/>
                  </a:lnTo>
                  <a:lnTo>
                    <a:pt x="876" y="2357"/>
                  </a:lnTo>
                  <a:lnTo>
                    <a:pt x="943" y="2324"/>
                  </a:lnTo>
                  <a:lnTo>
                    <a:pt x="1179" y="2324"/>
                  </a:lnTo>
                  <a:lnTo>
                    <a:pt x="1381" y="2256"/>
                  </a:lnTo>
                  <a:lnTo>
                    <a:pt x="1583" y="2155"/>
                  </a:lnTo>
                  <a:lnTo>
                    <a:pt x="1751" y="1987"/>
                  </a:lnTo>
                  <a:lnTo>
                    <a:pt x="1919" y="1819"/>
                  </a:lnTo>
                  <a:lnTo>
                    <a:pt x="2054" y="1617"/>
                  </a:lnTo>
                  <a:lnTo>
                    <a:pt x="2121" y="1415"/>
                  </a:lnTo>
                  <a:lnTo>
                    <a:pt x="2155" y="1179"/>
                  </a:lnTo>
                  <a:lnTo>
                    <a:pt x="2155" y="943"/>
                  </a:lnTo>
                  <a:lnTo>
                    <a:pt x="2088" y="775"/>
                  </a:lnTo>
                  <a:lnTo>
                    <a:pt x="2020" y="573"/>
                  </a:lnTo>
                  <a:lnTo>
                    <a:pt x="1886" y="371"/>
                  </a:lnTo>
                  <a:lnTo>
                    <a:pt x="1717" y="236"/>
                  </a:lnTo>
                  <a:lnTo>
                    <a:pt x="1549" y="102"/>
                  </a:lnTo>
                  <a:lnTo>
                    <a:pt x="1347" y="34"/>
                  </a:lnTo>
                  <a:lnTo>
                    <a:pt x="114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3" name="Google Shape;73;p2"/>
            <p:cNvSpPr/>
            <p:nvPr/>
          </p:nvSpPr>
          <p:spPr>
            <a:xfrm>
              <a:off x="1586475" y="2076007"/>
              <a:ext cx="190168" cy="201327"/>
            </a:xfrm>
            <a:custGeom>
              <a:avLst/>
              <a:gdLst/>
              <a:ahLst/>
              <a:cxnLst/>
              <a:rect l="l" t="t" r="r" b="b"/>
              <a:pathLst>
                <a:path w="2863" h="3031" extrusionOk="0">
                  <a:moveTo>
                    <a:pt x="1414" y="203"/>
                  </a:moveTo>
                  <a:lnTo>
                    <a:pt x="1616" y="236"/>
                  </a:lnTo>
                  <a:lnTo>
                    <a:pt x="1818" y="270"/>
                  </a:lnTo>
                  <a:lnTo>
                    <a:pt x="1987" y="337"/>
                  </a:lnTo>
                  <a:lnTo>
                    <a:pt x="2155" y="438"/>
                  </a:lnTo>
                  <a:lnTo>
                    <a:pt x="2323" y="573"/>
                  </a:lnTo>
                  <a:lnTo>
                    <a:pt x="2458" y="741"/>
                  </a:lnTo>
                  <a:lnTo>
                    <a:pt x="2593" y="943"/>
                  </a:lnTo>
                  <a:lnTo>
                    <a:pt x="2694" y="1179"/>
                  </a:lnTo>
                  <a:lnTo>
                    <a:pt x="2727" y="1415"/>
                  </a:lnTo>
                  <a:lnTo>
                    <a:pt x="2694" y="1650"/>
                  </a:lnTo>
                  <a:lnTo>
                    <a:pt x="2626" y="1886"/>
                  </a:lnTo>
                  <a:lnTo>
                    <a:pt x="2525" y="2088"/>
                  </a:lnTo>
                  <a:lnTo>
                    <a:pt x="2391" y="2290"/>
                  </a:lnTo>
                  <a:lnTo>
                    <a:pt x="2222" y="2458"/>
                  </a:lnTo>
                  <a:lnTo>
                    <a:pt x="2020" y="2627"/>
                  </a:lnTo>
                  <a:lnTo>
                    <a:pt x="1852" y="2694"/>
                  </a:lnTo>
                  <a:lnTo>
                    <a:pt x="1684" y="2761"/>
                  </a:lnTo>
                  <a:lnTo>
                    <a:pt x="1549" y="2795"/>
                  </a:lnTo>
                  <a:lnTo>
                    <a:pt x="1381" y="2829"/>
                  </a:lnTo>
                  <a:lnTo>
                    <a:pt x="1246" y="2795"/>
                  </a:lnTo>
                  <a:lnTo>
                    <a:pt x="1111" y="2761"/>
                  </a:lnTo>
                  <a:lnTo>
                    <a:pt x="977" y="2728"/>
                  </a:lnTo>
                  <a:lnTo>
                    <a:pt x="842" y="2627"/>
                  </a:lnTo>
                  <a:lnTo>
                    <a:pt x="606" y="2458"/>
                  </a:lnTo>
                  <a:lnTo>
                    <a:pt x="438" y="2189"/>
                  </a:lnTo>
                  <a:lnTo>
                    <a:pt x="303" y="1920"/>
                  </a:lnTo>
                  <a:lnTo>
                    <a:pt x="236" y="1583"/>
                  </a:lnTo>
                  <a:lnTo>
                    <a:pt x="236" y="1381"/>
                  </a:lnTo>
                  <a:lnTo>
                    <a:pt x="270" y="1145"/>
                  </a:lnTo>
                  <a:lnTo>
                    <a:pt x="337" y="943"/>
                  </a:lnTo>
                  <a:lnTo>
                    <a:pt x="404" y="741"/>
                  </a:lnTo>
                  <a:lnTo>
                    <a:pt x="472" y="607"/>
                  </a:lnTo>
                  <a:lnTo>
                    <a:pt x="573" y="539"/>
                  </a:lnTo>
                  <a:lnTo>
                    <a:pt x="741" y="405"/>
                  </a:lnTo>
                  <a:lnTo>
                    <a:pt x="977" y="304"/>
                  </a:lnTo>
                  <a:lnTo>
                    <a:pt x="1212" y="236"/>
                  </a:lnTo>
                  <a:lnTo>
                    <a:pt x="1414" y="203"/>
                  </a:lnTo>
                  <a:close/>
                  <a:moveTo>
                    <a:pt x="1179" y="1"/>
                  </a:moveTo>
                  <a:lnTo>
                    <a:pt x="842" y="68"/>
                  </a:lnTo>
                  <a:lnTo>
                    <a:pt x="808" y="135"/>
                  </a:lnTo>
                  <a:lnTo>
                    <a:pt x="640" y="236"/>
                  </a:lnTo>
                  <a:lnTo>
                    <a:pt x="472" y="371"/>
                  </a:lnTo>
                  <a:lnTo>
                    <a:pt x="371" y="506"/>
                  </a:lnTo>
                  <a:lnTo>
                    <a:pt x="236" y="674"/>
                  </a:lnTo>
                  <a:lnTo>
                    <a:pt x="169" y="876"/>
                  </a:lnTo>
                  <a:lnTo>
                    <a:pt x="68" y="1078"/>
                  </a:lnTo>
                  <a:lnTo>
                    <a:pt x="34" y="1246"/>
                  </a:lnTo>
                  <a:lnTo>
                    <a:pt x="0" y="1448"/>
                  </a:lnTo>
                  <a:lnTo>
                    <a:pt x="0" y="1751"/>
                  </a:lnTo>
                  <a:lnTo>
                    <a:pt x="101" y="2088"/>
                  </a:lnTo>
                  <a:lnTo>
                    <a:pt x="236" y="2391"/>
                  </a:lnTo>
                  <a:lnTo>
                    <a:pt x="438" y="2627"/>
                  </a:lnTo>
                  <a:lnTo>
                    <a:pt x="674" y="2829"/>
                  </a:lnTo>
                  <a:lnTo>
                    <a:pt x="808" y="2930"/>
                  </a:lnTo>
                  <a:lnTo>
                    <a:pt x="943" y="2963"/>
                  </a:lnTo>
                  <a:lnTo>
                    <a:pt x="1111" y="3031"/>
                  </a:lnTo>
                  <a:lnTo>
                    <a:pt x="1448" y="3031"/>
                  </a:lnTo>
                  <a:lnTo>
                    <a:pt x="1616" y="2997"/>
                  </a:lnTo>
                  <a:lnTo>
                    <a:pt x="1919" y="2896"/>
                  </a:lnTo>
                  <a:lnTo>
                    <a:pt x="2189" y="2761"/>
                  </a:lnTo>
                  <a:lnTo>
                    <a:pt x="2424" y="2559"/>
                  </a:lnTo>
                  <a:lnTo>
                    <a:pt x="2593" y="2357"/>
                  </a:lnTo>
                  <a:lnTo>
                    <a:pt x="2727" y="2088"/>
                  </a:lnTo>
                  <a:lnTo>
                    <a:pt x="2828" y="1819"/>
                  </a:lnTo>
                  <a:lnTo>
                    <a:pt x="2862" y="1482"/>
                  </a:lnTo>
                  <a:lnTo>
                    <a:pt x="2828" y="1179"/>
                  </a:lnTo>
                  <a:lnTo>
                    <a:pt x="2795" y="1011"/>
                  </a:lnTo>
                  <a:lnTo>
                    <a:pt x="2727" y="842"/>
                  </a:lnTo>
                  <a:lnTo>
                    <a:pt x="2660" y="708"/>
                  </a:lnTo>
                  <a:lnTo>
                    <a:pt x="2593" y="573"/>
                  </a:lnTo>
                  <a:lnTo>
                    <a:pt x="2357" y="337"/>
                  </a:lnTo>
                  <a:lnTo>
                    <a:pt x="2088" y="169"/>
                  </a:lnTo>
                  <a:lnTo>
                    <a:pt x="1818" y="68"/>
                  </a:lnTo>
                  <a:lnTo>
                    <a:pt x="148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4" name="Google Shape;74;p2"/>
          <p:cNvGrpSpPr/>
          <p:nvPr/>
        </p:nvGrpSpPr>
        <p:grpSpPr>
          <a:xfrm>
            <a:off x="2444861" y="3871736"/>
            <a:ext cx="2459622" cy="1079998"/>
            <a:chOff x="1573057" y="5173288"/>
            <a:chExt cx="3285190" cy="1442497"/>
          </a:xfrm>
        </p:grpSpPr>
        <p:sp>
          <p:nvSpPr>
            <p:cNvPr id="75" name="Google Shape;75;p2"/>
            <p:cNvSpPr/>
            <p:nvPr/>
          </p:nvSpPr>
          <p:spPr>
            <a:xfrm>
              <a:off x="3688614" y="5616127"/>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953" y="1818"/>
                  </a:lnTo>
                  <a:lnTo>
                    <a:pt x="1785" y="1852"/>
                  </a:lnTo>
                  <a:lnTo>
                    <a:pt x="1414" y="1919"/>
                  </a:lnTo>
                  <a:lnTo>
                    <a:pt x="943" y="1987"/>
                  </a:lnTo>
                  <a:lnTo>
                    <a:pt x="707" y="2020"/>
                  </a:lnTo>
                  <a:lnTo>
                    <a:pt x="472" y="2088"/>
                  </a:lnTo>
                  <a:lnTo>
                    <a:pt x="371" y="1650"/>
                  </a:lnTo>
                  <a:lnTo>
                    <a:pt x="270" y="1179"/>
                  </a:lnTo>
                  <a:lnTo>
                    <a:pt x="202" y="808"/>
                  </a:lnTo>
                  <a:lnTo>
                    <a:pt x="101" y="438"/>
                  </a:lnTo>
                  <a:lnTo>
                    <a:pt x="1010" y="337"/>
                  </a:lnTo>
                  <a:lnTo>
                    <a:pt x="1919" y="202"/>
                  </a:lnTo>
                  <a:close/>
                  <a:moveTo>
                    <a:pt x="1886" y="0"/>
                  </a:moveTo>
                  <a:lnTo>
                    <a:pt x="977" y="135"/>
                  </a:lnTo>
                  <a:lnTo>
                    <a:pt x="68" y="270"/>
                  </a:lnTo>
                  <a:lnTo>
                    <a:pt x="34" y="303"/>
                  </a:lnTo>
                  <a:lnTo>
                    <a:pt x="0" y="371"/>
                  </a:lnTo>
                  <a:lnTo>
                    <a:pt x="0" y="606"/>
                  </a:lnTo>
                  <a:lnTo>
                    <a:pt x="34" y="808"/>
                  </a:lnTo>
                  <a:lnTo>
                    <a:pt x="101" y="1212"/>
                  </a:lnTo>
                  <a:lnTo>
                    <a:pt x="202" y="1717"/>
                  </a:lnTo>
                  <a:lnTo>
                    <a:pt x="270" y="1953"/>
                  </a:lnTo>
                  <a:lnTo>
                    <a:pt x="371" y="2189"/>
                  </a:lnTo>
                  <a:lnTo>
                    <a:pt x="404" y="2222"/>
                  </a:lnTo>
                  <a:lnTo>
                    <a:pt x="674" y="2222"/>
                  </a:lnTo>
                  <a:lnTo>
                    <a:pt x="876" y="2189"/>
                  </a:lnTo>
                  <a:lnTo>
                    <a:pt x="1313" y="2121"/>
                  </a:lnTo>
                  <a:lnTo>
                    <a:pt x="1751" y="2088"/>
                  </a:lnTo>
                  <a:lnTo>
                    <a:pt x="1987" y="2054"/>
                  </a:lnTo>
                  <a:lnTo>
                    <a:pt x="2189" y="1987"/>
                  </a:lnTo>
                  <a:lnTo>
                    <a:pt x="2290" y="1987"/>
                  </a:lnTo>
                  <a:lnTo>
                    <a:pt x="2323" y="1953"/>
                  </a:lnTo>
                  <a:lnTo>
                    <a:pt x="2323" y="1717"/>
                  </a:lnTo>
                  <a:lnTo>
                    <a:pt x="2290" y="1482"/>
                  </a:lnTo>
                  <a:lnTo>
                    <a:pt x="2222" y="1044"/>
                  </a:lnTo>
                  <a:lnTo>
                    <a:pt x="2155" y="539"/>
                  </a:lnTo>
                  <a:lnTo>
                    <a:pt x="2088" y="303"/>
                  </a:lnTo>
                  <a:lnTo>
                    <a:pt x="1987" y="68"/>
                  </a:lnTo>
                  <a:lnTo>
                    <a:pt x="1953"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 name="Google Shape;76;p2"/>
            <p:cNvSpPr/>
            <p:nvPr/>
          </p:nvSpPr>
          <p:spPr>
            <a:xfrm>
              <a:off x="3581275" y="5472986"/>
              <a:ext cx="154366" cy="152108"/>
            </a:xfrm>
            <a:custGeom>
              <a:avLst/>
              <a:gdLst/>
              <a:ahLst/>
              <a:cxnLst/>
              <a:rect l="l" t="t" r="r" b="b"/>
              <a:pathLst>
                <a:path w="2324" h="2290" extrusionOk="0">
                  <a:moveTo>
                    <a:pt x="1987" y="0"/>
                  </a:moveTo>
                  <a:lnTo>
                    <a:pt x="1953" y="34"/>
                  </a:lnTo>
                  <a:lnTo>
                    <a:pt x="1953" y="101"/>
                  </a:lnTo>
                  <a:lnTo>
                    <a:pt x="1448" y="101"/>
                  </a:lnTo>
                  <a:lnTo>
                    <a:pt x="943" y="169"/>
                  </a:lnTo>
                  <a:lnTo>
                    <a:pt x="505" y="202"/>
                  </a:lnTo>
                  <a:lnTo>
                    <a:pt x="270" y="236"/>
                  </a:lnTo>
                  <a:lnTo>
                    <a:pt x="202" y="270"/>
                  </a:lnTo>
                  <a:lnTo>
                    <a:pt x="101" y="337"/>
                  </a:lnTo>
                  <a:lnTo>
                    <a:pt x="270" y="404"/>
                  </a:lnTo>
                  <a:lnTo>
                    <a:pt x="472" y="404"/>
                  </a:lnTo>
                  <a:lnTo>
                    <a:pt x="842" y="371"/>
                  </a:lnTo>
                  <a:lnTo>
                    <a:pt x="1381" y="337"/>
                  </a:lnTo>
                  <a:lnTo>
                    <a:pt x="1953" y="270"/>
                  </a:lnTo>
                  <a:lnTo>
                    <a:pt x="1987" y="607"/>
                  </a:lnTo>
                  <a:lnTo>
                    <a:pt x="2020" y="943"/>
                  </a:lnTo>
                  <a:lnTo>
                    <a:pt x="2088" y="1381"/>
                  </a:lnTo>
                  <a:lnTo>
                    <a:pt x="2121" y="1583"/>
                  </a:lnTo>
                  <a:lnTo>
                    <a:pt x="2189" y="1785"/>
                  </a:lnTo>
                  <a:lnTo>
                    <a:pt x="2155" y="1785"/>
                  </a:lnTo>
                  <a:lnTo>
                    <a:pt x="1280" y="1920"/>
                  </a:lnTo>
                  <a:lnTo>
                    <a:pt x="808" y="1987"/>
                  </a:lnTo>
                  <a:lnTo>
                    <a:pt x="404" y="2122"/>
                  </a:lnTo>
                  <a:lnTo>
                    <a:pt x="303" y="1684"/>
                  </a:lnTo>
                  <a:lnTo>
                    <a:pt x="236" y="1246"/>
                  </a:lnTo>
                  <a:lnTo>
                    <a:pt x="202" y="775"/>
                  </a:lnTo>
                  <a:lnTo>
                    <a:pt x="169" y="573"/>
                  </a:lnTo>
                  <a:lnTo>
                    <a:pt x="101" y="371"/>
                  </a:lnTo>
                  <a:lnTo>
                    <a:pt x="68" y="371"/>
                  </a:lnTo>
                  <a:lnTo>
                    <a:pt x="34" y="505"/>
                  </a:lnTo>
                  <a:lnTo>
                    <a:pt x="0" y="640"/>
                  </a:lnTo>
                  <a:lnTo>
                    <a:pt x="0" y="977"/>
                  </a:lnTo>
                  <a:lnTo>
                    <a:pt x="101" y="1583"/>
                  </a:lnTo>
                  <a:lnTo>
                    <a:pt x="135" y="1785"/>
                  </a:lnTo>
                  <a:lnTo>
                    <a:pt x="135" y="1987"/>
                  </a:lnTo>
                  <a:lnTo>
                    <a:pt x="169" y="2088"/>
                  </a:lnTo>
                  <a:lnTo>
                    <a:pt x="236" y="2189"/>
                  </a:lnTo>
                  <a:lnTo>
                    <a:pt x="270" y="2256"/>
                  </a:lnTo>
                  <a:lnTo>
                    <a:pt x="371" y="2290"/>
                  </a:lnTo>
                  <a:lnTo>
                    <a:pt x="404" y="2256"/>
                  </a:lnTo>
                  <a:lnTo>
                    <a:pt x="438" y="2223"/>
                  </a:lnTo>
                  <a:lnTo>
                    <a:pt x="876" y="2223"/>
                  </a:lnTo>
                  <a:lnTo>
                    <a:pt x="1313" y="2155"/>
                  </a:lnTo>
                  <a:lnTo>
                    <a:pt x="2189" y="1987"/>
                  </a:lnTo>
                  <a:lnTo>
                    <a:pt x="2256" y="1953"/>
                  </a:lnTo>
                  <a:lnTo>
                    <a:pt x="2290" y="1987"/>
                  </a:lnTo>
                  <a:lnTo>
                    <a:pt x="2323" y="1953"/>
                  </a:lnTo>
                  <a:lnTo>
                    <a:pt x="2323" y="1718"/>
                  </a:lnTo>
                  <a:lnTo>
                    <a:pt x="2290" y="1482"/>
                  </a:lnTo>
                  <a:lnTo>
                    <a:pt x="2222" y="1044"/>
                  </a:lnTo>
                  <a:lnTo>
                    <a:pt x="2155" y="539"/>
                  </a:lnTo>
                  <a:lnTo>
                    <a:pt x="2121" y="270"/>
                  </a:lnTo>
                  <a:lnTo>
                    <a:pt x="2054" y="34"/>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 name="Google Shape;77;p2"/>
            <p:cNvSpPr/>
            <p:nvPr/>
          </p:nvSpPr>
          <p:spPr>
            <a:xfrm>
              <a:off x="3418009" y="6016389"/>
              <a:ext cx="40318" cy="38127"/>
            </a:xfrm>
            <a:custGeom>
              <a:avLst/>
              <a:gdLst/>
              <a:ahLst/>
              <a:cxnLst/>
              <a:rect l="l" t="t" r="r" b="b"/>
              <a:pathLst>
                <a:path w="607" h="574" extrusionOk="0">
                  <a:moveTo>
                    <a:pt x="34" y="1"/>
                  </a:moveTo>
                  <a:lnTo>
                    <a:pt x="0" y="68"/>
                  </a:lnTo>
                  <a:lnTo>
                    <a:pt x="34" y="102"/>
                  </a:lnTo>
                  <a:lnTo>
                    <a:pt x="169" y="169"/>
                  </a:lnTo>
                  <a:lnTo>
                    <a:pt x="337" y="203"/>
                  </a:lnTo>
                  <a:lnTo>
                    <a:pt x="135" y="438"/>
                  </a:lnTo>
                  <a:lnTo>
                    <a:pt x="101" y="472"/>
                  </a:lnTo>
                  <a:lnTo>
                    <a:pt x="135" y="540"/>
                  </a:lnTo>
                  <a:lnTo>
                    <a:pt x="202" y="573"/>
                  </a:lnTo>
                  <a:lnTo>
                    <a:pt x="236" y="540"/>
                  </a:lnTo>
                  <a:lnTo>
                    <a:pt x="404" y="405"/>
                  </a:lnTo>
                  <a:lnTo>
                    <a:pt x="573" y="236"/>
                  </a:lnTo>
                  <a:lnTo>
                    <a:pt x="606" y="203"/>
                  </a:lnTo>
                  <a:lnTo>
                    <a:pt x="606" y="135"/>
                  </a:lnTo>
                  <a:lnTo>
                    <a:pt x="573" y="102"/>
                  </a:lnTo>
                  <a:lnTo>
                    <a:pt x="539" y="68"/>
                  </a:lnTo>
                  <a:lnTo>
                    <a:pt x="303"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 name="Google Shape;78;p2"/>
            <p:cNvSpPr/>
            <p:nvPr/>
          </p:nvSpPr>
          <p:spPr>
            <a:xfrm>
              <a:off x="3744475" y="5765909"/>
              <a:ext cx="147724" cy="152174"/>
            </a:xfrm>
            <a:custGeom>
              <a:avLst/>
              <a:gdLst/>
              <a:ahLst/>
              <a:cxnLst/>
              <a:rect l="l" t="t" r="r" b="b"/>
              <a:pathLst>
                <a:path w="2224" h="2291" extrusionOk="0">
                  <a:moveTo>
                    <a:pt x="1920" y="169"/>
                  </a:moveTo>
                  <a:lnTo>
                    <a:pt x="1954" y="540"/>
                  </a:lnTo>
                  <a:lnTo>
                    <a:pt x="1987" y="944"/>
                  </a:lnTo>
                  <a:lnTo>
                    <a:pt x="2021" y="1381"/>
                  </a:lnTo>
                  <a:lnTo>
                    <a:pt x="2055" y="1853"/>
                  </a:lnTo>
                  <a:lnTo>
                    <a:pt x="1819" y="1853"/>
                  </a:lnTo>
                  <a:lnTo>
                    <a:pt x="1583" y="1886"/>
                  </a:lnTo>
                  <a:lnTo>
                    <a:pt x="1146" y="1954"/>
                  </a:lnTo>
                  <a:lnTo>
                    <a:pt x="742" y="1987"/>
                  </a:lnTo>
                  <a:lnTo>
                    <a:pt x="573" y="2055"/>
                  </a:lnTo>
                  <a:lnTo>
                    <a:pt x="405" y="2088"/>
                  </a:lnTo>
                  <a:lnTo>
                    <a:pt x="338" y="1651"/>
                  </a:lnTo>
                  <a:lnTo>
                    <a:pt x="270" y="1213"/>
                  </a:lnTo>
                  <a:lnTo>
                    <a:pt x="203" y="843"/>
                  </a:lnTo>
                  <a:lnTo>
                    <a:pt x="136" y="472"/>
                  </a:lnTo>
                  <a:lnTo>
                    <a:pt x="1045" y="338"/>
                  </a:lnTo>
                  <a:lnTo>
                    <a:pt x="1920" y="169"/>
                  </a:lnTo>
                  <a:close/>
                  <a:moveTo>
                    <a:pt x="1920" y="1"/>
                  </a:moveTo>
                  <a:lnTo>
                    <a:pt x="1011" y="136"/>
                  </a:lnTo>
                  <a:lnTo>
                    <a:pt x="102" y="270"/>
                  </a:lnTo>
                  <a:lnTo>
                    <a:pt x="35" y="304"/>
                  </a:lnTo>
                  <a:lnTo>
                    <a:pt x="1" y="338"/>
                  </a:lnTo>
                  <a:lnTo>
                    <a:pt x="1" y="607"/>
                  </a:lnTo>
                  <a:lnTo>
                    <a:pt x="35" y="876"/>
                  </a:lnTo>
                  <a:lnTo>
                    <a:pt x="102" y="1381"/>
                  </a:lnTo>
                  <a:lnTo>
                    <a:pt x="169" y="1819"/>
                  </a:lnTo>
                  <a:lnTo>
                    <a:pt x="203" y="2021"/>
                  </a:lnTo>
                  <a:lnTo>
                    <a:pt x="270" y="2257"/>
                  </a:lnTo>
                  <a:lnTo>
                    <a:pt x="304" y="2290"/>
                  </a:lnTo>
                  <a:lnTo>
                    <a:pt x="371" y="2290"/>
                  </a:lnTo>
                  <a:lnTo>
                    <a:pt x="405" y="2257"/>
                  </a:lnTo>
                  <a:lnTo>
                    <a:pt x="607" y="2257"/>
                  </a:lnTo>
                  <a:lnTo>
                    <a:pt x="843" y="2223"/>
                  </a:lnTo>
                  <a:lnTo>
                    <a:pt x="1280" y="2122"/>
                  </a:lnTo>
                  <a:lnTo>
                    <a:pt x="1718" y="2088"/>
                  </a:lnTo>
                  <a:lnTo>
                    <a:pt x="1920" y="2021"/>
                  </a:lnTo>
                  <a:lnTo>
                    <a:pt x="2088" y="1987"/>
                  </a:lnTo>
                  <a:lnTo>
                    <a:pt x="2122" y="1954"/>
                  </a:lnTo>
                  <a:lnTo>
                    <a:pt x="2189" y="1954"/>
                  </a:lnTo>
                  <a:lnTo>
                    <a:pt x="2223" y="1920"/>
                  </a:lnTo>
                  <a:lnTo>
                    <a:pt x="2223" y="1651"/>
                  </a:lnTo>
                  <a:lnTo>
                    <a:pt x="2223" y="1415"/>
                  </a:lnTo>
                  <a:lnTo>
                    <a:pt x="2189" y="910"/>
                  </a:lnTo>
                  <a:lnTo>
                    <a:pt x="2122" y="472"/>
                  </a:lnTo>
                  <a:lnTo>
                    <a:pt x="2088" y="270"/>
                  </a:lnTo>
                  <a:lnTo>
                    <a:pt x="2021" y="68"/>
                  </a:lnTo>
                  <a:lnTo>
                    <a:pt x="1987" y="35"/>
                  </a:lnTo>
                  <a:lnTo>
                    <a:pt x="19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 name="Google Shape;79;p2"/>
            <p:cNvSpPr/>
            <p:nvPr/>
          </p:nvSpPr>
          <p:spPr>
            <a:xfrm>
              <a:off x="3579017" y="5790552"/>
              <a:ext cx="158816" cy="149916"/>
            </a:xfrm>
            <a:custGeom>
              <a:avLst/>
              <a:gdLst/>
              <a:ahLst/>
              <a:cxnLst/>
              <a:rect l="l" t="t" r="r" b="b"/>
              <a:pathLst>
                <a:path w="2391" h="2257" extrusionOk="0">
                  <a:moveTo>
                    <a:pt x="1751" y="0"/>
                  </a:moveTo>
                  <a:lnTo>
                    <a:pt x="1516" y="34"/>
                  </a:lnTo>
                  <a:lnTo>
                    <a:pt x="1078" y="135"/>
                  </a:lnTo>
                  <a:lnTo>
                    <a:pt x="607" y="236"/>
                  </a:lnTo>
                  <a:lnTo>
                    <a:pt x="102" y="371"/>
                  </a:lnTo>
                  <a:lnTo>
                    <a:pt x="102" y="303"/>
                  </a:lnTo>
                  <a:lnTo>
                    <a:pt x="68" y="270"/>
                  </a:lnTo>
                  <a:lnTo>
                    <a:pt x="34" y="270"/>
                  </a:lnTo>
                  <a:lnTo>
                    <a:pt x="1" y="303"/>
                  </a:lnTo>
                  <a:lnTo>
                    <a:pt x="1" y="573"/>
                  </a:lnTo>
                  <a:lnTo>
                    <a:pt x="34" y="842"/>
                  </a:lnTo>
                  <a:lnTo>
                    <a:pt x="135" y="1347"/>
                  </a:lnTo>
                  <a:lnTo>
                    <a:pt x="169" y="1818"/>
                  </a:lnTo>
                  <a:lnTo>
                    <a:pt x="236" y="2020"/>
                  </a:lnTo>
                  <a:lnTo>
                    <a:pt x="304" y="2256"/>
                  </a:lnTo>
                  <a:lnTo>
                    <a:pt x="337" y="2256"/>
                  </a:lnTo>
                  <a:lnTo>
                    <a:pt x="371" y="2222"/>
                  </a:lnTo>
                  <a:lnTo>
                    <a:pt x="438" y="2256"/>
                  </a:lnTo>
                  <a:lnTo>
                    <a:pt x="1314" y="2155"/>
                  </a:lnTo>
                  <a:lnTo>
                    <a:pt x="1785" y="2054"/>
                  </a:lnTo>
                  <a:lnTo>
                    <a:pt x="2189" y="1953"/>
                  </a:lnTo>
                  <a:lnTo>
                    <a:pt x="2223" y="1987"/>
                  </a:lnTo>
                  <a:lnTo>
                    <a:pt x="2256" y="1987"/>
                  </a:lnTo>
                  <a:lnTo>
                    <a:pt x="2324" y="1919"/>
                  </a:lnTo>
                  <a:lnTo>
                    <a:pt x="2391" y="1852"/>
                  </a:lnTo>
                  <a:lnTo>
                    <a:pt x="2391" y="1751"/>
                  </a:lnTo>
                  <a:lnTo>
                    <a:pt x="2391" y="1650"/>
                  </a:lnTo>
                  <a:lnTo>
                    <a:pt x="2357" y="1414"/>
                  </a:lnTo>
                  <a:lnTo>
                    <a:pt x="2290" y="1246"/>
                  </a:lnTo>
                  <a:lnTo>
                    <a:pt x="2223" y="606"/>
                  </a:lnTo>
                  <a:lnTo>
                    <a:pt x="2122" y="303"/>
                  </a:lnTo>
                  <a:lnTo>
                    <a:pt x="2054" y="169"/>
                  </a:lnTo>
                  <a:lnTo>
                    <a:pt x="1987" y="68"/>
                  </a:lnTo>
                  <a:lnTo>
                    <a:pt x="1953" y="303"/>
                  </a:lnTo>
                  <a:lnTo>
                    <a:pt x="1953" y="505"/>
                  </a:lnTo>
                  <a:lnTo>
                    <a:pt x="2088" y="977"/>
                  </a:lnTo>
                  <a:lnTo>
                    <a:pt x="2155" y="1414"/>
                  </a:lnTo>
                  <a:lnTo>
                    <a:pt x="2189" y="1852"/>
                  </a:lnTo>
                  <a:lnTo>
                    <a:pt x="1751" y="1852"/>
                  </a:lnTo>
                  <a:lnTo>
                    <a:pt x="1280" y="1886"/>
                  </a:lnTo>
                  <a:lnTo>
                    <a:pt x="405" y="2054"/>
                  </a:lnTo>
                  <a:lnTo>
                    <a:pt x="371" y="1852"/>
                  </a:lnTo>
                  <a:lnTo>
                    <a:pt x="371" y="1616"/>
                  </a:lnTo>
                  <a:lnTo>
                    <a:pt x="270" y="1179"/>
                  </a:lnTo>
                  <a:lnTo>
                    <a:pt x="236" y="842"/>
                  </a:lnTo>
                  <a:lnTo>
                    <a:pt x="169" y="539"/>
                  </a:lnTo>
                  <a:lnTo>
                    <a:pt x="708" y="404"/>
                  </a:lnTo>
                  <a:lnTo>
                    <a:pt x="1246" y="270"/>
                  </a:lnTo>
                  <a:lnTo>
                    <a:pt x="1617" y="236"/>
                  </a:lnTo>
                  <a:lnTo>
                    <a:pt x="1819" y="169"/>
                  </a:lnTo>
                  <a:lnTo>
                    <a:pt x="1953" y="68"/>
                  </a:lnTo>
                  <a:lnTo>
                    <a:pt x="1852" y="34"/>
                  </a:lnTo>
                  <a:lnTo>
                    <a:pt x="175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 name="Google Shape;80;p2"/>
            <p:cNvSpPr/>
            <p:nvPr/>
          </p:nvSpPr>
          <p:spPr>
            <a:xfrm>
              <a:off x="3527606" y="5636253"/>
              <a:ext cx="154366" cy="167783"/>
            </a:xfrm>
            <a:custGeom>
              <a:avLst/>
              <a:gdLst/>
              <a:ahLst/>
              <a:cxnLst/>
              <a:rect l="l" t="t" r="r" b="b"/>
              <a:pathLst>
                <a:path w="2324" h="2526" extrusionOk="0">
                  <a:moveTo>
                    <a:pt x="1953" y="169"/>
                  </a:moveTo>
                  <a:lnTo>
                    <a:pt x="1953" y="640"/>
                  </a:lnTo>
                  <a:lnTo>
                    <a:pt x="1987" y="1111"/>
                  </a:lnTo>
                  <a:lnTo>
                    <a:pt x="2054" y="1583"/>
                  </a:lnTo>
                  <a:lnTo>
                    <a:pt x="2155" y="2020"/>
                  </a:lnTo>
                  <a:lnTo>
                    <a:pt x="1751" y="2054"/>
                  </a:lnTo>
                  <a:lnTo>
                    <a:pt x="1347" y="2121"/>
                  </a:lnTo>
                  <a:lnTo>
                    <a:pt x="943" y="2155"/>
                  </a:lnTo>
                  <a:lnTo>
                    <a:pt x="505" y="2222"/>
                  </a:lnTo>
                  <a:lnTo>
                    <a:pt x="337" y="1313"/>
                  </a:lnTo>
                  <a:lnTo>
                    <a:pt x="169" y="404"/>
                  </a:lnTo>
                  <a:lnTo>
                    <a:pt x="606" y="404"/>
                  </a:lnTo>
                  <a:lnTo>
                    <a:pt x="1078" y="337"/>
                  </a:lnTo>
                  <a:lnTo>
                    <a:pt x="1953" y="169"/>
                  </a:lnTo>
                  <a:close/>
                  <a:moveTo>
                    <a:pt x="1953" y="0"/>
                  </a:moveTo>
                  <a:lnTo>
                    <a:pt x="1044" y="135"/>
                  </a:lnTo>
                  <a:lnTo>
                    <a:pt x="573" y="202"/>
                  </a:lnTo>
                  <a:lnTo>
                    <a:pt x="101" y="270"/>
                  </a:lnTo>
                  <a:lnTo>
                    <a:pt x="68" y="303"/>
                  </a:lnTo>
                  <a:lnTo>
                    <a:pt x="68" y="337"/>
                  </a:lnTo>
                  <a:lnTo>
                    <a:pt x="34" y="371"/>
                  </a:lnTo>
                  <a:lnTo>
                    <a:pt x="0" y="404"/>
                  </a:lnTo>
                  <a:lnTo>
                    <a:pt x="34" y="909"/>
                  </a:lnTo>
                  <a:lnTo>
                    <a:pt x="135" y="1448"/>
                  </a:lnTo>
                  <a:lnTo>
                    <a:pt x="236" y="1953"/>
                  </a:lnTo>
                  <a:lnTo>
                    <a:pt x="371" y="2458"/>
                  </a:lnTo>
                  <a:lnTo>
                    <a:pt x="404" y="2492"/>
                  </a:lnTo>
                  <a:lnTo>
                    <a:pt x="472" y="2525"/>
                  </a:lnTo>
                  <a:lnTo>
                    <a:pt x="539" y="2458"/>
                  </a:lnTo>
                  <a:lnTo>
                    <a:pt x="573" y="2391"/>
                  </a:lnTo>
                  <a:lnTo>
                    <a:pt x="539" y="2323"/>
                  </a:lnTo>
                  <a:lnTo>
                    <a:pt x="943" y="2357"/>
                  </a:lnTo>
                  <a:lnTo>
                    <a:pt x="1381" y="2357"/>
                  </a:lnTo>
                  <a:lnTo>
                    <a:pt x="1785" y="2290"/>
                  </a:lnTo>
                  <a:lnTo>
                    <a:pt x="2189" y="2155"/>
                  </a:lnTo>
                  <a:lnTo>
                    <a:pt x="2222" y="2121"/>
                  </a:lnTo>
                  <a:lnTo>
                    <a:pt x="2222" y="2054"/>
                  </a:lnTo>
                  <a:lnTo>
                    <a:pt x="2290" y="2054"/>
                  </a:lnTo>
                  <a:lnTo>
                    <a:pt x="2290" y="2020"/>
                  </a:lnTo>
                  <a:lnTo>
                    <a:pt x="2323" y="1987"/>
                  </a:lnTo>
                  <a:lnTo>
                    <a:pt x="2290" y="1515"/>
                  </a:lnTo>
                  <a:lnTo>
                    <a:pt x="2222" y="1044"/>
                  </a:lnTo>
                  <a:lnTo>
                    <a:pt x="2121" y="606"/>
                  </a:lnTo>
                  <a:lnTo>
                    <a:pt x="2054" y="135"/>
                  </a:lnTo>
                  <a:lnTo>
                    <a:pt x="2054" y="101"/>
                  </a:lnTo>
                  <a:lnTo>
                    <a:pt x="2054" y="34"/>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 name="Google Shape;81;p2"/>
            <p:cNvSpPr/>
            <p:nvPr/>
          </p:nvSpPr>
          <p:spPr>
            <a:xfrm>
              <a:off x="3326346" y="5604901"/>
              <a:ext cx="33610" cy="44835"/>
            </a:xfrm>
            <a:custGeom>
              <a:avLst/>
              <a:gdLst/>
              <a:ahLst/>
              <a:cxnLst/>
              <a:rect l="l" t="t" r="r" b="b"/>
              <a:pathLst>
                <a:path w="506" h="675" extrusionOk="0">
                  <a:moveTo>
                    <a:pt x="303" y="338"/>
                  </a:moveTo>
                  <a:lnTo>
                    <a:pt x="303" y="439"/>
                  </a:lnTo>
                  <a:lnTo>
                    <a:pt x="236" y="472"/>
                  </a:lnTo>
                  <a:lnTo>
                    <a:pt x="168" y="472"/>
                  </a:lnTo>
                  <a:lnTo>
                    <a:pt x="202" y="405"/>
                  </a:lnTo>
                  <a:lnTo>
                    <a:pt x="269" y="338"/>
                  </a:lnTo>
                  <a:close/>
                  <a:moveTo>
                    <a:pt x="370" y="1"/>
                  </a:moveTo>
                  <a:lnTo>
                    <a:pt x="269" y="35"/>
                  </a:lnTo>
                  <a:lnTo>
                    <a:pt x="168" y="68"/>
                  </a:lnTo>
                  <a:lnTo>
                    <a:pt x="101" y="169"/>
                  </a:lnTo>
                  <a:lnTo>
                    <a:pt x="101" y="203"/>
                  </a:lnTo>
                  <a:lnTo>
                    <a:pt x="135" y="237"/>
                  </a:lnTo>
                  <a:lnTo>
                    <a:pt x="135" y="270"/>
                  </a:lnTo>
                  <a:lnTo>
                    <a:pt x="101" y="270"/>
                  </a:lnTo>
                  <a:lnTo>
                    <a:pt x="34" y="371"/>
                  </a:lnTo>
                  <a:lnTo>
                    <a:pt x="0" y="472"/>
                  </a:lnTo>
                  <a:lnTo>
                    <a:pt x="0" y="540"/>
                  </a:lnTo>
                  <a:lnTo>
                    <a:pt x="67" y="641"/>
                  </a:lnTo>
                  <a:lnTo>
                    <a:pt x="168" y="674"/>
                  </a:lnTo>
                  <a:lnTo>
                    <a:pt x="269" y="674"/>
                  </a:lnTo>
                  <a:lnTo>
                    <a:pt x="337" y="607"/>
                  </a:lnTo>
                  <a:lnTo>
                    <a:pt x="438" y="573"/>
                  </a:lnTo>
                  <a:lnTo>
                    <a:pt x="505" y="472"/>
                  </a:lnTo>
                  <a:lnTo>
                    <a:pt x="505" y="338"/>
                  </a:lnTo>
                  <a:lnTo>
                    <a:pt x="505" y="203"/>
                  </a:lnTo>
                  <a:lnTo>
                    <a:pt x="471" y="102"/>
                  </a:lnTo>
                  <a:lnTo>
                    <a:pt x="438" y="35"/>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 name="Google Shape;82;p2"/>
            <p:cNvSpPr/>
            <p:nvPr/>
          </p:nvSpPr>
          <p:spPr>
            <a:xfrm>
              <a:off x="3259259" y="5517688"/>
              <a:ext cx="152108" cy="167783"/>
            </a:xfrm>
            <a:custGeom>
              <a:avLst/>
              <a:gdLst/>
              <a:ahLst/>
              <a:cxnLst/>
              <a:rect l="l" t="t" r="r" b="b"/>
              <a:pathLst>
                <a:path w="2290" h="2526" extrusionOk="0">
                  <a:moveTo>
                    <a:pt x="1919" y="203"/>
                  </a:moveTo>
                  <a:lnTo>
                    <a:pt x="1919" y="641"/>
                  </a:lnTo>
                  <a:lnTo>
                    <a:pt x="1953" y="1112"/>
                  </a:lnTo>
                  <a:lnTo>
                    <a:pt x="2020" y="1583"/>
                  </a:lnTo>
                  <a:lnTo>
                    <a:pt x="2121" y="2021"/>
                  </a:lnTo>
                  <a:lnTo>
                    <a:pt x="2155" y="2055"/>
                  </a:lnTo>
                  <a:lnTo>
                    <a:pt x="2121" y="2055"/>
                  </a:lnTo>
                  <a:lnTo>
                    <a:pt x="1717" y="2088"/>
                  </a:lnTo>
                  <a:lnTo>
                    <a:pt x="1313" y="2122"/>
                  </a:lnTo>
                  <a:lnTo>
                    <a:pt x="909" y="2189"/>
                  </a:lnTo>
                  <a:lnTo>
                    <a:pt x="471" y="2223"/>
                  </a:lnTo>
                  <a:lnTo>
                    <a:pt x="303" y="1314"/>
                  </a:lnTo>
                  <a:lnTo>
                    <a:pt x="135" y="405"/>
                  </a:lnTo>
                  <a:lnTo>
                    <a:pt x="572" y="405"/>
                  </a:lnTo>
                  <a:lnTo>
                    <a:pt x="1044" y="338"/>
                  </a:lnTo>
                  <a:lnTo>
                    <a:pt x="1919" y="203"/>
                  </a:lnTo>
                  <a:close/>
                  <a:moveTo>
                    <a:pt x="1919" y="1"/>
                  </a:moveTo>
                  <a:lnTo>
                    <a:pt x="1010" y="136"/>
                  </a:lnTo>
                  <a:lnTo>
                    <a:pt x="539" y="203"/>
                  </a:lnTo>
                  <a:lnTo>
                    <a:pt x="101" y="304"/>
                  </a:lnTo>
                  <a:lnTo>
                    <a:pt x="34" y="304"/>
                  </a:lnTo>
                  <a:lnTo>
                    <a:pt x="34" y="371"/>
                  </a:lnTo>
                  <a:lnTo>
                    <a:pt x="0" y="371"/>
                  </a:lnTo>
                  <a:lnTo>
                    <a:pt x="0" y="405"/>
                  </a:lnTo>
                  <a:lnTo>
                    <a:pt x="34" y="944"/>
                  </a:lnTo>
                  <a:lnTo>
                    <a:pt x="101" y="1449"/>
                  </a:lnTo>
                  <a:lnTo>
                    <a:pt x="202" y="1954"/>
                  </a:lnTo>
                  <a:lnTo>
                    <a:pt x="337" y="2459"/>
                  </a:lnTo>
                  <a:lnTo>
                    <a:pt x="404" y="2526"/>
                  </a:lnTo>
                  <a:lnTo>
                    <a:pt x="471" y="2526"/>
                  </a:lnTo>
                  <a:lnTo>
                    <a:pt x="505" y="2492"/>
                  </a:lnTo>
                  <a:lnTo>
                    <a:pt x="539" y="2425"/>
                  </a:lnTo>
                  <a:lnTo>
                    <a:pt x="505" y="2358"/>
                  </a:lnTo>
                  <a:lnTo>
                    <a:pt x="909" y="2391"/>
                  </a:lnTo>
                  <a:lnTo>
                    <a:pt x="1347" y="2358"/>
                  </a:lnTo>
                  <a:lnTo>
                    <a:pt x="1784" y="2290"/>
                  </a:lnTo>
                  <a:lnTo>
                    <a:pt x="2155" y="2189"/>
                  </a:lnTo>
                  <a:lnTo>
                    <a:pt x="2188" y="2122"/>
                  </a:lnTo>
                  <a:lnTo>
                    <a:pt x="2188" y="2055"/>
                  </a:lnTo>
                  <a:lnTo>
                    <a:pt x="2256" y="2055"/>
                  </a:lnTo>
                  <a:lnTo>
                    <a:pt x="2289" y="2021"/>
                  </a:lnTo>
                  <a:lnTo>
                    <a:pt x="2289" y="1987"/>
                  </a:lnTo>
                  <a:lnTo>
                    <a:pt x="2256" y="1550"/>
                  </a:lnTo>
                  <a:lnTo>
                    <a:pt x="2188" y="1078"/>
                  </a:lnTo>
                  <a:lnTo>
                    <a:pt x="2121" y="607"/>
                  </a:lnTo>
                  <a:lnTo>
                    <a:pt x="2020" y="169"/>
                  </a:lnTo>
                  <a:lnTo>
                    <a:pt x="2020" y="102"/>
                  </a:lnTo>
                  <a:lnTo>
                    <a:pt x="2020" y="68"/>
                  </a:lnTo>
                  <a:lnTo>
                    <a:pt x="19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 name="Google Shape;83;p2"/>
            <p:cNvSpPr/>
            <p:nvPr/>
          </p:nvSpPr>
          <p:spPr>
            <a:xfrm>
              <a:off x="2621869" y="5935884"/>
              <a:ext cx="138757" cy="152174"/>
            </a:xfrm>
            <a:custGeom>
              <a:avLst/>
              <a:gdLst/>
              <a:ahLst/>
              <a:cxnLst/>
              <a:rect l="l" t="t" r="r" b="b"/>
              <a:pathLst>
                <a:path w="2089" h="2291" extrusionOk="0">
                  <a:moveTo>
                    <a:pt x="1684" y="1"/>
                  </a:moveTo>
                  <a:lnTo>
                    <a:pt x="1482" y="34"/>
                  </a:lnTo>
                  <a:lnTo>
                    <a:pt x="1078" y="102"/>
                  </a:lnTo>
                  <a:lnTo>
                    <a:pt x="573" y="169"/>
                  </a:lnTo>
                  <a:lnTo>
                    <a:pt x="68" y="270"/>
                  </a:lnTo>
                  <a:lnTo>
                    <a:pt x="1" y="304"/>
                  </a:lnTo>
                  <a:lnTo>
                    <a:pt x="1" y="337"/>
                  </a:lnTo>
                  <a:lnTo>
                    <a:pt x="1" y="405"/>
                  </a:lnTo>
                  <a:lnTo>
                    <a:pt x="34" y="438"/>
                  </a:lnTo>
                  <a:lnTo>
                    <a:pt x="34" y="640"/>
                  </a:lnTo>
                  <a:lnTo>
                    <a:pt x="68" y="809"/>
                  </a:lnTo>
                  <a:lnTo>
                    <a:pt x="102" y="1213"/>
                  </a:lnTo>
                  <a:lnTo>
                    <a:pt x="169" y="1684"/>
                  </a:lnTo>
                  <a:lnTo>
                    <a:pt x="203" y="1920"/>
                  </a:lnTo>
                  <a:lnTo>
                    <a:pt x="270" y="2156"/>
                  </a:lnTo>
                  <a:lnTo>
                    <a:pt x="270" y="2189"/>
                  </a:lnTo>
                  <a:lnTo>
                    <a:pt x="270" y="2257"/>
                  </a:lnTo>
                  <a:lnTo>
                    <a:pt x="304" y="2290"/>
                  </a:lnTo>
                  <a:lnTo>
                    <a:pt x="371" y="2290"/>
                  </a:lnTo>
                  <a:lnTo>
                    <a:pt x="1415" y="2122"/>
                  </a:lnTo>
                  <a:lnTo>
                    <a:pt x="1785" y="2055"/>
                  </a:lnTo>
                  <a:lnTo>
                    <a:pt x="1953" y="2021"/>
                  </a:lnTo>
                  <a:lnTo>
                    <a:pt x="2088" y="1886"/>
                  </a:lnTo>
                  <a:lnTo>
                    <a:pt x="1920" y="1853"/>
                  </a:lnTo>
                  <a:lnTo>
                    <a:pt x="1751" y="1853"/>
                  </a:lnTo>
                  <a:lnTo>
                    <a:pt x="1381" y="1920"/>
                  </a:lnTo>
                  <a:lnTo>
                    <a:pt x="438" y="2088"/>
                  </a:lnTo>
                  <a:lnTo>
                    <a:pt x="405" y="1853"/>
                  </a:lnTo>
                  <a:lnTo>
                    <a:pt x="371" y="1617"/>
                  </a:lnTo>
                  <a:lnTo>
                    <a:pt x="304" y="1179"/>
                  </a:lnTo>
                  <a:lnTo>
                    <a:pt x="270" y="809"/>
                  </a:lnTo>
                  <a:lnTo>
                    <a:pt x="236" y="607"/>
                  </a:lnTo>
                  <a:lnTo>
                    <a:pt x="169" y="438"/>
                  </a:lnTo>
                  <a:lnTo>
                    <a:pt x="708" y="371"/>
                  </a:lnTo>
                  <a:lnTo>
                    <a:pt x="1246" y="270"/>
                  </a:lnTo>
                  <a:lnTo>
                    <a:pt x="1617" y="203"/>
                  </a:lnTo>
                  <a:lnTo>
                    <a:pt x="1785" y="169"/>
                  </a:lnTo>
                  <a:lnTo>
                    <a:pt x="1886" y="34"/>
                  </a:lnTo>
                  <a:lnTo>
                    <a:pt x="16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 name="Google Shape;84;p2"/>
            <p:cNvSpPr/>
            <p:nvPr/>
          </p:nvSpPr>
          <p:spPr>
            <a:xfrm>
              <a:off x="2626319" y="6152820"/>
              <a:ext cx="44835" cy="35868"/>
            </a:xfrm>
            <a:custGeom>
              <a:avLst/>
              <a:gdLst/>
              <a:ahLst/>
              <a:cxnLst/>
              <a:rect l="l" t="t" r="r" b="b"/>
              <a:pathLst>
                <a:path w="675" h="540" extrusionOk="0">
                  <a:moveTo>
                    <a:pt x="136" y="1"/>
                  </a:moveTo>
                  <a:lnTo>
                    <a:pt x="68" y="34"/>
                  </a:lnTo>
                  <a:lnTo>
                    <a:pt x="1" y="68"/>
                  </a:lnTo>
                  <a:lnTo>
                    <a:pt x="35" y="135"/>
                  </a:lnTo>
                  <a:lnTo>
                    <a:pt x="68" y="203"/>
                  </a:lnTo>
                  <a:lnTo>
                    <a:pt x="102" y="304"/>
                  </a:lnTo>
                  <a:lnTo>
                    <a:pt x="169" y="405"/>
                  </a:lnTo>
                  <a:lnTo>
                    <a:pt x="237" y="472"/>
                  </a:lnTo>
                  <a:lnTo>
                    <a:pt x="338" y="539"/>
                  </a:lnTo>
                  <a:lnTo>
                    <a:pt x="439" y="539"/>
                  </a:lnTo>
                  <a:lnTo>
                    <a:pt x="472" y="506"/>
                  </a:lnTo>
                  <a:lnTo>
                    <a:pt x="573" y="270"/>
                  </a:lnTo>
                  <a:lnTo>
                    <a:pt x="641" y="169"/>
                  </a:lnTo>
                  <a:lnTo>
                    <a:pt x="674" y="102"/>
                  </a:lnTo>
                  <a:lnTo>
                    <a:pt x="674" y="68"/>
                  </a:lnTo>
                  <a:lnTo>
                    <a:pt x="641" y="34"/>
                  </a:lnTo>
                  <a:lnTo>
                    <a:pt x="607" y="1"/>
                  </a:lnTo>
                  <a:lnTo>
                    <a:pt x="506" y="34"/>
                  </a:lnTo>
                  <a:lnTo>
                    <a:pt x="439" y="102"/>
                  </a:lnTo>
                  <a:lnTo>
                    <a:pt x="338" y="337"/>
                  </a:lnTo>
                  <a:lnTo>
                    <a:pt x="237" y="203"/>
                  </a:lnTo>
                  <a:lnTo>
                    <a:pt x="203" y="68"/>
                  </a:lnTo>
                  <a:lnTo>
                    <a:pt x="169" y="34"/>
                  </a:lnTo>
                  <a:lnTo>
                    <a:pt x="1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 name="Google Shape;85;p2"/>
            <p:cNvSpPr/>
            <p:nvPr/>
          </p:nvSpPr>
          <p:spPr>
            <a:xfrm>
              <a:off x="2469827" y="6177397"/>
              <a:ext cx="35802" cy="35868"/>
            </a:xfrm>
            <a:custGeom>
              <a:avLst/>
              <a:gdLst/>
              <a:ahLst/>
              <a:cxnLst/>
              <a:rect l="l" t="t" r="r" b="b"/>
              <a:pathLst>
                <a:path w="539" h="540" extrusionOk="0">
                  <a:moveTo>
                    <a:pt x="371" y="1"/>
                  </a:moveTo>
                  <a:lnTo>
                    <a:pt x="270" y="35"/>
                  </a:lnTo>
                  <a:lnTo>
                    <a:pt x="169" y="68"/>
                  </a:lnTo>
                  <a:lnTo>
                    <a:pt x="101" y="102"/>
                  </a:lnTo>
                  <a:lnTo>
                    <a:pt x="34" y="169"/>
                  </a:lnTo>
                  <a:lnTo>
                    <a:pt x="0" y="237"/>
                  </a:lnTo>
                  <a:lnTo>
                    <a:pt x="0" y="338"/>
                  </a:lnTo>
                  <a:lnTo>
                    <a:pt x="34" y="405"/>
                  </a:lnTo>
                  <a:lnTo>
                    <a:pt x="101" y="472"/>
                  </a:lnTo>
                  <a:lnTo>
                    <a:pt x="169" y="540"/>
                  </a:lnTo>
                  <a:lnTo>
                    <a:pt x="371" y="540"/>
                  </a:lnTo>
                  <a:lnTo>
                    <a:pt x="438" y="506"/>
                  </a:lnTo>
                  <a:lnTo>
                    <a:pt x="505" y="472"/>
                  </a:lnTo>
                  <a:lnTo>
                    <a:pt x="505" y="371"/>
                  </a:lnTo>
                  <a:lnTo>
                    <a:pt x="505" y="338"/>
                  </a:lnTo>
                  <a:lnTo>
                    <a:pt x="472" y="338"/>
                  </a:lnTo>
                  <a:lnTo>
                    <a:pt x="404" y="304"/>
                  </a:lnTo>
                  <a:lnTo>
                    <a:pt x="337" y="371"/>
                  </a:lnTo>
                  <a:lnTo>
                    <a:pt x="202" y="371"/>
                  </a:lnTo>
                  <a:lnTo>
                    <a:pt x="169" y="304"/>
                  </a:lnTo>
                  <a:lnTo>
                    <a:pt x="202" y="237"/>
                  </a:lnTo>
                  <a:lnTo>
                    <a:pt x="236" y="237"/>
                  </a:lnTo>
                  <a:lnTo>
                    <a:pt x="303" y="169"/>
                  </a:lnTo>
                  <a:lnTo>
                    <a:pt x="404" y="136"/>
                  </a:lnTo>
                  <a:lnTo>
                    <a:pt x="505" y="102"/>
                  </a:lnTo>
                  <a:lnTo>
                    <a:pt x="539" y="102"/>
                  </a:lnTo>
                  <a:lnTo>
                    <a:pt x="539" y="68"/>
                  </a:lnTo>
                  <a:lnTo>
                    <a:pt x="438" y="35"/>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 name="Google Shape;86;p2"/>
            <p:cNvSpPr/>
            <p:nvPr/>
          </p:nvSpPr>
          <p:spPr>
            <a:xfrm>
              <a:off x="2568199" y="6101409"/>
              <a:ext cx="158883" cy="147657"/>
            </a:xfrm>
            <a:custGeom>
              <a:avLst/>
              <a:gdLst/>
              <a:ahLst/>
              <a:cxnLst/>
              <a:rect l="l" t="t" r="r" b="b"/>
              <a:pathLst>
                <a:path w="2392" h="2223" extrusionOk="0">
                  <a:moveTo>
                    <a:pt x="1886" y="0"/>
                  </a:moveTo>
                  <a:lnTo>
                    <a:pt x="1684" y="34"/>
                  </a:lnTo>
                  <a:lnTo>
                    <a:pt x="1347" y="101"/>
                  </a:lnTo>
                  <a:lnTo>
                    <a:pt x="741" y="169"/>
                  </a:lnTo>
                  <a:lnTo>
                    <a:pt x="438" y="236"/>
                  </a:lnTo>
                  <a:lnTo>
                    <a:pt x="135" y="303"/>
                  </a:lnTo>
                  <a:lnTo>
                    <a:pt x="135" y="236"/>
                  </a:lnTo>
                  <a:lnTo>
                    <a:pt x="102" y="202"/>
                  </a:lnTo>
                  <a:lnTo>
                    <a:pt x="68" y="202"/>
                  </a:lnTo>
                  <a:lnTo>
                    <a:pt x="34" y="236"/>
                  </a:lnTo>
                  <a:lnTo>
                    <a:pt x="1" y="472"/>
                  </a:lnTo>
                  <a:lnTo>
                    <a:pt x="1" y="707"/>
                  </a:lnTo>
                  <a:lnTo>
                    <a:pt x="68" y="1145"/>
                  </a:lnTo>
                  <a:lnTo>
                    <a:pt x="169" y="1684"/>
                  </a:lnTo>
                  <a:lnTo>
                    <a:pt x="203" y="1919"/>
                  </a:lnTo>
                  <a:lnTo>
                    <a:pt x="304" y="2189"/>
                  </a:lnTo>
                  <a:lnTo>
                    <a:pt x="337" y="2222"/>
                  </a:lnTo>
                  <a:lnTo>
                    <a:pt x="405" y="2222"/>
                  </a:lnTo>
                  <a:lnTo>
                    <a:pt x="438" y="2189"/>
                  </a:lnTo>
                  <a:lnTo>
                    <a:pt x="438" y="2155"/>
                  </a:lnTo>
                  <a:lnTo>
                    <a:pt x="405" y="1886"/>
                  </a:lnTo>
                  <a:lnTo>
                    <a:pt x="371" y="1616"/>
                  </a:lnTo>
                  <a:lnTo>
                    <a:pt x="270" y="1111"/>
                  </a:lnTo>
                  <a:lnTo>
                    <a:pt x="203" y="741"/>
                  </a:lnTo>
                  <a:lnTo>
                    <a:pt x="169" y="404"/>
                  </a:lnTo>
                  <a:lnTo>
                    <a:pt x="573" y="371"/>
                  </a:lnTo>
                  <a:lnTo>
                    <a:pt x="977" y="337"/>
                  </a:lnTo>
                  <a:lnTo>
                    <a:pt x="1886" y="169"/>
                  </a:lnTo>
                  <a:lnTo>
                    <a:pt x="1920" y="202"/>
                  </a:lnTo>
                  <a:lnTo>
                    <a:pt x="1987" y="202"/>
                  </a:lnTo>
                  <a:lnTo>
                    <a:pt x="1987" y="472"/>
                  </a:lnTo>
                  <a:lnTo>
                    <a:pt x="2021" y="775"/>
                  </a:lnTo>
                  <a:lnTo>
                    <a:pt x="2189" y="1785"/>
                  </a:lnTo>
                  <a:lnTo>
                    <a:pt x="1987" y="1785"/>
                  </a:lnTo>
                  <a:lnTo>
                    <a:pt x="1785" y="1818"/>
                  </a:lnTo>
                  <a:lnTo>
                    <a:pt x="1381" y="1886"/>
                  </a:lnTo>
                  <a:lnTo>
                    <a:pt x="876" y="1953"/>
                  </a:lnTo>
                  <a:lnTo>
                    <a:pt x="640" y="2020"/>
                  </a:lnTo>
                  <a:lnTo>
                    <a:pt x="539" y="2054"/>
                  </a:lnTo>
                  <a:lnTo>
                    <a:pt x="438" y="2155"/>
                  </a:lnTo>
                  <a:lnTo>
                    <a:pt x="539" y="2189"/>
                  </a:lnTo>
                  <a:lnTo>
                    <a:pt x="640" y="2222"/>
                  </a:lnTo>
                  <a:lnTo>
                    <a:pt x="842" y="2222"/>
                  </a:lnTo>
                  <a:lnTo>
                    <a:pt x="1280" y="2121"/>
                  </a:lnTo>
                  <a:lnTo>
                    <a:pt x="1751" y="2088"/>
                  </a:lnTo>
                  <a:lnTo>
                    <a:pt x="1987" y="2020"/>
                  </a:lnTo>
                  <a:lnTo>
                    <a:pt x="2223" y="1953"/>
                  </a:lnTo>
                  <a:lnTo>
                    <a:pt x="2256" y="1987"/>
                  </a:lnTo>
                  <a:lnTo>
                    <a:pt x="2324" y="1987"/>
                  </a:lnTo>
                  <a:lnTo>
                    <a:pt x="2357" y="1953"/>
                  </a:lnTo>
                  <a:lnTo>
                    <a:pt x="2391" y="1886"/>
                  </a:lnTo>
                  <a:lnTo>
                    <a:pt x="2223" y="876"/>
                  </a:lnTo>
                  <a:lnTo>
                    <a:pt x="2189" y="438"/>
                  </a:lnTo>
                  <a:lnTo>
                    <a:pt x="2155" y="236"/>
                  </a:lnTo>
                  <a:lnTo>
                    <a:pt x="2054" y="34"/>
                  </a:lnTo>
                  <a:lnTo>
                    <a:pt x="2021" y="34"/>
                  </a:lnTo>
                  <a:lnTo>
                    <a:pt x="2021" y="68"/>
                  </a:lnTo>
                  <a:lnTo>
                    <a:pt x="1953"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7" name="Google Shape;87;p2"/>
            <p:cNvSpPr/>
            <p:nvPr/>
          </p:nvSpPr>
          <p:spPr>
            <a:xfrm>
              <a:off x="2418350" y="6125986"/>
              <a:ext cx="145465" cy="147657"/>
            </a:xfrm>
            <a:custGeom>
              <a:avLst/>
              <a:gdLst/>
              <a:ahLst/>
              <a:cxnLst/>
              <a:rect l="l" t="t" r="r" b="b"/>
              <a:pathLst>
                <a:path w="2190" h="2223" extrusionOk="0">
                  <a:moveTo>
                    <a:pt x="1819" y="1"/>
                  </a:moveTo>
                  <a:lnTo>
                    <a:pt x="1314" y="68"/>
                  </a:lnTo>
                  <a:lnTo>
                    <a:pt x="775" y="135"/>
                  </a:lnTo>
                  <a:lnTo>
                    <a:pt x="371" y="169"/>
                  </a:lnTo>
                  <a:lnTo>
                    <a:pt x="169" y="203"/>
                  </a:lnTo>
                  <a:lnTo>
                    <a:pt x="1" y="270"/>
                  </a:lnTo>
                  <a:lnTo>
                    <a:pt x="1" y="304"/>
                  </a:lnTo>
                  <a:lnTo>
                    <a:pt x="135" y="371"/>
                  </a:lnTo>
                  <a:lnTo>
                    <a:pt x="338" y="405"/>
                  </a:lnTo>
                  <a:lnTo>
                    <a:pt x="674" y="337"/>
                  </a:lnTo>
                  <a:lnTo>
                    <a:pt x="1213" y="270"/>
                  </a:lnTo>
                  <a:lnTo>
                    <a:pt x="1752" y="203"/>
                  </a:lnTo>
                  <a:lnTo>
                    <a:pt x="1752" y="371"/>
                  </a:lnTo>
                  <a:lnTo>
                    <a:pt x="1785" y="539"/>
                  </a:lnTo>
                  <a:lnTo>
                    <a:pt x="1853" y="910"/>
                  </a:lnTo>
                  <a:lnTo>
                    <a:pt x="1920" y="1381"/>
                  </a:lnTo>
                  <a:lnTo>
                    <a:pt x="1954" y="1617"/>
                  </a:lnTo>
                  <a:lnTo>
                    <a:pt x="1987" y="1819"/>
                  </a:lnTo>
                  <a:lnTo>
                    <a:pt x="1011" y="1953"/>
                  </a:lnTo>
                  <a:lnTo>
                    <a:pt x="674" y="1987"/>
                  </a:lnTo>
                  <a:lnTo>
                    <a:pt x="506" y="2021"/>
                  </a:lnTo>
                  <a:lnTo>
                    <a:pt x="371" y="2122"/>
                  </a:lnTo>
                  <a:lnTo>
                    <a:pt x="540" y="2189"/>
                  </a:lnTo>
                  <a:lnTo>
                    <a:pt x="708" y="2223"/>
                  </a:lnTo>
                  <a:lnTo>
                    <a:pt x="1045" y="2155"/>
                  </a:lnTo>
                  <a:lnTo>
                    <a:pt x="2122" y="2021"/>
                  </a:lnTo>
                  <a:lnTo>
                    <a:pt x="2189" y="1987"/>
                  </a:lnTo>
                  <a:lnTo>
                    <a:pt x="2189" y="1953"/>
                  </a:lnTo>
                  <a:lnTo>
                    <a:pt x="2189" y="1886"/>
                  </a:lnTo>
                  <a:lnTo>
                    <a:pt x="2156" y="1852"/>
                  </a:lnTo>
                  <a:lnTo>
                    <a:pt x="2156" y="1617"/>
                  </a:lnTo>
                  <a:lnTo>
                    <a:pt x="2122" y="1347"/>
                  </a:lnTo>
                  <a:lnTo>
                    <a:pt x="2021" y="876"/>
                  </a:lnTo>
                  <a:lnTo>
                    <a:pt x="1987" y="506"/>
                  </a:lnTo>
                  <a:lnTo>
                    <a:pt x="1954" y="337"/>
                  </a:lnTo>
                  <a:lnTo>
                    <a:pt x="1886" y="135"/>
                  </a:lnTo>
                  <a:lnTo>
                    <a:pt x="1920" y="102"/>
                  </a:lnTo>
                  <a:lnTo>
                    <a:pt x="1920"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8" name="Google Shape;88;p2"/>
            <p:cNvSpPr/>
            <p:nvPr/>
          </p:nvSpPr>
          <p:spPr>
            <a:xfrm>
              <a:off x="2409449" y="6143853"/>
              <a:ext cx="31351" cy="134240"/>
            </a:xfrm>
            <a:custGeom>
              <a:avLst/>
              <a:gdLst/>
              <a:ahLst/>
              <a:cxnLst/>
              <a:rect l="l" t="t" r="r" b="b"/>
              <a:pathLst>
                <a:path w="472" h="2021" extrusionOk="0">
                  <a:moveTo>
                    <a:pt x="67" y="1"/>
                  </a:moveTo>
                  <a:lnTo>
                    <a:pt x="34" y="35"/>
                  </a:lnTo>
                  <a:lnTo>
                    <a:pt x="0" y="270"/>
                  </a:lnTo>
                  <a:lnTo>
                    <a:pt x="34" y="506"/>
                  </a:lnTo>
                  <a:lnTo>
                    <a:pt x="101" y="944"/>
                  </a:lnTo>
                  <a:lnTo>
                    <a:pt x="202" y="1482"/>
                  </a:lnTo>
                  <a:lnTo>
                    <a:pt x="269" y="1718"/>
                  </a:lnTo>
                  <a:lnTo>
                    <a:pt x="337" y="1987"/>
                  </a:lnTo>
                  <a:lnTo>
                    <a:pt x="370" y="2021"/>
                  </a:lnTo>
                  <a:lnTo>
                    <a:pt x="438" y="2021"/>
                  </a:lnTo>
                  <a:lnTo>
                    <a:pt x="472" y="1987"/>
                  </a:lnTo>
                  <a:lnTo>
                    <a:pt x="472" y="1954"/>
                  </a:lnTo>
                  <a:lnTo>
                    <a:pt x="438" y="1684"/>
                  </a:lnTo>
                  <a:lnTo>
                    <a:pt x="404" y="1415"/>
                  </a:lnTo>
                  <a:lnTo>
                    <a:pt x="269" y="910"/>
                  </a:lnTo>
                  <a:lnTo>
                    <a:pt x="202" y="472"/>
                  </a:lnTo>
                  <a:lnTo>
                    <a:pt x="168" y="270"/>
                  </a:lnTo>
                  <a:lnTo>
                    <a:pt x="101" y="35"/>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 name="Google Shape;89;p2"/>
            <p:cNvSpPr/>
            <p:nvPr/>
          </p:nvSpPr>
          <p:spPr>
            <a:xfrm>
              <a:off x="2518980" y="6011938"/>
              <a:ext cx="42577" cy="62703"/>
            </a:xfrm>
            <a:custGeom>
              <a:avLst/>
              <a:gdLst/>
              <a:ahLst/>
              <a:cxnLst/>
              <a:rect l="l" t="t" r="r" b="b"/>
              <a:pathLst>
                <a:path w="641" h="944" extrusionOk="0">
                  <a:moveTo>
                    <a:pt x="439" y="0"/>
                  </a:moveTo>
                  <a:lnTo>
                    <a:pt x="304" y="34"/>
                  </a:lnTo>
                  <a:lnTo>
                    <a:pt x="169" y="68"/>
                  </a:lnTo>
                  <a:lnTo>
                    <a:pt x="136" y="101"/>
                  </a:lnTo>
                  <a:lnTo>
                    <a:pt x="102" y="101"/>
                  </a:lnTo>
                  <a:lnTo>
                    <a:pt x="35" y="135"/>
                  </a:lnTo>
                  <a:lnTo>
                    <a:pt x="1" y="169"/>
                  </a:lnTo>
                  <a:lnTo>
                    <a:pt x="35" y="202"/>
                  </a:lnTo>
                  <a:lnTo>
                    <a:pt x="35" y="236"/>
                  </a:lnTo>
                  <a:lnTo>
                    <a:pt x="68" y="236"/>
                  </a:lnTo>
                  <a:lnTo>
                    <a:pt x="136" y="573"/>
                  </a:lnTo>
                  <a:lnTo>
                    <a:pt x="237" y="876"/>
                  </a:lnTo>
                  <a:lnTo>
                    <a:pt x="270" y="943"/>
                  </a:lnTo>
                  <a:lnTo>
                    <a:pt x="338" y="943"/>
                  </a:lnTo>
                  <a:lnTo>
                    <a:pt x="371" y="910"/>
                  </a:lnTo>
                  <a:lnTo>
                    <a:pt x="405" y="842"/>
                  </a:lnTo>
                  <a:lnTo>
                    <a:pt x="304" y="539"/>
                  </a:lnTo>
                  <a:lnTo>
                    <a:pt x="405" y="539"/>
                  </a:lnTo>
                  <a:lnTo>
                    <a:pt x="472" y="505"/>
                  </a:lnTo>
                  <a:lnTo>
                    <a:pt x="540" y="472"/>
                  </a:lnTo>
                  <a:lnTo>
                    <a:pt x="573" y="438"/>
                  </a:lnTo>
                  <a:lnTo>
                    <a:pt x="573" y="404"/>
                  </a:lnTo>
                  <a:lnTo>
                    <a:pt x="540" y="371"/>
                  </a:lnTo>
                  <a:lnTo>
                    <a:pt x="472" y="371"/>
                  </a:lnTo>
                  <a:lnTo>
                    <a:pt x="338" y="404"/>
                  </a:lnTo>
                  <a:lnTo>
                    <a:pt x="304" y="438"/>
                  </a:lnTo>
                  <a:lnTo>
                    <a:pt x="237" y="236"/>
                  </a:lnTo>
                  <a:lnTo>
                    <a:pt x="338" y="236"/>
                  </a:lnTo>
                  <a:lnTo>
                    <a:pt x="472" y="169"/>
                  </a:lnTo>
                  <a:lnTo>
                    <a:pt x="540" y="169"/>
                  </a:lnTo>
                  <a:lnTo>
                    <a:pt x="607" y="101"/>
                  </a:lnTo>
                  <a:lnTo>
                    <a:pt x="641" y="68"/>
                  </a:lnTo>
                  <a:lnTo>
                    <a:pt x="607"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 name="Google Shape;90;p2"/>
            <p:cNvSpPr/>
            <p:nvPr/>
          </p:nvSpPr>
          <p:spPr>
            <a:xfrm>
              <a:off x="2458602" y="5953819"/>
              <a:ext cx="156624" cy="156558"/>
            </a:xfrm>
            <a:custGeom>
              <a:avLst/>
              <a:gdLst/>
              <a:ahLst/>
              <a:cxnLst/>
              <a:rect l="l" t="t" r="r" b="b"/>
              <a:pathLst>
                <a:path w="2358" h="2357" extrusionOk="0">
                  <a:moveTo>
                    <a:pt x="1987" y="0"/>
                  </a:moveTo>
                  <a:lnTo>
                    <a:pt x="1954" y="34"/>
                  </a:lnTo>
                  <a:lnTo>
                    <a:pt x="1954" y="135"/>
                  </a:lnTo>
                  <a:lnTo>
                    <a:pt x="1651" y="135"/>
                  </a:lnTo>
                  <a:lnTo>
                    <a:pt x="1348" y="168"/>
                  </a:lnTo>
                  <a:lnTo>
                    <a:pt x="742" y="269"/>
                  </a:lnTo>
                  <a:lnTo>
                    <a:pt x="405" y="303"/>
                  </a:lnTo>
                  <a:lnTo>
                    <a:pt x="203" y="337"/>
                  </a:lnTo>
                  <a:lnTo>
                    <a:pt x="136" y="370"/>
                  </a:lnTo>
                  <a:lnTo>
                    <a:pt x="102" y="438"/>
                  </a:lnTo>
                  <a:lnTo>
                    <a:pt x="68" y="438"/>
                  </a:lnTo>
                  <a:lnTo>
                    <a:pt x="68" y="404"/>
                  </a:lnTo>
                  <a:lnTo>
                    <a:pt x="35" y="438"/>
                  </a:lnTo>
                  <a:lnTo>
                    <a:pt x="1" y="640"/>
                  </a:lnTo>
                  <a:lnTo>
                    <a:pt x="35" y="842"/>
                  </a:lnTo>
                  <a:lnTo>
                    <a:pt x="136" y="1279"/>
                  </a:lnTo>
                  <a:lnTo>
                    <a:pt x="270" y="2290"/>
                  </a:lnTo>
                  <a:lnTo>
                    <a:pt x="304" y="2357"/>
                  </a:lnTo>
                  <a:lnTo>
                    <a:pt x="405" y="2357"/>
                  </a:lnTo>
                  <a:lnTo>
                    <a:pt x="439" y="2323"/>
                  </a:lnTo>
                  <a:lnTo>
                    <a:pt x="674" y="2323"/>
                  </a:lnTo>
                  <a:lnTo>
                    <a:pt x="944" y="2290"/>
                  </a:lnTo>
                  <a:lnTo>
                    <a:pt x="1415" y="2189"/>
                  </a:lnTo>
                  <a:lnTo>
                    <a:pt x="1819" y="2155"/>
                  </a:lnTo>
                  <a:lnTo>
                    <a:pt x="2055" y="2088"/>
                  </a:lnTo>
                  <a:lnTo>
                    <a:pt x="2122" y="2054"/>
                  </a:lnTo>
                  <a:lnTo>
                    <a:pt x="2189" y="1987"/>
                  </a:lnTo>
                  <a:lnTo>
                    <a:pt x="2189" y="1953"/>
                  </a:lnTo>
                  <a:lnTo>
                    <a:pt x="2088" y="1919"/>
                  </a:lnTo>
                  <a:lnTo>
                    <a:pt x="1987" y="1886"/>
                  </a:lnTo>
                  <a:lnTo>
                    <a:pt x="1718" y="1886"/>
                  </a:lnTo>
                  <a:lnTo>
                    <a:pt x="1247" y="1987"/>
                  </a:lnTo>
                  <a:lnTo>
                    <a:pt x="843" y="2054"/>
                  </a:lnTo>
                  <a:lnTo>
                    <a:pt x="641" y="2088"/>
                  </a:lnTo>
                  <a:lnTo>
                    <a:pt x="439" y="2121"/>
                  </a:lnTo>
                  <a:lnTo>
                    <a:pt x="270" y="1111"/>
                  </a:lnTo>
                  <a:lnTo>
                    <a:pt x="237" y="842"/>
                  </a:lnTo>
                  <a:lnTo>
                    <a:pt x="136" y="572"/>
                  </a:lnTo>
                  <a:lnTo>
                    <a:pt x="203" y="572"/>
                  </a:lnTo>
                  <a:lnTo>
                    <a:pt x="237" y="539"/>
                  </a:lnTo>
                  <a:lnTo>
                    <a:pt x="237" y="505"/>
                  </a:lnTo>
                  <a:lnTo>
                    <a:pt x="1179" y="370"/>
                  </a:lnTo>
                  <a:lnTo>
                    <a:pt x="1550" y="303"/>
                  </a:lnTo>
                  <a:lnTo>
                    <a:pt x="1954" y="202"/>
                  </a:lnTo>
                  <a:lnTo>
                    <a:pt x="2021" y="572"/>
                  </a:lnTo>
                  <a:lnTo>
                    <a:pt x="2055" y="943"/>
                  </a:lnTo>
                  <a:lnTo>
                    <a:pt x="2122" y="1448"/>
                  </a:lnTo>
                  <a:lnTo>
                    <a:pt x="2156" y="1717"/>
                  </a:lnTo>
                  <a:lnTo>
                    <a:pt x="2189" y="1953"/>
                  </a:lnTo>
                  <a:lnTo>
                    <a:pt x="2223" y="2020"/>
                  </a:lnTo>
                  <a:lnTo>
                    <a:pt x="2324" y="2020"/>
                  </a:lnTo>
                  <a:lnTo>
                    <a:pt x="2324" y="1953"/>
                  </a:lnTo>
                  <a:lnTo>
                    <a:pt x="2358" y="1717"/>
                  </a:lnTo>
                  <a:lnTo>
                    <a:pt x="2324" y="1448"/>
                  </a:lnTo>
                  <a:lnTo>
                    <a:pt x="2257" y="909"/>
                  </a:lnTo>
                  <a:lnTo>
                    <a:pt x="2189" y="471"/>
                  </a:lnTo>
                  <a:lnTo>
                    <a:pt x="2122" y="236"/>
                  </a:lnTo>
                  <a:lnTo>
                    <a:pt x="2055"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 name="Google Shape;91;p2"/>
            <p:cNvSpPr/>
            <p:nvPr/>
          </p:nvSpPr>
          <p:spPr>
            <a:xfrm>
              <a:off x="3051224" y="6025356"/>
              <a:ext cx="156624" cy="154366"/>
            </a:xfrm>
            <a:custGeom>
              <a:avLst/>
              <a:gdLst/>
              <a:ahLst/>
              <a:cxnLst/>
              <a:rect l="l" t="t" r="r" b="b"/>
              <a:pathLst>
                <a:path w="2358" h="2324" extrusionOk="0">
                  <a:moveTo>
                    <a:pt x="1954" y="303"/>
                  </a:moveTo>
                  <a:lnTo>
                    <a:pt x="1987" y="640"/>
                  </a:lnTo>
                  <a:lnTo>
                    <a:pt x="2055" y="943"/>
                  </a:lnTo>
                  <a:lnTo>
                    <a:pt x="2088" y="1381"/>
                  </a:lnTo>
                  <a:lnTo>
                    <a:pt x="2122" y="1617"/>
                  </a:lnTo>
                  <a:lnTo>
                    <a:pt x="2189" y="1819"/>
                  </a:lnTo>
                  <a:lnTo>
                    <a:pt x="1280" y="1920"/>
                  </a:lnTo>
                  <a:lnTo>
                    <a:pt x="843" y="2021"/>
                  </a:lnTo>
                  <a:lnTo>
                    <a:pt x="405" y="2155"/>
                  </a:lnTo>
                  <a:lnTo>
                    <a:pt x="338" y="1718"/>
                  </a:lnTo>
                  <a:lnTo>
                    <a:pt x="270" y="1280"/>
                  </a:lnTo>
                  <a:lnTo>
                    <a:pt x="237" y="809"/>
                  </a:lnTo>
                  <a:lnTo>
                    <a:pt x="203" y="573"/>
                  </a:lnTo>
                  <a:lnTo>
                    <a:pt x="102" y="371"/>
                  </a:lnTo>
                  <a:lnTo>
                    <a:pt x="102" y="371"/>
                  </a:lnTo>
                  <a:lnTo>
                    <a:pt x="304" y="438"/>
                  </a:lnTo>
                  <a:lnTo>
                    <a:pt x="472" y="438"/>
                  </a:lnTo>
                  <a:lnTo>
                    <a:pt x="843" y="371"/>
                  </a:lnTo>
                  <a:lnTo>
                    <a:pt x="1415" y="337"/>
                  </a:lnTo>
                  <a:lnTo>
                    <a:pt x="1954" y="303"/>
                  </a:lnTo>
                  <a:close/>
                  <a:moveTo>
                    <a:pt x="2021" y="0"/>
                  </a:moveTo>
                  <a:lnTo>
                    <a:pt x="1987" y="34"/>
                  </a:lnTo>
                  <a:lnTo>
                    <a:pt x="1954" y="68"/>
                  </a:lnTo>
                  <a:lnTo>
                    <a:pt x="1954" y="135"/>
                  </a:lnTo>
                  <a:lnTo>
                    <a:pt x="1449" y="135"/>
                  </a:lnTo>
                  <a:lnTo>
                    <a:pt x="944" y="169"/>
                  </a:lnTo>
                  <a:lnTo>
                    <a:pt x="506" y="202"/>
                  </a:lnTo>
                  <a:lnTo>
                    <a:pt x="304" y="270"/>
                  </a:lnTo>
                  <a:lnTo>
                    <a:pt x="203" y="303"/>
                  </a:lnTo>
                  <a:lnTo>
                    <a:pt x="102" y="371"/>
                  </a:lnTo>
                  <a:lnTo>
                    <a:pt x="68" y="371"/>
                  </a:lnTo>
                  <a:lnTo>
                    <a:pt x="35" y="506"/>
                  </a:lnTo>
                  <a:lnTo>
                    <a:pt x="1" y="674"/>
                  </a:lnTo>
                  <a:lnTo>
                    <a:pt x="35" y="977"/>
                  </a:lnTo>
                  <a:lnTo>
                    <a:pt x="102" y="1617"/>
                  </a:lnTo>
                  <a:lnTo>
                    <a:pt x="136" y="1785"/>
                  </a:lnTo>
                  <a:lnTo>
                    <a:pt x="169" y="2021"/>
                  </a:lnTo>
                  <a:lnTo>
                    <a:pt x="203" y="2122"/>
                  </a:lnTo>
                  <a:lnTo>
                    <a:pt x="237" y="2189"/>
                  </a:lnTo>
                  <a:lnTo>
                    <a:pt x="304" y="2256"/>
                  </a:lnTo>
                  <a:lnTo>
                    <a:pt x="371" y="2324"/>
                  </a:lnTo>
                  <a:lnTo>
                    <a:pt x="439" y="2290"/>
                  </a:lnTo>
                  <a:lnTo>
                    <a:pt x="439" y="2256"/>
                  </a:lnTo>
                  <a:lnTo>
                    <a:pt x="876" y="2256"/>
                  </a:lnTo>
                  <a:lnTo>
                    <a:pt x="1314" y="2189"/>
                  </a:lnTo>
                  <a:lnTo>
                    <a:pt x="2223" y="2021"/>
                  </a:lnTo>
                  <a:lnTo>
                    <a:pt x="2257" y="1987"/>
                  </a:lnTo>
                  <a:lnTo>
                    <a:pt x="2324" y="2021"/>
                  </a:lnTo>
                  <a:lnTo>
                    <a:pt x="2358" y="1953"/>
                  </a:lnTo>
                  <a:lnTo>
                    <a:pt x="2358" y="1751"/>
                  </a:lnTo>
                  <a:lnTo>
                    <a:pt x="2324" y="1516"/>
                  </a:lnTo>
                  <a:lnTo>
                    <a:pt x="2223" y="1078"/>
                  </a:lnTo>
                  <a:lnTo>
                    <a:pt x="2156" y="539"/>
                  </a:lnTo>
                  <a:lnTo>
                    <a:pt x="2122" y="303"/>
                  </a:lnTo>
                  <a:lnTo>
                    <a:pt x="2055" y="34"/>
                  </a:lnTo>
                  <a:lnTo>
                    <a:pt x="2021" y="34"/>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 name="Google Shape;92;p2"/>
            <p:cNvSpPr/>
            <p:nvPr/>
          </p:nvSpPr>
          <p:spPr>
            <a:xfrm>
              <a:off x="3368790" y="5982845"/>
              <a:ext cx="158883" cy="145465"/>
            </a:xfrm>
            <a:custGeom>
              <a:avLst/>
              <a:gdLst/>
              <a:ahLst/>
              <a:cxnLst/>
              <a:rect l="l" t="t" r="r" b="b"/>
              <a:pathLst>
                <a:path w="2392" h="2190" extrusionOk="0">
                  <a:moveTo>
                    <a:pt x="1684" y="1"/>
                  </a:moveTo>
                  <a:lnTo>
                    <a:pt x="1347" y="68"/>
                  </a:lnTo>
                  <a:lnTo>
                    <a:pt x="741" y="169"/>
                  </a:lnTo>
                  <a:lnTo>
                    <a:pt x="438" y="203"/>
                  </a:lnTo>
                  <a:lnTo>
                    <a:pt x="135" y="304"/>
                  </a:lnTo>
                  <a:lnTo>
                    <a:pt x="135" y="203"/>
                  </a:lnTo>
                  <a:lnTo>
                    <a:pt x="68" y="203"/>
                  </a:lnTo>
                  <a:lnTo>
                    <a:pt x="34" y="236"/>
                  </a:lnTo>
                  <a:lnTo>
                    <a:pt x="1" y="438"/>
                  </a:lnTo>
                  <a:lnTo>
                    <a:pt x="34" y="674"/>
                  </a:lnTo>
                  <a:lnTo>
                    <a:pt x="68" y="1146"/>
                  </a:lnTo>
                  <a:lnTo>
                    <a:pt x="169" y="1651"/>
                  </a:lnTo>
                  <a:lnTo>
                    <a:pt x="236" y="1920"/>
                  </a:lnTo>
                  <a:lnTo>
                    <a:pt x="304" y="2156"/>
                  </a:lnTo>
                  <a:lnTo>
                    <a:pt x="337" y="2189"/>
                  </a:lnTo>
                  <a:lnTo>
                    <a:pt x="438" y="2189"/>
                  </a:lnTo>
                  <a:lnTo>
                    <a:pt x="438" y="2122"/>
                  </a:lnTo>
                  <a:lnTo>
                    <a:pt x="405" y="1853"/>
                  </a:lnTo>
                  <a:lnTo>
                    <a:pt x="371" y="1617"/>
                  </a:lnTo>
                  <a:lnTo>
                    <a:pt x="270" y="1112"/>
                  </a:lnTo>
                  <a:lnTo>
                    <a:pt x="236" y="741"/>
                  </a:lnTo>
                  <a:lnTo>
                    <a:pt x="169" y="371"/>
                  </a:lnTo>
                  <a:lnTo>
                    <a:pt x="573" y="371"/>
                  </a:lnTo>
                  <a:lnTo>
                    <a:pt x="977" y="304"/>
                  </a:lnTo>
                  <a:lnTo>
                    <a:pt x="1886" y="169"/>
                  </a:lnTo>
                  <a:lnTo>
                    <a:pt x="1920" y="169"/>
                  </a:lnTo>
                  <a:lnTo>
                    <a:pt x="1953" y="203"/>
                  </a:lnTo>
                  <a:lnTo>
                    <a:pt x="1987" y="203"/>
                  </a:lnTo>
                  <a:lnTo>
                    <a:pt x="2021" y="472"/>
                  </a:lnTo>
                  <a:lnTo>
                    <a:pt x="2054" y="741"/>
                  </a:lnTo>
                  <a:lnTo>
                    <a:pt x="2189" y="1752"/>
                  </a:lnTo>
                  <a:lnTo>
                    <a:pt x="1987" y="1752"/>
                  </a:lnTo>
                  <a:lnTo>
                    <a:pt x="1785" y="1785"/>
                  </a:lnTo>
                  <a:lnTo>
                    <a:pt x="1381" y="1886"/>
                  </a:lnTo>
                  <a:lnTo>
                    <a:pt x="876" y="1920"/>
                  </a:lnTo>
                  <a:lnTo>
                    <a:pt x="640" y="1987"/>
                  </a:lnTo>
                  <a:lnTo>
                    <a:pt x="539" y="2055"/>
                  </a:lnTo>
                  <a:lnTo>
                    <a:pt x="472" y="2122"/>
                  </a:lnTo>
                  <a:lnTo>
                    <a:pt x="539" y="2189"/>
                  </a:lnTo>
                  <a:lnTo>
                    <a:pt x="842" y="2189"/>
                  </a:lnTo>
                  <a:lnTo>
                    <a:pt x="1280" y="2122"/>
                  </a:lnTo>
                  <a:lnTo>
                    <a:pt x="1751" y="2055"/>
                  </a:lnTo>
                  <a:lnTo>
                    <a:pt x="1987" y="2021"/>
                  </a:lnTo>
                  <a:lnTo>
                    <a:pt x="2223" y="1954"/>
                  </a:lnTo>
                  <a:lnTo>
                    <a:pt x="2256" y="1987"/>
                  </a:lnTo>
                  <a:lnTo>
                    <a:pt x="2324" y="1954"/>
                  </a:lnTo>
                  <a:lnTo>
                    <a:pt x="2358" y="1920"/>
                  </a:lnTo>
                  <a:lnTo>
                    <a:pt x="2391" y="1886"/>
                  </a:lnTo>
                  <a:lnTo>
                    <a:pt x="2223" y="876"/>
                  </a:lnTo>
                  <a:lnTo>
                    <a:pt x="2189" y="438"/>
                  </a:lnTo>
                  <a:lnTo>
                    <a:pt x="2155" y="203"/>
                  </a:lnTo>
                  <a:lnTo>
                    <a:pt x="2054" y="1"/>
                  </a:lnTo>
                  <a:lnTo>
                    <a:pt x="2021" y="68"/>
                  </a:lnTo>
                  <a:lnTo>
                    <a:pt x="2021"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 name="Google Shape;93;p2"/>
            <p:cNvSpPr/>
            <p:nvPr/>
          </p:nvSpPr>
          <p:spPr>
            <a:xfrm>
              <a:off x="2729207" y="6072316"/>
              <a:ext cx="152174" cy="167783"/>
            </a:xfrm>
            <a:custGeom>
              <a:avLst/>
              <a:gdLst/>
              <a:ahLst/>
              <a:cxnLst/>
              <a:rect l="l" t="t" r="r" b="b"/>
              <a:pathLst>
                <a:path w="2291" h="2526" extrusionOk="0">
                  <a:moveTo>
                    <a:pt x="1953" y="169"/>
                  </a:moveTo>
                  <a:lnTo>
                    <a:pt x="1953" y="640"/>
                  </a:lnTo>
                  <a:lnTo>
                    <a:pt x="1987" y="1112"/>
                  </a:lnTo>
                  <a:lnTo>
                    <a:pt x="2054" y="1583"/>
                  </a:lnTo>
                  <a:lnTo>
                    <a:pt x="2155" y="2021"/>
                  </a:lnTo>
                  <a:lnTo>
                    <a:pt x="1751" y="2054"/>
                  </a:lnTo>
                  <a:lnTo>
                    <a:pt x="1347" y="2122"/>
                  </a:lnTo>
                  <a:lnTo>
                    <a:pt x="910" y="2155"/>
                  </a:lnTo>
                  <a:lnTo>
                    <a:pt x="506" y="2223"/>
                  </a:lnTo>
                  <a:lnTo>
                    <a:pt x="304" y="1314"/>
                  </a:lnTo>
                  <a:lnTo>
                    <a:pt x="135" y="405"/>
                  </a:lnTo>
                  <a:lnTo>
                    <a:pt x="607" y="405"/>
                  </a:lnTo>
                  <a:lnTo>
                    <a:pt x="1044" y="337"/>
                  </a:lnTo>
                  <a:lnTo>
                    <a:pt x="1953" y="169"/>
                  </a:lnTo>
                  <a:close/>
                  <a:moveTo>
                    <a:pt x="1953" y="1"/>
                  </a:moveTo>
                  <a:lnTo>
                    <a:pt x="1011" y="135"/>
                  </a:lnTo>
                  <a:lnTo>
                    <a:pt x="573" y="203"/>
                  </a:lnTo>
                  <a:lnTo>
                    <a:pt x="102" y="270"/>
                  </a:lnTo>
                  <a:lnTo>
                    <a:pt x="68" y="304"/>
                  </a:lnTo>
                  <a:lnTo>
                    <a:pt x="34" y="337"/>
                  </a:lnTo>
                  <a:lnTo>
                    <a:pt x="1" y="371"/>
                  </a:lnTo>
                  <a:lnTo>
                    <a:pt x="1" y="405"/>
                  </a:lnTo>
                  <a:lnTo>
                    <a:pt x="34" y="910"/>
                  </a:lnTo>
                  <a:lnTo>
                    <a:pt x="102" y="1448"/>
                  </a:lnTo>
                  <a:lnTo>
                    <a:pt x="203" y="1953"/>
                  </a:lnTo>
                  <a:lnTo>
                    <a:pt x="371" y="2458"/>
                  </a:lnTo>
                  <a:lnTo>
                    <a:pt x="405" y="2492"/>
                  </a:lnTo>
                  <a:lnTo>
                    <a:pt x="472" y="2526"/>
                  </a:lnTo>
                  <a:lnTo>
                    <a:pt x="539" y="2458"/>
                  </a:lnTo>
                  <a:lnTo>
                    <a:pt x="539" y="2391"/>
                  </a:lnTo>
                  <a:lnTo>
                    <a:pt x="539" y="2357"/>
                  </a:lnTo>
                  <a:lnTo>
                    <a:pt x="1347" y="2357"/>
                  </a:lnTo>
                  <a:lnTo>
                    <a:pt x="1785" y="2290"/>
                  </a:lnTo>
                  <a:lnTo>
                    <a:pt x="2155" y="2155"/>
                  </a:lnTo>
                  <a:lnTo>
                    <a:pt x="2189" y="2122"/>
                  </a:lnTo>
                  <a:lnTo>
                    <a:pt x="2189" y="2054"/>
                  </a:lnTo>
                  <a:lnTo>
                    <a:pt x="2256" y="2054"/>
                  </a:lnTo>
                  <a:lnTo>
                    <a:pt x="2290" y="2021"/>
                  </a:lnTo>
                  <a:lnTo>
                    <a:pt x="2290" y="1987"/>
                  </a:lnTo>
                  <a:lnTo>
                    <a:pt x="2256" y="1516"/>
                  </a:lnTo>
                  <a:lnTo>
                    <a:pt x="2189" y="1044"/>
                  </a:lnTo>
                  <a:lnTo>
                    <a:pt x="2122" y="607"/>
                  </a:lnTo>
                  <a:lnTo>
                    <a:pt x="2021" y="135"/>
                  </a:lnTo>
                  <a:lnTo>
                    <a:pt x="2054" y="102"/>
                  </a:lnTo>
                  <a:lnTo>
                    <a:pt x="2054"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 name="Google Shape;94;p2"/>
            <p:cNvSpPr/>
            <p:nvPr/>
          </p:nvSpPr>
          <p:spPr>
            <a:xfrm>
              <a:off x="2782877" y="6125986"/>
              <a:ext cx="42577" cy="51477"/>
            </a:xfrm>
            <a:custGeom>
              <a:avLst/>
              <a:gdLst/>
              <a:ahLst/>
              <a:cxnLst/>
              <a:rect l="l" t="t" r="r" b="b"/>
              <a:pathLst>
                <a:path w="641" h="775" extrusionOk="0">
                  <a:moveTo>
                    <a:pt x="438" y="135"/>
                  </a:moveTo>
                  <a:lnTo>
                    <a:pt x="438" y="169"/>
                  </a:lnTo>
                  <a:lnTo>
                    <a:pt x="405" y="270"/>
                  </a:lnTo>
                  <a:lnTo>
                    <a:pt x="304" y="304"/>
                  </a:lnTo>
                  <a:lnTo>
                    <a:pt x="203" y="337"/>
                  </a:lnTo>
                  <a:lnTo>
                    <a:pt x="135" y="169"/>
                  </a:lnTo>
                  <a:lnTo>
                    <a:pt x="405" y="135"/>
                  </a:lnTo>
                  <a:close/>
                  <a:moveTo>
                    <a:pt x="405" y="405"/>
                  </a:moveTo>
                  <a:lnTo>
                    <a:pt x="472" y="438"/>
                  </a:lnTo>
                  <a:lnTo>
                    <a:pt x="472" y="472"/>
                  </a:lnTo>
                  <a:lnTo>
                    <a:pt x="438" y="539"/>
                  </a:lnTo>
                  <a:lnTo>
                    <a:pt x="405" y="607"/>
                  </a:lnTo>
                  <a:lnTo>
                    <a:pt x="270" y="607"/>
                  </a:lnTo>
                  <a:lnTo>
                    <a:pt x="236" y="472"/>
                  </a:lnTo>
                  <a:lnTo>
                    <a:pt x="270" y="472"/>
                  </a:lnTo>
                  <a:lnTo>
                    <a:pt x="405" y="438"/>
                  </a:lnTo>
                  <a:lnTo>
                    <a:pt x="405" y="405"/>
                  </a:lnTo>
                  <a:close/>
                  <a:moveTo>
                    <a:pt x="337" y="1"/>
                  </a:moveTo>
                  <a:lnTo>
                    <a:pt x="169" y="68"/>
                  </a:lnTo>
                  <a:lnTo>
                    <a:pt x="34" y="169"/>
                  </a:lnTo>
                  <a:lnTo>
                    <a:pt x="34" y="203"/>
                  </a:lnTo>
                  <a:lnTo>
                    <a:pt x="102" y="472"/>
                  </a:lnTo>
                  <a:lnTo>
                    <a:pt x="102" y="607"/>
                  </a:lnTo>
                  <a:lnTo>
                    <a:pt x="34" y="607"/>
                  </a:lnTo>
                  <a:lnTo>
                    <a:pt x="1" y="674"/>
                  </a:lnTo>
                  <a:lnTo>
                    <a:pt x="34" y="741"/>
                  </a:lnTo>
                  <a:lnTo>
                    <a:pt x="68" y="775"/>
                  </a:lnTo>
                  <a:lnTo>
                    <a:pt x="438" y="775"/>
                  </a:lnTo>
                  <a:lnTo>
                    <a:pt x="506" y="708"/>
                  </a:lnTo>
                  <a:lnTo>
                    <a:pt x="573" y="674"/>
                  </a:lnTo>
                  <a:lnTo>
                    <a:pt x="607" y="607"/>
                  </a:lnTo>
                  <a:lnTo>
                    <a:pt x="640" y="506"/>
                  </a:lnTo>
                  <a:lnTo>
                    <a:pt x="640" y="405"/>
                  </a:lnTo>
                  <a:lnTo>
                    <a:pt x="539" y="304"/>
                  </a:lnTo>
                  <a:lnTo>
                    <a:pt x="573" y="203"/>
                  </a:lnTo>
                  <a:lnTo>
                    <a:pt x="573" y="102"/>
                  </a:lnTo>
                  <a:lnTo>
                    <a:pt x="539"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 name="Google Shape;95;p2"/>
            <p:cNvSpPr/>
            <p:nvPr/>
          </p:nvSpPr>
          <p:spPr>
            <a:xfrm>
              <a:off x="3418009" y="5499821"/>
              <a:ext cx="154366" cy="145399"/>
            </a:xfrm>
            <a:custGeom>
              <a:avLst/>
              <a:gdLst/>
              <a:ahLst/>
              <a:cxnLst/>
              <a:rect l="l" t="t" r="r" b="b"/>
              <a:pathLst>
                <a:path w="2324" h="2189" extrusionOk="0">
                  <a:moveTo>
                    <a:pt x="1920" y="169"/>
                  </a:moveTo>
                  <a:lnTo>
                    <a:pt x="1953" y="539"/>
                  </a:lnTo>
                  <a:lnTo>
                    <a:pt x="2021" y="910"/>
                  </a:lnTo>
                  <a:lnTo>
                    <a:pt x="2088" y="1381"/>
                  </a:lnTo>
                  <a:lnTo>
                    <a:pt x="2155" y="1819"/>
                  </a:lnTo>
                  <a:lnTo>
                    <a:pt x="1785" y="1819"/>
                  </a:lnTo>
                  <a:lnTo>
                    <a:pt x="1414" y="1886"/>
                  </a:lnTo>
                  <a:lnTo>
                    <a:pt x="943" y="1953"/>
                  </a:lnTo>
                  <a:lnTo>
                    <a:pt x="707" y="1987"/>
                  </a:lnTo>
                  <a:lnTo>
                    <a:pt x="505" y="2088"/>
                  </a:lnTo>
                  <a:lnTo>
                    <a:pt x="404" y="1617"/>
                  </a:lnTo>
                  <a:lnTo>
                    <a:pt x="270" y="1145"/>
                  </a:lnTo>
                  <a:lnTo>
                    <a:pt x="202" y="775"/>
                  </a:lnTo>
                  <a:lnTo>
                    <a:pt x="135" y="405"/>
                  </a:lnTo>
                  <a:lnTo>
                    <a:pt x="1010" y="304"/>
                  </a:lnTo>
                  <a:lnTo>
                    <a:pt x="1920" y="169"/>
                  </a:lnTo>
                  <a:close/>
                  <a:moveTo>
                    <a:pt x="1886" y="0"/>
                  </a:moveTo>
                  <a:lnTo>
                    <a:pt x="977" y="101"/>
                  </a:lnTo>
                  <a:lnTo>
                    <a:pt x="101" y="270"/>
                  </a:lnTo>
                  <a:lnTo>
                    <a:pt x="34" y="304"/>
                  </a:lnTo>
                  <a:lnTo>
                    <a:pt x="34" y="371"/>
                  </a:lnTo>
                  <a:lnTo>
                    <a:pt x="0" y="573"/>
                  </a:lnTo>
                  <a:lnTo>
                    <a:pt x="34" y="775"/>
                  </a:lnTo>
                  <a:lnTo>
                    <a:pt x="101" y="1179"/>
                  </a:lnTo>
                  <a:lnTo>
                    <a:pt x="202" y="1684"/>
                  </a:lnTo>
                  <a:lnTo>
                    <a:pt x="270" y="1920"/>
                  </a:lnTo>
                  <a:lnTo>
                    <a:pt x="371" y="2155"/>
                  </a:lnTo>
                  <a:lnTo>
                    <a:pt x="404" y="2189"/>
                  </a:lnTo>
                  <a:lnTo>
                    <a:pt x="707" y="2189"/>
                  </a:lnTo>
                  <a:lnTo>
                    <a:pt x="909" y="2155"/>
                  </a:lnTo>
                  <a:lnTo>
                    <a:pt x="1313" y="2088"/>
                  </a:lnTo>
                  <a:lnTo>
                    <a:pt x="1751" y="2054"/>
                  </a:lnTo>
                  <a:lnTo>
                    <a:pt x="1987" y="2021"/>
                  </a:lnTo>
                  <a:lnTo>
                    <a:pt x="2189" y="1953"/>
                  </a:lnTo>
                  <a:lnTo>
                    <a:pt x="2223" y="1987"/>
                  </a:lnTo>
                  <a:lnTo>
                    <a:pt x="2256" y="1987"/>
                  </a:lnTo>
                  <a:lnTo>
                    <a:pt x="2290" y="1953"/>
                  </a:lnTo>
                  <a:lnTo>
                    <a:pt x="2324" y="1920"/>
                  </a:lnTo>
                  <a:lnTo>
                    <a:pt x="2324" y="1684"/>
                  </a:lnTo>
                  <a:lnTo>
                    <a:pt x="2290" y="1482"/>
                  </a:lnTo>
                  <a:lnTo>
                    <a:pt x="2223" y="1044"/>
                  </a:lnTo>
                  <a:lnTo>
                    <a:pt x="2155" y="539"/>
                  </a:lnTo>
                  <a:lnTo>
                    <a:pt x="2088" y="270"/>
                  </a:lnTo>
                  <a:lnTo>
                    <a:pt x="2021"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 name="Google Shape;96;p2"/>
            <p:cNvSpPr/>
            <p:nvPr/>
          </p:nvSpPr>
          <p:spPr>
            <a:xfrm>
              <a:off x="1982286" y="5929176"/>
              <a:ext cx="49285" cy="55994"/>
            </a:xfrm>
            <a:custGeom>
              <a:avLst/>
              <a:gdLst/>
              <a:ahLst/>
              <a:cxnLst/>
              <a:rect l="l" t="t" r="r" b="b"/>
              <a:pathLst>
                <a:path w="742" h="843" extrusionOk="0">
                  <a:moveTo>
                    <a:pt x="371" y="203"/>
                  </a:moveTo>
                  <a:lnTo>
                    <a:pt x="405" y="236"/>
                  </a:lnTo>
                  <a:lnTo>
                    <a:pt x="405" y="304"/>
                  </a:lnTo>
                  <a:lnTo>
                    <a:pt x="405" y="371"/>
                  </a:lnTo>
                  <a:lnTo>
                    <a:pt x="304" y="472"/>
                  </a:lnTo>
                  <a:lnTo>
                    <a:pt x="203" y="506"/>
                  </a:lnTo>
                  <a:lnTo>
                    <a:pt x="203" y="405"/>
                  </a:lnTo>
                  <a:lnTo>
                    <a:pt x="236" y="304"/>
                  </a:lnTo>
                  <a:lnTo>
                    <a:pt x="270" y="236"/>
                  </a:lnTo>
                  <a:lnTo>
                    <a:pt x="304" y="236"/>
                  </a:lnTo>
                  <a:lnTo>
                    <a:pt x="371" y="203"/>
                  </a:lnTo>
                  <a:close/>
                  <a:moveTo>
                    <a:pt x="304" y="1"/>
                  </a:moveTo>
                  <a:lnTo>
                    <a:pt x="236" y="68"/>
                  </a:lnTo>
                  <a:lnTo>
                    <a:pt x="102" y="169"/>
                  </a:lnTo>
                  <a:lnTo>
                    <a:pt x="34" y="337"/>
                  </a:lnTo>
                  <a:lnTo>
                    <a:pt x="1" y="472"/>
                  </a:lnTo>
                  <a:lnTo>
                    <a:pt x="34" y="607"/>
                  </a:lnTo>
                  <a:lnTo>
                    <a:pt x="68" y="674"/>
                  </a:lnTo>
                  <a:lnTo>
                    <a:pt x="135" y="708"/>
                  </a:lnTo>
                  <a:lnTo>
                    <a:pt x="304" y="674"/>
                  </a:lnTo>
                  <a:lnTo>
                    <a:pt x="405" y="640"/>
                  </a:lnTo>
                  <a:lnTo>
                    <a:pt x="438" y="674"/>
                  </a:lnTo>
                  <a:lnTo>
                    <a:pt x="539" y="775"/>
                  </a:lnTo>
                  <a:lnTo>
                    <a:pt x="674" y="842"/>
                  </a:lnTo>
                  <a:lnTo>
                    <a:pt x="741" y="809"/>
                  </a:lnTo>
                  <a:lnTo>
                    <a:pt x="741" y="775"/>
                  </a:lnTo>
                  <a:lnTo>
                    <a:pt x="708" y="741"/>
                  </a:lnTo>
                  <a:lnTo>
                    <a:pt x="607" y="674"/>
                  </a:lnTo>
                  <a:lnTo>
                    <a:pt x="506" y="573"/>
                  </a:lnTo>
                  <a:lnTo>
                    <a:pt x="573" y="405"/>
                  </a:lnTo>
                  <a:lnTo>
                    <a:pt x="607" y="304"/>
                  </a:lnTo>
                  <a:lnTo>
                    <a:pt x="607" y="203"/>
                  </a:lnTo>
                  <a:lnTo>
                    <a:pt x="573" y="135"/>
                  </a:lnTo>
                  <a:lnTo>
                    <a:pt x="539" y="68"/>
                  </a:lnTo>
                  <a:lnTo>
                    <a:pt x="472" y="34"/>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 name="Google Shape;97;p2"/>
            <p:cNvSpPr/>
            <p:nvPr/>
          </p:nvSpPr>
          <p:spPr>
            <a:xfrm>
              <a:off x="1906233" y="6354081"/>
              <a:ext cx="156624" cy="187909"/>
            </a:xfrm>
            <a:custGeom>
              <a:avLst/>
              <a:gdLst/>
              <a:ahLst/>
              <a:cxnLst/>
              <a:rect l="l" t="t" r="r" b="b"/>
              <a:pathLst>
                <a:path w="2358" h="2829" extrusionOk="0">
                  <a:moveTo>
                    <a:pt x="1954" y="169"/>
                  </a:moveTo>
                  <a:lnTo>
                    <a:pt x="1954" y="674"/>
                  </a:lnTo>
                  <a:lnTo>
                    <a:pt x="2021" y="1280"/>
                  </a:lnTo>
                  <a:lnTo>
                    <a:pt x="2088" y="1852"/>
                  </a:lnTo>
                  <a:lnTo>
                    <a:pt x="2189" y="2324"/>
                  </a:lnTo>
                  <a:lnTo>
                    <a:pt x="2223" y="2357"/>
                  </a:lnTo>
                  <a:lnTo>
                    <a:pt x="2189" y="2357"/>
                  </a:lnTo>
                  <a:lnTo>
                    <a:pt x="1785" y="2391"/>
                  </a:lnTo>
                  <a:lnTo>
                    <a:pt x="1381" y="2458"/>
                  </a:lnTo>
                  <a:lnTo>
                    <a:pt x="977" y="2492"/>
                  </a:lnTo>
                  <a:lnTo>
                    <a:pt x="540" y="2559"/>
                  </a:lnTo>
                  <a:lnTo>
                    <a:pt x="338" y="1482"/>
                  </a:lnTo>
                  <a:lnTo>
                    <a:pt x="136" y="405"/>
                  </a:lnTo>
                  <a:lnTo>
                    <a:pt x="607" y="371"/>
                  </a:lnTo>
                  <a:lnTo>
                    <a:pt x="1045" y="337"/>
                  </a:lnTo>
                  <a:lnTo>
                    <a:pt x="1954" y="169"/>
                  </a:lnTo>
                  <a:close/>
                  <a:moveTo>
                    <a:pt x="1954" y="1"/>
                  </a:moveTo>
                  <a:lnTo>
                    <a:pt x="1011" y="135"/>
                  </a:lnTo>
                  <a:lnTo>
                    <a:pt x="573" y="203"/>
                  </a:lnTo>
                  <a:lnTo>
                    <a:pt x="102" y="270"/>
                  </a:lnTo>
                  <a:lnTo>
                    <a:pt x="68" y="304"/>
                  </a:lnTo>
                  <a:lnTo>
                    <a:pt x="35" y="337"/>
                  </a:lnTo>
                  <a:lnTo>
                    <a:pt x="35" y="371"/>
                  </a:lnTo>
                  <a:lnTo>
                    <a:pt x="1" y="405"/>
                  </a:lnTo>
                  <a:lnTo>
                    <a:pt x="35" y="977"/>
                  </a:lnTo>
                  <a:lnTo>
                    <a:pt x="136" y="1617"/>
                  </a:lnTo>
                  <a:lnTo>
                    <a:pt x="270" y="2223"/>
                  </a:lnTo>
                  <a:lnTo>
                    <a:pt x="405" y="2795"/>
                  </a:lnTo>
                  <a:lnTo>
                    <a:pt x="472" y="2829"/>
                  </a:lnTo>
                  <a:lnTo>
                    <a:pt x="540" y="2829"/>
                  </a:lnTo>
                  <a:lnTo>
                    <a:pt x="573" y="2795"/>
                  </a:lnTo>
                  <a:lnTo>
                    <a:pt x="607" y="2728"/>
                  </a:lnTo>
                  <a:lnTo>
                    <a:pt x="573" y="2660"/>
                  </a:lnTo>
                  <a:lnTo>
                    <a:pt x="977" y="2694"/>
                  </a:lnTo>
                  <a:lnTo>
                    <a:pt x="1415" y="2660"/>
                  </a:lnTo>
                  <a:lnTo>
                    <a:pt x="1853" y="2593"/>
                  </a:lnTo>
                  <a:lnTo>
                    <a:pt x="2223" y="2492"/>
                  </a:lnTo>
                  <a:lnTo>
                    <a:pt x="2257" y="2458"/>
                  </a:lnTo>
                  <a:lnTo>
                    <a:pt x="2257" y="2391"/>
                  </a:lnTo>
                  <a:lnTo>
                    <a:pt x="2324" y="2391"/>
                  </a:lnTo>
                  <a:lnTo>
                    <a:pt x="2358" y="2357"/>
                  </a:lnTo>
                  <a:lnTo>
                    <a:pt x="2358" y="2324"/>
                  </a:lnTo>
                  <a:lnTo>
                    <a:pt x="2324" y="1785"/>
                  </a:lnTo>
                  <a:lnTo>
                    <a:pt x="2223" y="1213"/>
                  </a:lnTo>
                  <a:lnTo>
                    <a:pt x="2122" y="640"/>
                  </a:lnTo>
                  <a:lnTo>
                    <a:pt x="2021" y="135"/>
                  </a:lnTo>
                  <a:lnTo>
                    <a:pt x="2055" y="102"/>
                  </a:lnTo>
                  <a:lnTo>
                    <a:pt x="2055"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 name="Google Shape;98;p2"/>
            <p:cNvSpPr/>
            <p:nvPr/>
          </p:nvSpPr>
          <p:spPr>
            <a:xfrm>
              <a:off x="1977836" y="6029806"/>
              <a:ext cx="158816" cy="149916"/>
            </a:xfrm>
            <a:custGeom>
              <a:avLst/>
              <a:gdLst/>
              <a:ahLst/>
              <a:cxnLst/>
              <a:rect l="l" t="t" r="r" b="b"/>
              <a:pathLst>
                <a:path w="2391" h="2257" extrusionOk="0">
                  <a:moveTo>
                    <a:pt x="1751" y="1"/>
                  </a:moveTo>
                  <a:lnTo>
                    <a:pt x="1515" y="34"/>
                  </a:lnTo>
                  <a:lnTo>
                    <a:pt x="1078" y="135"/>
                  </a:lnTo>
                  <a:lnTo>
                    <a:pt x="573" y="236"/>
                  </a:lnTo>
                  <a:lnTo>
                    <a:pt x="101" y="371"/>
                  </a:lnTo>
                  <a:lnTo>
                    <a:pt x="68" y="304"/>
                  </a:lnTo>
                  <a:lnTo>
                    <a:pt x="68" y="270"/>
                  </a:lnTo>
                  <a:lnTo>
                    <a:pt x="34" y="270"/>
                  </a:lnTo>
                  <a:lnTo>
                    <a:pt x="0" y="304"/>
                  </a:lnTo>
                  <a:lnTo>
                    <a:pt x="0" y="573"/>
                  </a:lnTo>
                  <a:lnTo>
                    <a:pt x="34" y="843"/>
                  </a:lnTo>
                  <a:lnTo>
                    <a:pt x="135" y="1348"/>
                  </a:lnTo>
                  <a:lnTo>
                    <a:pt x="169" y="1819"/>
                  </a:lnTo>
                  <a:lnTo>
                    <a:pt x="202" y="2021"/>
                  </a:lnTo>
                  <a:lnTo>
                    <a:pt x="270" y="2257"/>
                  </a:lnTo>
                  <a:lnTo>
                    <a:pt x="337" y="2257"/>
                  </a:lnTo>
                  <a:lnTo>
                    <a:pt x="371" y="2223"/>
                  </a:lnTo>
                  <a:lnTo>
                    <a:pt x="438" y="2257"/>
                  </a:lnTo>
                  <a:lnTo>
                    <a:pt x="1313" y="2156"/>
                  </a:lnTo>
                  <a:lnTo>
                    <a:pt x="1751" y="2088"/>
                  </a:lnTo>
                  <a:lnTo>
                    <a:pt x="2189" y="1954"/>
                  </a:lnTo>
                  <a:lnTo>
                    <a:pt x="2222" y="1987"/>
                  </a:lnTo>
                  <a:lnTo>
                    <a:pt x="2256" y="1987"/>
                  </a:lnTo>
                  <a:lnTo>
                    <a:pt x="2323" y="1920"/>
                  </a:lnTo>
                  <a:lnTo>
                    <a:pt x="2357" y="1853"/>
                  </a:lnTo>
                  <a:lnTo>
                    <a:pt x="2391" y="1752"/>
                  </a:lnTo>
                  <a:lnTo>
                    <a:pt x="2391" y="1651"/>
                  </a:lnTo>
                  <a:lnTo>
                    <a:pt x="2357" y="1449"/>
                  </a:lnTo>
                  <a:lnTo>
                    <a:pt x="2290" y="1247"/>
                  </a:lnTo>
                  <a:lnTo>
                    <a:pt x="2222" y="641"/>
                  </a:lnTo>
                  <a:lnTo>
                    <a:pt x="2121" y="304"/>
                  </a:lnTo>
                  <a:lnTo>
                    <a:pt x="2054" y="169"/>
                  </a:lnTo>
                  <a:lnTo>
                    <a:pt x="1987" y="68"/>
                  </a:lnTo>
                  <a:lnTo>
                    <a:pt x="1953" y="68"/>
                  </a:lnTo>
                  <a:lnTo>
                    <a:pt x="1919" y="304"/>
                  </a:lnTo>
                  <a:lnTo>
                    <a:pt x="1953" y="506"/>
                  </a:lnTo>
                  <a:lnTo>
                    <a:pt x="2054" y="977"/>
                  </a:lnTo>
                  <a:lnTo>
                    <a:pt x="2121" y="1415"/>
                  </a:lnTo>
                  <a:lnTo>
                    <a:pt x="2189" y="1853"/>
                  </a:lnTo>
                  <a:lnTo>
                    <a:pt x="1751" y="1853"/>
                  </a:lnTo>
                  <a:lnTo>
                    <a:pt x="1280" y="1886"/>
                  </a:lnTo>
                  <a:lnTo>
                    <a:pt x="404" y="2055"/>
                  </a:lnTo>
                  <a:lnTo>
                    <a:pt x="371" y="2055"/>
                  </a:lnTo>
                  <a:lnTo>
                    <a:pt x="371" y="1853"/>
                  </a:lnTo>
                  <a:lnTo>
                    <a:pt x="337" y="1617"/>
                  </a:lnTo>
                  <a:lnTo>
                    <a:pt x="270" y="1179"/>
                  </a:lnTo>
                  <a:lnTo>
                    <a:pt x="236" y="876"/>
                  </a:lnTo>
                  <a:lnTo>
                    <a:pt x="169" y="540"/>
                  </a:lnTo>
                  <a:lnTo>
                    <a:pt x="707" y="405"/>
                  </a:lnTo>
                  <a:lnTo>
                    <a:pt x="1246" y="304"/>
                  </a:lnTo>
                  <a:lnTo>
                    <a:pt x="1616" y="236"/>
                  </a:lnTo>
                  <a:lnTo>
                    <a:pt x="1785" y="169"/>
                  </a:lnTo>
                  <a:lnTo>
                    <a:pt x="1953" y="68"/>
                  </a:lnTo>
                  <a:lnTo>
                    <a:pt x="1852" y="34"/>
                  </a:lnTo>
                  <a:lnTo>
                    <a:pt x="175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 name="Google Shape;99;p2"/>
            <p:cNvSpPr/>
            <p:nvPr/>
          </p:nvSpPr>
          <p:spPr>
            <a:xfrm>
              <a:off x="1926359" y="5875506"/>
              <a:ext cx="152174" cy="167783"/>
            </a:xfrm>
            <a:custGeom>
              <a:avLst/>
              <a:gdLst/>
              <a:ahLst/>
              <a:cxnLst/>
              <a:rect l="l" t="t" r="r" b="b"/>
              <a:pathLst>
                <a:path w="2291" h="2526" extrusionOk="0">
                  <a:moveTo>
                    <a:pt x="1954" y="169"/>
                  </a:moveTo>
                  <a:lnTo>
                    <a:pt x="1954" y="640"/>
                  </a:lnTo>
                  <a:lnTo>
                    <a:pt x="1987" y="1112"/>
                  </a:lnTo>
                  <a:lnTo>
                    <a:pt x="2055" y="1583"/>
                  </a:lnTo>
                  <a:lnTo>
                    <a:pt x="2156" y="2021"/>
                  </a:lnTo>
                  <a:lnTo>
                    <a:pt x="1752" y="2054"/>
                  </a:lnTo>
                  <a:lnTo>
                    <a:pt x="1348" y="2122"/>
                  </a:lnTo>
                  <a:lnTo>
                    <a:pt x="944" y="2189"/>
                  </a:lnTo>
                  <a:lnTo>
                    <a:pt x="506" y="2223"/>
                  </a:lnTo>
                  <a:lnTo>
                    <a:pt x="304" y="1314"/>
                  </a:lnTo>
                  <a:lnTo>
                    <a:pt x="136" y="405"/>
                  </a:lnTo>
                  <a:lnTo>
                    <a:pt x="607" y="405"/>
                  </a:lnTo>
                  <a:lnTo>
                    <a:pt x="1045" y="337"/>
                  </a:lnTo>
                  <a:lnTo>
                    <a:pt x="1954" y="169"/>
                  </a:lnTo>
                  <a:close/>
                  <a:moveTo>
                    <a:pt x="1954" y="1"/>
                  </a:moveTo>
                  <a:lnTo>
                    <a:pt x="1045" y="135"/>
                  </a:lnTo>
                  <a:lnTo>
                    <a:pt x="573" y="203"/>
                  </a:lnTo>
                  <a:lnTo>
                    <a:pt x="102" y="270"/>
                  </a:lnTo>
                  <a:lnTo>
                    <a:pt x="68" y="304"/>
                  </a:lnTo>
                  <a:lnTo>
                    <a:pt x="68" y="337"/>
                  </a:lnTo>
                  <a:lnTo>
                    <a:pt x="35" y="371"/>
                  </a:lnTo>
                  <a:lnTo>
                    <a:pt x="1" y="405"/>
                  </a:lnTo>
                  <a:lnTo>
                    <a:pt x="35" y="943"/>
                  </a:lnTo>
                  <a:lnTo>
                    <a:pt x="102" y="1448"/>
                  </a:lnTo>
                  <a:lnTo>
                    <a:pt x="237" y="1953"/>
                  </a:lnTo>
                  <a:lnTo>
                    <a:pt x="371" y="2458"/>
                  </a:lnTo>
                  <a:lnTo>
                    <a:pt x="405" y="2526"/>
                  </a:lnTo>
                  <a:lnTo>
                    <a:pt x="472" y="2526"/>
                  </a:lnTo>
                  <a:lnTo>
                    <a:pt x="540" y="2492"/>
                  </a:lnTo>
                  <a:lnTo>
                    <a:pt x="540" y="2425"/>
                  </a:lnTo>
                  <a:lnTo>
                    <a:pt x="540" y="2357"/>
                  </a:lnTo>
                  <a:lnTo>
                    <a:pt x="1381" y="2357"/>
                  </a:lnTo>
                  <a:lnTo>
                    <a:pt x="1785" y="2290"/>
                  </a:lnTo>
                  <a:lnTo>
                    <a:pt x="2156" y="2155"/>
                  </a:lnTo>
                  <a:lnTo>
                    <a:pt x="2223" y="2122"/>
                  </a:lnTo>
                  <a:lnTo>
                    <a:pt x="2189" y="2054"/>
                  </a:lnTo>
                  <a:lnTo>
                    <a:pt x="2257" y="2054"/>
                  </a:lnTo>
                  <a:lnTo>
                    <a:pt x="2290" y="2021"/>
                  </a:lnTo>
                  <a:lnTo>
                    <a:pt x="2290" y="1987"/>
                  </a:lnTo>
                  <a:lnTo>
                    <a:pt x="2257" y="1516"/>
                  </a:lnTo>
                  <a:lnTo>
                    <a:pt x="2223" y="1078"/>
                  </a:lnTo>
                  <a:lnTo>
                    <a:pt x="2122" y="607"/>
                  </a:lnTo>
                  <a:lnTo>
                    <a:pt x="2021" y="135"/>
                  </a:lnTo>
                  <a:lnTo>
                    <a:pt x="2055" y="102"/>
                  </a:lnTo>
                  <a:lnTo>
                    <a:pt x="2055"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 name="Google Shape;100;p2"/>
            <p:cNvSpPr/>
            <p:nvPr/>
          </p:nvSpPr>
          <p:spPr>
            <a:xfrm>
              <a:off x="2946143" y="5571358"/>
              <a:ext cx="147657" cy="147657"/>
            </a:xfrm>
            <a:custGeom>
              <a:avLst/>
              <a:gdLst/>
              <a:ahLst/>
              <a:cxnLst/>
              <a:rect l="l" t="t" r="r" b="b"/>
              <a:pathLst>
                <a:path w="2223" h="2223" extrusionOk="0">
                  <a:moveTo>
                    <a:pt x="1852" y="1"/>
                  </a:moveTo>
                  <a:lnTo>
                    <a:pt x="1314" y="68"/>
                  </a:lnTo>
                  <a:lnTo>
                    <a:pt x="809" y="136"/>
                  </a:lnTo>
                  <a:lnTo>
                    <a:pt x="404" y="169"/>
                  </a:lnTo>
                  <a:lnTo>
                    <a:pt x="202" y="203"/>
                  </a:lnTo>
                  <a:lnTo>
                    <a:pt x="0" y="304"/>
                  </a:lnTo>
                  <a:lnTo>
                    <a:pt x="169" y="371"/>
                  </a:lnTo>
                  <a:lnTo>
                    <a:pt x="337" y="405"/>
                  </a:lnTo>
                  <a:lnTo>
                    <a:pt x="708" y="371"/>
                  </a:lnTo>
                  <a:lnTo>
                    <a:pt x="1246" y="304"/>
                  </a:lnTo>
                  <a:lnTo>
                    <a:pt x="1785" y="203"/>
                  </a:lnTo>
                  <a:lnTo>
                    <a:pt x="1785" y="371"/>
                  </a:lnTo>
                  <a:lnTo>
                    <a:pt x="1785" y="573"/>
                  </a:lnTo>
                  <a:lnTo>
                    <a:pt x="1886" y="944"/>
                  </a:lnTo>
                  <a:lnTo>
                    <a:pt x="1920" y="1381"/>
                  </a:lnTo>
                  <a:lnTo>
                    <a:pt x="1953" y="1617"/>
                  </a:lnTo>
                  <a:lnTo>
                    <a:pt x="2021" y="1819"/>
                  </a:lnTo>
                  <a:lnTo>
                    <a:pt x="1044" y="1954"/>
                  </a:lnTo>
                  <a:lnTo>
                    <a:pt x="674" y="1987"/>
                  </a:lnTo>
                  <a:lnTo>
                    <a:pt x="539" y="2055"/>
                  </a:lnTo>
                  <a:lnTo>
                    <a:pt x="404" y="2156"/>
                  </a:lnTo>
                  <a:lnTo>
                    <a:pt x="539" y="2223"/>
                  </a:lnTo>
                  <a:lnTo>
                    <a:pt x="708" y="2223"/>
                  </a:lnTo>
                  <a:lnTo>
                    <a:pt x="1078" y="2156"/>
                  </a:lnTo>
                  <a:lnTo>
                    <a:pt x="2155" y="2021"/>
                  </a:lnTo>
                  <a:lnTo>
                    <a:pt x="2189" y="1987"/>
                  </a:lnTo>
                  <a:lnTo>
                    <a:pt x="2223" y="1954"/>
                  </a:lnTo>
                  <a:lnTo>
                    <a:pt x="2223" y="1886"/>
                  </a:lnTo>
                  <a:lnTo>
                    <a:pt x="2189" y="1853"/>
                  </a:lnTo>
                  <a:lnTo>
                    <a:pt x="2189" y="1617"/>
                  </a:lnTo>
                  <a:lnTo>
                    <a:pt x="2155" y="1381"/>
                  </a:lnTo>
                  <a:lnTo>
                    <a:pt x="2054" y="910"/>
                  </a:lnTo>
                  <a:lnTo>
                    <a:pt x="2021" y="506"/>
                  </a:lnTo>
                  <a:lnTo>
                    <a:pt x="1987" y="338"/>
                  </a:lnTo>
                  <a:lnTo>
                    <a:pt x="1920" y="169"/>
                  </a:lnTo>
                  <a:lnTo>
                    <a:pt x="1920" y="102"/>
                  </a:lnTo>
                  <a:lnTo>
                    <a:pt x="1920" y="68"/>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 name="Google Shape;101;p2"/>
            <p:cNvSpPr/>
            <p:nvPr/>
          </p:nvSpPr>
          <p:spPr>
            <a:xfrm>
              <a:off x="1745224" y="6383174"/>
              <a:ext cx="161075" cy="170042"/>
            </a:xfrm>
            <a:custGeom>
              <a:avLst/>
              <a:gdLst/>
              <a:ahLst/>
              <a:cxnLst/>
              <a:rect l="l" t="t" r="r" b="b"/>
              <a:pathLst>
                <a:path w="2425" h="2560" extrusionOk="0">
                  <a:moveTo>
                    <a:pt x="1886" y="0"/>
                  </a:moveTo>
                  <a:lnTo>
                    <a:pt x="1684" y="34"/>
                  </a:lnTo>
                  <a:lnTo>
                    <a:pt x="1347" y="101"/>
                  </a:lnTo>
                  <a:lnTo>
                    <a:pt x="741" y="169"/>
                  </a:lnTo>
                  <a:lnTo>
                    <a:pt x="438" y="202"/>
                  </a:lnTo>
                  <a:lnTo>
                    <a:pt x="135" y="303"/>
                  </a:lnTo>
                  <a:lnTo>
                    <a:pt x="135" y="236"/>
                  </a:lnTo>
                  <a:lnTo>
                    <a:pt x="102" y="202"/>
                  </a:lnTo>
                  <a:lnTo>
                    <a:pt x="68" y="202"/>
                  </a:lnTo>
                  <a:lnTo>
                    <a:pt x="34" y="236"/>
                  </a:lnTo>
                  <a:lnTo>
                    <a:pt x="1" y="472"/>
                  </a:lnTo>
                  <a:lnTo>
                    <a:pt x="34" y="707"/>
                  </a:lnTo>
                  <a:lnTo>
                    <a:pt x="68" y="1145"/>
                  </a:lnTo>
                  <a:lnTo>
                    <a:pt x="169" y="1852"/>
                  </a:lnTo>
                  <a:lnTo>
                    <a:pt x="270" y="2222"/>
                  </a:lnTo>
                  <a:lnTo>
                    <a:pt x="371" y="2492"/>
                  </a:lnTo>
                  <a:lnTo>
                    <a:pt x="405" y="2559"/>
                  </a:lnTo>
                  <a:lnTo>
                    <a:pt x="438" y="2559"/>
                  </a:lnTo>
                  <a:lnTo>
                    <a:pt x="506" y="2525"/>
                  </a:lnTo>
                  <a:lnTo>
                    <a:pt x="506" y="2458"/>
                  </a:lnTo>
                  <a:lnTo>
                    <a:pt x="405" y="1785"/>
                  </a:lnTo>
                  <a:lnTo>
                    <a:pt x="270" y="1111"/>
                  </a:lnTo>
                  <a:lnTo>
                    <a:pt x="236" y="741"/>
                  </a:lnTo>
                  <a:lnTo>
                    <a:pt x="169" y="371"/>
                  </a:lnTo>
                  <a:lnTo>
                    <a:pt x="573" y="371"/>
                  </a:lnTo>
                  <a:lnTo>
                    <a:pt x="977" y="303"/>
                  </a:lnTo>
                  <a:lnTo>
                    <a:pt x="1886" y="169"/>
                  </a:lnTo>
                  <a:lnTo>
                    <a:pt x="1920" y="202"/>
                  </a:lnTo>
                  <a:lnTo>
                    <a:pt x="1987" y="202"/>
                  </a:lnTo>
                  <a:lnTo>
                    <a:pt x="2021" y="472"/>
                  </a:lnTo>
                  <a:lnTo>
                    <a:pt x="2054" y="775"/>
                  </a:lnTo>
                  <a:lnTo>
                    <a:pt x="2223" y="2121"/>
                  </a:lnTo>
                  <a:lnTo>
                    <a:pt x="2021" y="2121"/>
                  </a:lnTo>
                  <a:lnTo>
                    <a:pt x="1819" y="2155"/>
                  </a:lnTo>
                  <a:lnTo>
                    <a:pt x="1415" y="2222"/>
                  </a:lnTo>
                  <a:lnTo>
                    <a:pt x="943" y="2256"/>
                  </a:lnTo>
                  <a:lnTo>
                    <a:pt x="674" y="2323"/>
                  </a:lnTo>
                  <a:lnTo>
                    <a:pt x="573" y="2391"/>
                  </a:lnTo>
                  <a:lnTo>
                    <a:pt x="506" y="2458"/>
                  </a:lnTo>
                  <a:lnTo>
                    <a:pt x="607" y="2525"/>
                  </a:lnTo>
                  <a:lnTo>
                    <a:pt x="674" y="2559"/>
                  </a:lnTo>
                  <a:lnTo>
                    <a:pt x="910" y="2525"/>
                  </a:lnTo>
                  <a:lnTo>
                    <a:pt x="1314" y="2458"/>
                  </a:lnTo>
                  <a:lnTo>
                    <a:pt x="1819" y="2391"/>
                  </a:lnTo>
                  <a:lnTo>
                    <a:pt x="2054" y="2357"/>
                  </a:lnTo>
                  <a:lnTo>
                    <a:pt x="2257" y="2290"/>
                  </a:lnTo>
                  <a:lnTo>
                    <a:pt x="2324" y="2323"/>
                  </a:lnTo>
                  <a:lnTo>
                    <a:pt x="2391" y="2323"/>
                  </a:lnTo>
                  <a:lnTo>
                    <a:pt x="2425" y="2290"/>
                  </a:lnTo>
                  <a:lnTo>
                    <a:pt x="2425" y="2222"/>
                  </a:lnTo>
                  <a:lnTo>
                    <a:pt x="2223" y="876"/>
                  </a:lnTo>
                  <a:lnTo>
                    <a:pt x="2189" y="438"/>
                  </a:lnTo>
                  <a:lnTo>
                    <a:pt x="2155" y="236"/>
                  </a:lnTo>
                  <a:lnTo>
                    <a:pt x="2054" y="34"/>
                  </a:lnTo>
                  <a:lnTo>
                    <a:pt x="2021" y="68"/>
                  </a:lnTo>
                  <a:lnTo>
                    <a:pt x="1953"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 name="Google Shape;102;p2"/>
            <p:cNvSpPr/>
            <p:nvPr/>
          </p:nvSpPr>
          <p:spPr>
            <a:xfrm>
              <a:off x="4267818" y="5524397"/>
              <a:ext cx="590430" cy="979599"/>
            </a:xfrm>
            <a:custGeom>
              <a:avLst/>
              <a:gdLst/>
              <a:ahLst/>
              <a:cxnLst/>
              <a:rect l="l" t="t" r="r" b="b"/>
              <a:pathLst>
                <a:path w="8889" h="14748" extrusionOk="0">
                  <a:moveTo>
                    <a:pt x="4882" y="304"/>
                  </a:moveTo>
                  <a:lnTo>
                    <a:pt x="4815" y="472"/>
                  </a:lnTo>
                  <a:lnTo>
                    <a:pt x="4545" y="371"/>
                  </a:lnTo>
                  <a:lnTo>
                    <a:pt x="4882" y="304"/>
                  </a:lnTo>
                  <a:close/>
                  <a:moveTo>
                    <a:pt x="4781" y="4344"/>
                  </a:moveTo>
                  <a:lnTo>
                    <a:pt x="4815" y="4411"/>
                  </a:lnTo>
                  <a:lnTo>
                    <a:pt x="4747" y="4411"/>
                  </a:lnTo>
                  <a:lnTo>
                    <a:pt x="4545" y="4479"/>
                  </a:lnTo>
                  <a:lnTo>
                    <a:pt x="4545" y="4344"/>
                  </a:lnTo>
                  <a:lnTo>
                    <a:pt x="4613" y="4411"/>
                  </a:lnTo>
                  <a:lnTo>
                    <a:pt x="4747" y="4411"/>
                  </a:lnTo>
                  <a:lnTo>
                    <a:pt x="4781" y="4344"/>
                  </a:lnTo>
                  <a:close/>
                  <a:moveTo>
                    <a:pt x="5556" y="270"/>
                  </a:moveTo>
                  <a:lnTo>
                    <a:pt x="5892" y="304"/>
                  </a:lnTo>
                  <a:lnTo>
                    <a:pt x="6195" y="405"/>
                  </a:lnTo>
                  <a:lnTo>
                    <a:pt x="6498" y="540"/>
                  </a:lnTo>
                  <a:lnTo>
                    <a:pt x="6801" y="742"/>
                  </a:lnTo>
                  <a:lnTo>
                    <a:pt x="7037" y="977"/>
                  </a:lnTo>
                  <a:lnTo>
                    <a:pt x="7273" y="1213"/>
                  </a:lnTo>
                  <a:lnTo>
                    <a:pt x="7508" y="1482"/>
                  </a:lnTo>
                  <a:lnTo>
                    <a:pt x="7677" y="1785"/>
                  </a:lnTo>
                  <a:lnTo>
                    <a:pt x="7946" y="2290"/>
                  </a:lnTo>
                  <a:lnTo>
                    <a:pt x="8148" y="2863"/>
                  </a:lnTo>
                  <a:lnTo>
                    <a:pt x="8316" y="3469"/>
                  </a:lnTo>
                  <a:lnTo>
                    <a:pt x="8451" y="4108"/>
                  </a:lnTo>
                  <a:lnTo>
                    <a:pt x="8518" y="4748"/>
                  </a:lnTo>
                  <a:lnTo>
                    <a:pt x="8586" y="5354"/>
                  </a:lnTo>
                  <a:lnTo>
                    <a:pt x="8653" y="6566"/>
                  </a:lnTo>
                  <a:lnTo>
                    <a:pt x="8653" y="7172"/>
                  </a:lnTo>
                  <a:lnTo>
                    <a:pt x="8653" y="7778"/>
                  </a:lnTo>
                  <a:lnTo>
                    <a:pt x="8653" y="8384"/>
                  </a:lnTo>
                  <a:lnTo>
                    <a:pt x="8586" y="9024"/>
                  </a:lnTo>
                  <a:lnTo>
                    <a:pt x="8518" y="9630"/>
                  </a:lnTo>
                  <a:lnTo>
                    <a:pt x="8417" y="10236"/>
                  </a:lnTo>
                  <a:lnTo>
                    <a:pt x="8283" y="10808"/>
                  </a:lnTo>
                  <a:lnTo>
                    <a:pt x="8114" y="11414"/>
                  </a:lnTo>
                  <a:lnTo>
                    <a:pt x="7946" y="11818"/>
                  </a:lnTo>
                  <a:lnTo>
                    <a:pt x="7946" y="11818"/>
                  </a:lnTo>
                  <a:lnTo>
                    <a:pt x="8081" y="11010"/>
                  </a:lnTo>
                  <a:lnTo>
                    <a:pt x="8182" y="10169"/>
                  </a:lnTo>
                  <a:lnTo>
                    <a:pt x="8249" y="9361"/>
                  </a:lnTo>
                  <a:lnTo>
                    <a:pt x="8283" y="8553"/>
                  </a:lnTo>
                  <a:lnTo>
                    <a:pt x="8316" y="7542"/>
                  </a:lnTo>
                  <a:lnTo>
                    <a:pt x="8316" y="6499"/>
                  </a:lnTo>
                  <a:lnTo>
                    <a:pt x="8283" y="5489"/>
                  </a:lnTo>
                  <a:lnTo>
                    <a:pt x="8182" y="4479"/>
                  </a:lnTo>
                  <a:lnTo>
                    <a:pt x="8013" y="3671"/>
                  </a:lnTo>
                  <a:lnTo>
                    <a:pt x="7912" y="3267"/>
                  </a:lnTo>
                  <a:lnTo>
                    <a:pt x="7778" y="2896"/>
                  </a:lnTo>
                  <a:lnTo>
                    <a:pt x="7643" y="2492"/>
                  </a:lnTo>
                  <a:lnTo>
                    <a:pt x="7475" y="2122"/>
                  </a:lnTo>
                  <a:lnTo>
                    <a:pt x="7239" y="1785"/>
                  </a:lnTo>
                  <a:lnTo>
                    <a:pt x="7003" y="1449"/>
                  </a:lnTo>
                  <a:lnTo>
                    <a:pt x="6835" y="1213"/>
                  </a:lnTo>
                  <a:lnTo>
                    <a:pt x="6633" y="1011"/>
                  </a:lnTo>
                  <a:lnTo>
                    <a:pt x="6397" y="809"/>
                  </a:lnTo>
                  <a:lnTo>
                    <a:pt x="6128" y="641"/>
                  </a:lnTo>
                  <a:lnTo>
                    <a:pt x="5859" y="506"/>
                  </a:lnTo>
                  <a:lnTo>
                    <a:pt x="5589" y="405"/>
                  </a:lnTo>
                  <a:lnTo>
                    <a:pt x="5185" y="405"/>
                  </a:lnTo>
                  <a:lnTo>
                    <a:pt x="5050" y="439"/>
                  </a:lnTo>
                  <a:lnTo>
                    <a:pt x="5050" y="304"/>
                  </a:lnTo>
                  <a:lnTo>
                    <a:pt x="5556" y="270"/>
                  </a:lnTo>
                  <a:close/>
                  <a:moveTo>
                    <a:pt x="5421" y="573"/>
                  </a:moveTo>
                  <a:lnTo>
                    <a:pt x="5623" y="607"/>
                  </a:lnTo>
                  <a:lnTo>
                    <a:pt x="5825" y="674"/>
                  </a:lnTo>
                  <a:lnTo>
                    <a:pt x="5993" y="775"/>
                  </a:lnTo>
                  <a:lnTo>
                    <a:pt x="6162" y="876"/>
                  </a:lnTo>
                  <a:lnTo>
                    <a:pt x="6465" y="1146"/>
                  </a:lnTo>
                  <a:lnTo>
                    <a:pt x="6768" y="1449"/>
                  </a:lnTo>
                  <a:lnTo>
                    <a:pt x="7003" y="1819"/>
                  </a:lnTo>
                  <a:lnTo>
                    <a:pt x="7239" y="2156"/>
                  </a:lnTo>
                  <a:lnTo>
                    <a:pt x="7407" y="2492"/>
                  </a:lnTo>
                  <a:lnTo>
                    <a:pt x="7576" y="2863"/>
                  </a:lnTo>
                  <a:lnTo>
                    <a:pt x="7677" y="3233"/>
                  </a:lnTo>
                  <a:lnTo>
                    <a:pt x="7778" y="3603"/>
                  </a:lnTo>
                  <a:lnTo>
                    <a:pt x="7879" y="3974"/>
                  </a:lnTo>
                  <a:lnTo>
                    <a:pt x="7980" y="4748"/>
                  </a:lnTo>
                  <a:lnTo>
                    <a:pt x="8047" y="5522"/>
                  </a:lnTo>
                  <a:lnTo>
                    <a:pt x="8081" y="6398"/>
                  </a:lnTo>
                  <a:lnTo>
                    <a:pt x="8081" y="7273"/>
                  </a:lnTo>
                  <a:lnTo>
                    <a:pt x="8081" y="8149"/>
                  </a:lnTo>
                  <a:lnTo>
                    <a:pt x="8047" y="9024"/>
                  </a:lnTo>
                  <a:lnTo>
                    <a:pt x="7980" y="9899"/>
                  </a:lnTo>
                  <a:lnTo>
                    <a:pt x="7879" y="10775"/>
                  </a:lnTo>
                  <a:lnTo>
                    <a:pt x="7744" y="11650"/>
                  </a:lnTo>
                  <a:lnTo>
                    <a:pt x="7576" y="12525"/>
                  </a:lnTo>
                  <a:lnTo>
                    <a:pt x="7441" y="12727"/>
                  </a:lnTo>
                  <a:lnTo>
                    <a:pt x="7508" y="12559"/>
                  </a:lnTo>
                  <a:lnTo>
                    <a:pt x="7542" y="12357"/>
                  </a:lnTo>
                  <a:lnTo>
                    <a:pt x="7576" y="12155"/>
                  </a:lnTo>
                  <a:lnTo>
                    <a:pt x="7576" y="11953"/>
                  </a:lnTo>
                  <a:lnTo>
                    <a:pt x="7542" y="11886"/>
                  </a:lnTo>
                  <a:lnTo>
                    <a:pt x="7441" y="11886"/>
                  </a:lnTo>
                  <a:lnTo>
                    <a:pt x="7407" y="11953"/>
                  </a:lnTo>
                  <a:lnTo>
                    <a:pt x="7340" y="12323"/>
                  </a:lnTo>
                  <a:lnTo>
                    <a:pt x="7239" y="12626"/>
                  </a:lnTo>
                  <a:lnTo>
                    <a:pt x="7071" y="12896"/>
                  </a:lnTo>
                  <a:lnTo>
                    <a:pt x="6902" y="13131"/>
                  </a:lnTo>
                  <a:lnTo>
                    <a:pt x="6667" y="13333"/>
                  </a:lnTo>
                  <a:lnTo>
                    <a:pt x="6431" y="13535"/>
                  </a:lnTo>
                  <a:lnTo>
                    <a:pt x="6162" y="13670"/>
                  </a:lnTo>
                  <a:lnTo>
                    <a:pt x="5859" y="13805"/>
                  </a:lnTo>
                  <a:lnTo>
                    <a:pt x="5556" y="13906"/>
                  </a:lnTo>
                  <a:lnTo>
                    <a:pt x="5253" y="13973"/>
                  </a:lnTo>
                  <a:lnTo>
                    <a:pt x="4579" y="14074"/>
                  </a:lnTo>
                  <a:lnTo>
                    <a:pt x="3939" y="14108"/>
                  </a:lnTo>
                  <a:lnTo>
                    <a:pt x="3300" y="14074"/>
                  </a:lnTo>
                  <a:lnTo>
                    <a:pt x="2896" y="14040"/>
                  </a:lnTo>
                  <a:lnTo>
                    <a:pt x="2492" y="13973"/>
                  </a:lnTo>
                  <a:lnTo>
                    <a:pt x="2155" y="13838"/>
                  </a:lnTo>
                  <a:lnTo>
                    <a:pt x="1852" y="13636"/>
                  </a:lnTo>
                  <a:lnTo>
                    <a:pt x="1616" y="13434"/>
                  </a:lnTo>
                  <a:lnTo>
                    <a:pt x="1381" y="13199"/>
                  </a:lnTo>
                  <a:lnTo>
                    <a:pt x="1179" y="12929"/>
                  </a:lnTo>
                  <a:lnTo>
                    <a:pt x="1010" y="12626"/>
                  </a:lnTo>
                  <a:lnTo>
                    <a:pt x="909" y="12290"/>
                  </a:lnTo>
                  <a:lnTo>
                    <a:pt x="808" y="11953"/>
                  </a:lnTo>
                  <a:lnTo>
                    <a:pt x="707" y="11583"/>
                  </a:lnTo>
                  <a:lnTo>
                    <a:pt x="674" y="11246"/>
                  </a:lnTo>
                  <a:lnTo>
                    <a:pt x="640" y="10876"/>
                  </a:lnTo>
                  <a:lnTo>
                    <a:pt x="640" y="10472"/>
                  </a:lnTo>
                  <a:lnTo>
                    <a:pt x="640" y="9765"/>
                  </a:lnTo>
                  <a:lnTo>
                    <a:pt x="808" y="8418"/>
                  </a:lnTo>
                  <a:lnTo>
                    <a:pt x="1044" y="7071"/>
                  </a:lnTo>
                  <a:lnTo>
                    <a:pt x="1313" y="5758"/>
                  </a:lnTo>
                  <a:lnTo>
                    <a:pt x="1650" y="4445"/>
                  </a:lnTo>
                  <a:lnTo>
                    <a:pt x="1852" y="3839"/>
                  </a:lnTo>
                  <a:lnTo>
                    <a:pt x="2020" y="3267"/>
                  </a:lnTo>
                  <a:lnTo>
                    <a:pt x="2256" y="2694"/>
                  </a:lnTo>
                  <a:lnTo>
                    <a:pt x="2559" y="2156"/>
                  </a:lnTo>
                  <a:lnTo>
                    <a:pt x="2761" y="1853"/>
                  </a:lnTo>
                  <a:lnTo>
                    <a:pt x="2997" y="1583"/>
                  </a:lnTo>
                  <a:lnTo>
                    <a:pt x="3232" y="1381"/>
                  </a:lnTo>
                  <a:lnTo>
                    <a:pt x="3502" y="1213"/>
                  </a:lnTo>
                  <a:lnTo>
                    <a:pt x="3771" y="1078"/>
                  </a:lnTo>
                  <a:lnTo>
                    <a:pt x="4074" y="944"/>
                  </a:lnTo>
                  <a:lnTo>
                    <a:pt x="4747" y="742"/>
                  </a:lnTo>
                  <a:lnTo>
                    <a:pt x="4646" y="1179"/>
                  </a:lnTo>
                  <a:lnTo>
                    <a:pt x="4579" y="1651"/>
                  </a:lnTo>
                  <a:lnTo>
                    <a:pt x="4411" y="1752"/>
                  </a:lnTo>
                  <a:lnTo>
                    <a:pt x="4343" y="1752"/>
                  </a:lnTo>
                  <a:lnTo>
                    <a:pt x="4242" y="1785"/>
                  </a:lnTo>
                  <a:lnTo>
                    <a:pt x="4209" y="1886"/>
                  </a:lnTo>
                  <a:lnTo>
                    <a:pt x="3939" y="3401"/>
                  </a:lnTo>
                  <a:lnTo>
                    <a:pt x="3737" y="4950"/>
                  </a:lnTo>
                  <a:lnTo>
                    <a:pt x="3771" y="5017"/>
                  </a:lnTo>
                  <a:lnTo>
                    <a:pt x="3805" y="5085"/>
                  </a:lnTo>
                  <a:lnTo>
                    <a:pt x="3872" y="5118"/>
                  </a:lnTo>
                  <a:lnTo>
                    <a:pt x="3939" y="5118"/>
                  </a:lnTo>
                  <a:lnTo>
                    <a:pt x="4141" y="5051"/>
                  </a:lnTo>
                  <a:lnTo>
                    <a:pt x="4141" y="5051"/>
                  </a:lnTo>
                  <a:lnTo>
                    <a:pt x="3872" y="6532"/>
                  </a:lnTo>
                  <a:lnTo>
                    <a:pt x="3468" y="6465"/>
                  </a:lnTo>
                  <a:lnTo>
                    <a:pt x="3064" y="6364"/>
                  </a:lnTo>
                  <a:lnTo>
                    <a:pt x="2256" y="6128"/>
                  </a:lnTo>
                  <a:lnTo>
                    <a:pt x="2222" y="6128"/>
                  </a:lnTo>
                  <a:lnTo>
                    <a:pt x="2189" y="6162"/>
                  </a:lnTo>
                  <a:lnTo>
                    <a:pt x="2155" y="6196"/>
                  </a:lnTo>
                  <a:lnTo>
                    <a:pt x="2189" y="6229"/>
                  </a:lnTo>
                  <a:lnTo>
                    <a:pt x="2357" y="6364"/>
                  </a:lnTo>
                  <a:lnTo>
                    <a:pt x="2525" y="6499"/>
                  </a:lnTo>
                  <a:lnTo>
                    <a:pt x="2929" y="6701"/>
                  </a:lnTo>
                  <a:lnTo>
                    <a:pt x="3367" y="6835"/>
                  </a:lnTo>
                  <a:lnTo>
                    <a:pt x="3805" y="6936"/>
                  </a:lnTo>
                  <a:lnTo>
                    <a:pt x="3872" y="7004"/>
                  </a:lnTo>
                  <a:lnTo>
                    <a:pt x="3939" y="7037"/>
                  </a:lnTo>
                  <a:lnTo>
                    <a:pt x="4007" y="7037"/>
                  </a:lnTo>
                  <a:lnTo>
                    <a:pt x="4074" y="6970"/>
                  </a:lnTo>
                  <a:lnTo>
                    <a:pt x="4646" y="6970"/>
                  </a:lnTo>
                  <a:lnTo>
                    <a:pt x="5253" y="6936"/>
                  </a:lnTo>
                  <a:lnTo>
                    <a:pt x="5791" y="6869"/>
                  </a:lnTo>
                  <a:lnTo>
                    <a:pt x="6296" y="6734"/>
                  </a:lnTo>
                  <a:lnTo>
                    <a:pt x="6364" y="6701"/>
                  </a:lnTo>
                  <a:lnTo>
                    <a:pt x="6397" y="6667"/>
                  </a:lnTo>
                  <a:lnTo>
                    <a:pt x="6397" y="6532"/>
                  </a:lnTo>
                  <a:lnTo>
                    <a:pt x="6330" y="6465"/>
                  </a:lnTo>
                  <a:lnTo>
                    <a:pt x="6296" y="6431"/>
                  </a:lnTo>
                  <a:lnTo>
                    <a:pt x="6229" y="6431"/>
                  </a:lnTo>
                  <a:lnTo>
                    <a:pt x="5690" y="6532"/>
                  </a:lnTo>
                  <a:lnTo>
                    <a:pt x="5185" y="6600"/>
                  </a:lnTo>
                  <a:lnTo>
                    <a:pt x="4646" y="6600"/>
                  </a:lnTo>
                  <a:lnTo>
                    <a:pt x="4175" y="6566"/>
                  </a:lnTo>
                  <a:lnTo>
                    <a:pt x="4310" y="5758"/>
                  </a:lnTo>
                  <a:lnTo>
                    <a:pt x="4478" y="4950"/>
                  </a:lnTo>
                  <a:lnTo>
                    <a:pt x="5017" y="4815"/>
                  </a:lnTo>
                  <a:lnTo>
                    <a:pt x="5084" y="4815"/>
                  </a:lnTo>
                  <a:lnTo>
                    <a:pt x="5118" y="4748"/>
                  </a:lnTo>
                  <a:lnTo>
                    <a:pt x="5151" y="4647"/>
                  </a:lnTo>
                  <a:lnTo>
                    <a:pt x="5050" y="3940"/>
                  </a:lnTo>
                  <a:lnTo>
                    <a:pt x="5084" y="3233"/>
                  </a:lnTo>
                  <a:lnTo>
                    <a:pt x="5151" y="2526"/>
                  </a:lnTo>
                  <a:lnTo>
                    <a:pt x="5320" y="1853"/>
                  </a:lnTo>
                  <a:lnTo>
                    <a:pt x="5320" y="1819"/>
                  </a:lnTo>
                  <a:lnTo>
                    <a:pt x="5387" y="1785"/>
                  </a:lnTo>
                  <a:lnTo>
                    <a:pt x="5387" y="1684"/>
                  </a:lnTo>
                  <a:lnTo>
                    <a:pt x="5354" y="1617"/>
                  </a:lnTo>
                  <a:lnTo>
                    <a:pt x="5286" y="1583"/>
                  </a:lnTo>
                  <a:lnTo>
                    <a:pt x="5185" y="1550"/>
                  </a:lnTo>
                  <a:lnTo>
                    <a:pt x="4882" y="1550"/>
                  </a:lnTo>
                  <a:lnTo>
                    <a:pt x="4983" y="775"/>
                  </a:lnTo>
                  <a:lnTo>
                    <a:pt x="5050" y="742"/>
                  </a:lnTo>
                  <a:lnTo>
                    <a:pt x="5050" y="674"/>
                  </a:lnTo>
                  <a:lnTo>
                    <a:pt x="5050" y="641"/>
                  </a:lnTo>
                  <a:lnTo>
                    <a:pt x="5017" y="607"/>
                  </a:lnTo>
                  <a:lnTo>
                    <a:pt x="5219" y="573"/>
                  </a:lnTo>
                  <a:close/>
                  <a:moveTo>
                    <a:pt x="4108" y="506"/>
                  </a:moveTo>
                  <a:lnTo>
                    <a:pt x="4310" y="540"/>
                  </a:lnTo>
                  <a:lnTo>
                    <a:pt x="4512" y="607"/>
                  </a:lnTo>
                  <a:lnTo>
                    <a:pt x="4714" y="674"/>
                  </a:lnTo>
                  <a:lnTo>
                    <a:pt x="4478" y="641"/>
                  </a:lnTo>
                  <a:lnTo>
                    <a:pt x="4209" y="641"/>
                  </a:lnTo>
                  <a:lnTo>
                    <a:pt x="3973" y="708"/>
                  </a:lnTo>
                  <a:lnTo>
                    <a:pt x="3737" y="775"/>
                  </a:lnTo>
                  <a:lnTo>
                    <a:pt x="3502" y="910"/>
                  </a:lnTo>
                  <a:lnTo>
                    <a:pt x="3266" y="1045"/>
                  </a:lnTo>
                  <a:lnTo>
                    <a:pt x="2896" y="1381"/>
                  </a:lnTo>
                  <a:lnTo>
                    <a:pt x="2626" y="1617"/>
                  </a:lnTo>
                  <a:lnTo>
                    <a:pt x="2424" y="1920"/>
                  </a:lnTo>
                  <a:lnTo>
                    <a:pt x="2222" y="2223"/>
                  </a:lnTo>
                  <a:lnTo>
                    <a:pt x="2088" y="2526"/>
                  </a:lnTo>
                  <a:lnTo>
                    <a:pt x="1818" y="3199"/>
                  </a:lnTo>
                  <a:lnTo>
                    <a:pt x="1583" y="3873"/>
                  </a:lnTo>
                  <a:lnTo>
                    <a:pt x="1313" y="4748"/>
                  </a:lnTo>
                  <a:lnTo>
                    <a:pt x="1078" y="5657"/>
                  </a:lnTo>
                  <a:lnTo>
                    <a:pt x="842" y="6600"/>
                  </a:lnTo>
                  <a:lnTo>
                    <a:pt x="674" y="7542"/>
                  </a:lnTo>
                  <a:lnTo>
                    <a:pt x="505" y="8485"/>
                  </a:lnTo>
                  <a:lnTo>
                    <a:pt x="404" y="9428"/>
                  </a:lnTo>
                  <a:lnTo>
                    <a:pt x="371" y="10337"/>
                  </a:lnTo>
                  <a:lnTo>
                    <a:pt x="404" y="11280"/>
                  </a:lnTo>
                  <a:lnTo>
                    <a:pt x="438" y="11583"/>
                  </a:lnTo>
                  <a:lnTo>
                    <a:pt x="472" y="11886"/>
                  </a:lnTo>
                  <a:lnTo>
                    <a:pt x="573" y="12155"/>
                  </a:lnTo>
                  <a:lnTo>
                    <a:pt x="674" y="12458"/>
                  </a:lnTo>
                  <a:lnTo>
                    <a:pt x="775" y="12727"/>
                  </a:lnTo>
                  <a:lnTo>
                    <a:pt x="943" y="12963"/>
                  </a:lnTo>
                  <a:lnTo>
                    <a:pt x="1078" y="13232"/>
                  </a:lnTo>
                  <a:lnTo>
                    <a:pt x="1280" y="13468"/>
                  </a:lnTo>
                  <a:lnTo>
                    <a:pt x="1515" y="13704"/>
                  </a:lnTo>
                  <a:lnTo>
                    <a:pt x="1818" y="13906"/>
                  </a:lnTo>
                  <a:lnTo>
                    <a:pt x="2121" y="14074"/>
                  </a:lnTo>
                  <a:lnTo>
                    <a:pt x="2424" y="14175"/>
                  </a:lnTo>
                  <a:lnTo>
                    <a:pt x="2761" y="14242"/>
                  </a:lnTo>
                  <a:lnTo>
                    <a:pt x="3098" y="14310"/>
                  </a:lnTo>
                  <a:lnTo>
                    <a:pt x="4310" y="14310"/>
                  </a:lnTo>
                  <a:lnTo>
                    <a:pt x="4882" y="14242"/>
                  </a:lnTo>
                  <a:lnTo>
                    <a:pt x="5455" y="14141"/>
                  </a:lnTo>
                  <a:lnTo>
                    <a:pt x="6027" y="13973"/>
                  </a:lnTo>
                  <a:lnTo>
                    <a:pt x="6027" y="13973"/>
                  </a:lnTo>
                  <a:lnTo>
                    <a:pt x="5623" y="14141"/>
                  </a:lnTo>
                  <a:lnTo>
                    <a:pt x="5219" y="14276"/>
                  </a:lnTo>
                  <a:lnTo>
                    <a:pt x="4781" y="14377"/>
                  </a:lnTo>
                  <a:lnTo>
                    <a:pt x="4343" y="14444"/>
                  </a:lnTo>
                  <a:lnTo>
                    <a:pt x="3737" y="14478"/>
                  </a:lnTo>
                  <a:lnTo>
                    <a:pt x="3131" y="14478"/>
                  </a:lnTo>
                  <a:lnTo>
                    <a:pt x="2559" y="14411"/>
                  </a:lnTo>
                  <a:lnTo>
                    <a:pt x="2290" y="14377"/>
                  </a:lnTo>
                  <a:lnTo>
                    <a:pt x="2020" y="14276"/>
                  </a:lnTo>
                  <a:lnTo>
                    <a:pt x="1751" y="14175"/>
                  </a:lnTo>
                  <a:lnTo>
                    <a:pt x="1515" y="14074"/>
                  </a:lnTo>
                  <a:lnTo>
                    <a:pt x="1313" y="13906"/>
                  </a:lnTo>
                  <a:lnTo>
                    <a:pt x="1078" y="13737"/>
                  </a:lnTo>
                  <a:lnTo>
                    <a:pt x="909" y="13535"/>
                  </a:lnTo>
                  <a:lnTo>
                    <a:pt x="741" y="13266"/>
                  </a:lnTo>
                  <a:lnTo>
                    <a:pt x="606" y="12997"/>
                  </a:lnTo>
                  <a:lnTo>
                    <a:pt x="472" y="12694"/>
                  </a:lnTo>
                  <a:lnTo>
                    <a:pt x="371" y="12155"/>
                  </a:lnTo>
                  <a:lnTo>
                    <a:pt x="270" y="11616"/>
                  </a:lnTo>
                  <a:lnTo>
                    <a:pt x="236" y="11044"/>
                  </a:lnTo>
                  <a:lnTo>
                    <a:pt x="270" y="10472"/>
                  </a:lnTo>
                  <a:lnTo>
                    <a:pt x="337" y="9327"/>
                  </a:lnTo>
                  <a:lnTo>
                    <a:pt x="438" y="8216"/>
                  </a:lnTo>
                  <a:lnTo>
                    <a:pt x="606" y="6970"/>
                  </a:lnTo>
                  <a:lnTo>
                    <a:pt x="775" y="5724"/>
                  </a:lnTo>
                  <a:lnTo>
                    <a:pt x="1044" y="4512"/>
                  </a:lnTo>
                  <a:lnTo>
                    <a:pt x="1347" y="3267"/>
                  </a:lnTo>
                  <a:lnTo>
                    <a:pt x="1482" y="2896"/>
                  </a:lnTo>
                  <a:lnTo>
                    <a:pt x="1616" y="2526"/>
                  </a:lnTo>
                  <a:lnTo>
                    <a:pt x="1818" y="2122"/>
                  </a:lnTo>
                  <a:lnTo>
                    <a:pt x="2054" y="1752"/>
                  </a:lnTo>
                  <a:lnTo>
                    <a:pt x="2323" y="1415"/>
                  </a:lnTo>
                  <a:lnTo>
                    <a:pt x="2593" y="1112"/>
                  </a:lnTo>
                  <a:lnTo>
                    <a:pt x="2929" y="876"/>
                  </a:lnTo>
                  <a:lnTo>
                    <a:pt x="3266" y="674"/>
                  </a:lnTo>
                  <a:lnTo>
                    <a:pt x="3906" y="506"/>
                  </a:lnTo>
                  <a:close/>
                  <a:moveTo>
                    <a:pt x="5017" y="1"/>
                  </a:moveTo>
                  <a:lnTo>
                    <a:pt x="5017" y="35"/>
                  </a:lnTo>
                  <a:lnTo>
                    <a:pt x="4512" y="136"/>
                  </a:lnTo>
                  <a:lnTo>
                    <a:pt x="4007" y="237"/>
                  </a:lnTo>
                  <a:lnTo>
                    <a:pt x="3030" y="472"/>
                  </a:lnTo>
                  <a:lnTo>
                    <a:pt x="2963" y="506"/>
                  </a:lnTo>
                  <a:lnTo>
                    <a:pt x="2929" y="573"/>
                  </a:lnTo>
                  <a:lnTo>
                    <a:pt x="2593" y="775"/>
                  </a:lnTo>
                  <a:lnTo>
                    <a:pt x="2290" y="1045"/>
                  </a:lnTo>
                  <a:lnTo>
                    <a:pt x="2020" y="1314"/>
                  </a:lnTo>
                  <a:lnTo>
                    <a:pt x="1785" y="1617"/>
                  </a:lnTo>
                  <a:lnTo>
                    <a:pt x="1616" y="1886"/>
                  </a:lnTo>
                  <a:lnTo>
                    <a:pt x="1482" y="2122"/>
                  </a:lnTo>
                  <a:lnTo>
                    <a:pt x="1246" y="2694"/>
                  </a:lnTo>
                  <a:lnTo>
                    <a:pt x="1078" y="3267"/>
                  </a:lnTo>
                  <a:lnTo>
                    <a:pt x="943" y="3839"/>
                  </a:lnTo>
                  <a:lnTo>
                    <a:pt x="741" y="4647"/>
                  </a:lnTo>
                  <a:lnTo>
                    <a:pt x="573" y="5489"/>
                  </a:lnTo>
                  <a:lnTo>
                    <a:pt x="438" y="6330"/>
                  </a:lnTo>
                  <a:lnTo>
                    <a:pt x="303" y="7172"/>
                  </a:lnTo>
                  <a:lnTo>
                    <a:pt x="135" y="8485"/>
                  </a:lnTo>
                  <a:lnTo>
                    <a:pt x="68" y="9192"/>
                  </a:lnTo>
                  <a:lnTo>
                    <a:pt x="34" y="9866"/>
                  </a:lnTo>
                  <a:lnTo>
                    <a:pt x="0" y="10573"/>
                  </a:lnTo>
                  <a:lnTo>
                    <a:pt x="34" y="11246"/>
                  </a:lnTo>
                  <a:lnTo>
                    <a:pt x="68" y="11919"/>
                  </a:lnTo>
                  <a:lnTo>
                    <a:pt x="202" y="12559"/>
                  </a:lnTo>
                  <a:lnTo>
                    <a:pt x="270" y="12862"/>
                  </a:lnTo>
                  <a:lnTo>
                    <a:pt x="337" y="13098"/>
                  </a:lnTo>
                  <a:lnTo>
                    <a:pt x="472" y="13333"/>
                  </a:lnTo>
                  <a:lnTo>
                    <a:pt x="606" y="13569"/>
                  </a:lnTo>
                  <a:lnTo>
                    <a:pt x="741" y="13737"/>
                  </a:lnTo>
                  <a:lnTo>
                    <a:pt x="909" y="13939"/>
                  </a:lnTo>
                  <a:lnTo>
                    <a:pt x="1078" y="14074"/>
                  </a:lnTo>
                  <a:lnTo>
                    <a:pt x="1280" y="14242"/>
                  </a:lnTo>
                  <a:lnTo>
                    <a:pt x="1482" y="14343"/>
                  </a:lnTo>
                  <a:lnTo>
                    <a:pt x="1684" y="14444"/>
                  </a:lnTo>
                  <a:lnTo>
                    <a:pt x="2155" y="14613"/>
                  </a:lnTo>
                  <a:lnTo>
                    <a:pt x="2660" y="14714"/>
                  </a:lnTo>
                  <a:lnTo>
                    <a:pt x="3199" y="14747"/>
                  </a:lnTo>
                  <a:lnTo>
                    <a:pt x="3805" y="14747"/>
                  </a:lnTo>
                  <a:lnTo>
                    <a:pt x="4411" y="14714"/>
                  </a:lnTo>
                  <a:lnTo>
                    <a:pt x="4983" y="14613"/>
                  </a:lnTo>
                  <a:lnTo>
                    <a:pt x="5522" y="14478"/>
                  </a:lnTo>
                  <a:lnTo>
                    <a:pt x="6061" y="14276"/>
                  </a:lnTo>
                  <a:lnTo>
                    <a:pt x="6296" y="14141"/>
                  </a:lnTo>
                  <a:lnTo>
                    <a:pt x="6566" y="14007"/>
                  </a:lnTo>
                  <a:lnTo>
                    <a:pt x="6768" y="13805"/>
                  </a:lnTo>
                  <a:lnTo>
                    <a:pt x="7003" y="13636"/>
                  </a:lnTo>
                  <a:lnTo>
                    <a:pt x="7205" y="13434"/>
                  </a:lnTo>
                  <a:lnTo>
                    <a:pt x="7407" y="13165"/>
                  </a:lnTo>
                  <a:lnTo>
                    <a:pt x="7576" y="12929"/>
                  </a:lnTo>
                  <a:lnTo>
                    <a:pt x="7710" y="12929"/>
                  </a:lnTo>
                  <a:lnTo>
                    <a:pt x="7744" y="12862"/>
                  </a:lnTo>
                  <a:lnTo>
                    <a:pt x="7811" y="12593"/>
                  </a:lnTo>
                  <a:lnTo>
                    <a:pt x="8081" y="12054"/>
                  </a:lnTo>
                  <a:lnTo>
                    <a:pt x="8283" y="11549"/>
                  </a:lnTo>
                  <a:lnTo>
                    <a:pt x="8451" y="10977"/>
                  </a:lnTo>
                  <a:lnTo>
                    <a:pt x="8586" y="10404"/>
                  </a:lnTo>
                  <a:lnTo>
                    <a:pt x="8687" y="9832"/>
                  </a:lnTo>
                  <a:lnTo>
                    <a:pt x="8788" y="9260"/>
                  </a:lnTo>
                  <a:lnTo>
                    <a:pt x="8855" y="8115"/>
                  </a:lnTo>
                  <a:lnTo>
                    <a:pt x="8889" y="7374"/>
                  </a:lnTo>
                  <a:lnTo>
                    <a:pt x="8889" y="6633"/>
                  </a:lnTo>
                  <a:lnTo>
                    <a:pt x="8889" y="5893"/>
                  </a:lnTo>
                  <a:lnTo>
                    <a:pt x="8821" y="5152"/>
                  </a:lnTo>
                  <a:lnTo>
                    <a:pt x="8720" y="4411"/>
                  </a:lnTo>
                  <a:lnTo>
                    <a:pt x="8586" y="3671"/>
                  </a:lnTo>
                  <a:lnTo>
                    <a:pt x="8417" y="2964"/>
                  </a:lnTo>
                  <a:lnTo>
                    <a:pt x="8182" y="2257"/>
                  </a:lnTo>
                  <a:lnTo>
                    <a:pt x="7980" y="1785"/>
                  </a:lnTo>
                  <a:lnTo>
                    <a:pt x="7710" y="1348"/>
                  </a:lnTo>
                  <a:lnTo>
                    <a:pt x="7374" y="944"/>
                  </a:lnTo>
                  <a:lnTo>
                    <a:pt x="7003" y="607"/>
                  </a:lnTo>
                  <a:lnTo>
                    <a:pt x="6801" y="439"/>
                  </a:lnTo>
                  <a:lnTo>
                    <a:pt x="6599" y="304"/>
                  </a:lnTo>
                  <a:lnTo>
                    <a:pt x="6364" y="203"/>
                  </a:lnTo>
                  <a:lnTo>
                    <a:pt x="6128" y="102"/>
                  </a:lnTo>
                  <a:lnTo>
                    <a:pt x="5892" y="68"/>
                  </a:lnTo>
                  <a:lnTo>
                    <a:pt x="5623" y="1"/>
                  </a:lnTo>
                  <a:lnTo>
                    <a:pt x="5354" y="1"/>
                  </a:lnTo>
                  <a:lnTo>
                    <a:pt x="5118" y="35"/>
                  </a:lnTo>
                  <a:lnTo>
                    <a:pt x="50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 name="Google Shape;103;p2"/>
            <p:cNvSpPr/>
            <p:nvPr/>
          </p:nvSpPr>
          <p:spPr>
            <a:xfrm>
              <a:off x="2458602" y="5638445"/>
              <a:ext cx="152174" cy="165591"/>
            </a:xfrm>
            <a:custGeom>
              <a:avLst/>
              <a:gdLst/>
              <a:ahLst/>
              <a:cxnLst/>
              <a:rect l="l" t="t" r="r" b="b"/>
              <a:pathLst>
                <a:path w="2291" h="2493" extrusionOk="0">
                  <a:moveTo>
                    <a:pt x="1920" y="169"/>
                  </a:moveTo>
                  <a:lnTo>
                    <a:pt x="1920" y="641"/>
                  </a:lnTo>
                  <a:lnTo>
                    <a:pt x="1954" y="1112"/>
                  </a:lnTo>
                  <a:lnTo>
                    <a:pt x="2021" y="1550"/>
                  </a:lnTo>
                  <a:lnTo>
                    <a:pt x="2122" y="1987"/>
                  </a:lnTo>
                  <a:lnTo>
                    <a:pt x="2156" y="2021"/>
                  </a:lnTo>
                  <a:lnTo>
                    <a:pt x="2122" y="2021"/>
                  </a:lnTo>
                  <a:lnTo>
                    <a:pt x="1718" y="2055"/>
                  </a:lnTo>
                  <a:lnTo>
                    <a:pt x="1314" y="2122"/>
                  </a:lnTo>
                  <a:lnTo>
                    <a:pt x="910" y="2156"/>
                  </a:lnTo>
                  <a:lnTo>
                    <a:pt x="472" y="2223"/>
                  </a:lnTo>
                  <a:lnTo>
                    <a:pt x="304" y="1314"/>
                  </a:lnTo>
                  <a:lnTo>
                    <a:pt x="136" y="405"/>
                  </a:lnTo>
                  <a:lnTo>
                    <a:pt x="573" y="371"/>
                  </a:lnTo>
                  <a:lnTo>
                    <a:pt x="1045" y="338"/>
                  </a:lnTo>
                  <a:lnTo>
                    <a:pt x="1920" y="169"/>
                  </a:lnTo>
                  <a:close/>
                  <a:moveTo>
                    <a:pt x="1920" y="1"/>
                  </a:moveTo>
                  <a:lnTo>
                    <a:pt x="1011" y="136"/>
                  </a:lnTo>
                  <a:lnTo>
                    <a:pt x="540" y="203"/>
                  </a:lnTo>
                  <a:lnTo>
                    <a:pt x="68" y="270"/>
                  </a:lnTo>
                  <a:lnTo>
                    <a:pt x="35" y="304"/>
                  </a:lnTo>
                  <a:lnTo>
                    <a:pt x="35" y="338"/>
                  </a:lnTo>
                  <a:lnTo>
                    <a:pt x="1" y="371"/>
                  </a:lnTo>
                  <a:lnTo>
                    <a:pt x="1" y="405"/>
                  </a:lnTo>
                  <a:lnTo>
                    <a:pt x="1" y="910"/>
                  </a:lnTo>
                  <a:lnTo>
                    <a:pt x="102" y="1449"/>
                  </a:lnTo>
                  <a:lnTo>
                    <a:pt x="203" y="1954"/>
                  </a:lnTo>
                  <a:lnTo>
                    <a:pt x="338" y="2459"/>
                  </a:lnTo>
                  <a:lnTo>
                    <a:pt x="405" y="2492"/>
                  </a:lnTo>
                  <a:lnTo>
                    <a:pt x="472" y="2492"/>
                  </a:lnTo>
                  <a:lnTo>
                    <a:pt x="506" y="2459"/>
                  </a:lnTo>
                  <a:lnTo>
                    <a:pt x="540" y="2391"/>
                  </a:lnTo>
                  <a:lnTo>
                    <a:pt x="506" y="2324"/>
                  </a:lnTo>
                  <a:lnTo>
                    <a:pt x="506" y="2324"/>
                  </a:lnTo>
                  <a:lnTo>
                    <a:pt x="910" y="2358"/>
                  </a:lnTo>
                  <a:lnTo>
                    <a:pt x="1348" y="2358"/>
                  </a:lnTo>
                  <a:lnTo>
                    <a:pt x="1785" y="2290"/>
                  </a:lnTo>
                  <a:lnTo>
                    <a:pt x="2156" y="2156"/>
                  </a:lnTo>
                  <a:lnTo>
                    <a:pt x="2189" y="2122"/>
                  </a:lnTo>
                  <a:lnTo>
                    <a:pt x="2189" y="2055"/>
                  </a:lnTo>
                  <a:lnTo>
                    <a:pt x="2257" y="2055"/>
                  </a:lnTo>
                  <a:lnTo>
                    <a:pt x="2290" y="2021"/>
                  </a:lnTo>
                  <a:lnTo>
                    <a:pt x="2290" y="1987"/>
                  </a:lnTo>
                  <a:lnTo>
                    <a:pt x="2257" y="1516"/>
                  </a:lnTo>
                  <a:lnTo>
                    <a:pt x="2189" y="1045"/>
                  </a:lnTo>
                  <a:lnTo>
                    <a:pt x="2122" y="607"/>
                  </a:lnTo>
                  <a:lnTo>
                    <a:pt x="2021" y="136"/>
                  </a:lnTo>
                  <a:lnTo>
                    <a:pt x="2021" y="102"/>
                  </a:lnTo>
                  <a:lnTo>
                    <a:pt x="2021" y="35"/>
                  </a:lnTo>
                  <a:lnTo>
                    <a:pt x="198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 name="Google Shape;104;p2"/>
            <p:cNvSpPr/>
            <p:nvPr/>
          </p:nvSpPr>
          <p:spPr>
            <a:xfrm>
              <a:off x="2617418" y="5618318"/>
              <a:ext cx="154366" cy="147657"/>
            </a:xfrm>
            <a:custGeom>
              <a:avLst/>
              <a:gdLst/>
              <a:ahLst/>
              <a:cxnLst/>
              <a:rect l="l" t="t" r="r" b="b"/>
              <a:pathLst>
                <a:path w="2324" h="2223" extrusionOk="0">
                  <a:moveTo>
                    <a:pt x="1919" y="203"/>
                  </a:moveTo>
                  <a:lnTo>
                    <a:pt x="1953" y="573"/>
                  </a:lnTo>
                  <a:lnTo>
                    <a:pt x="2020" y="944"/>
                  </a:lnTo>
                  <a:lnTo>
                    <a:pt x="2088" y="1381"/>
                  </a:lnTo>
                  <a:lnTo>
                    <a:pt x="2155" y="1819"/>
                  </a:lnTo>
                  <a:lnTo>
                    <a:pt x="1953" y="1819"/>
                  </a:lnTo>
                  <a:lnTo>
                    <a:pt x="1785" y="1853"/>
                  </a:lnTo>
                  <a:lnTo>
                    <a:pt x="1414" y="1920"/>
                  </a:lnTo>
                  <a:lnTo>
                    <a:pt x="943" y="1954"/>
                  </a:lnTo>
                  <a:lnTo>
                    <a:pt x="707" y="2021"/>
                  </a:lnTo>
                  <a:lnTo>
                    <a:pt x="472" y="2088"/>
                  </a:lnTo>
                  <a:lnTo>
                    <a:pt x="404" y="1651"/>
                  </a:lnTo>
                  <a:lnTo>
                    <a:pt x="270" y="1179"/>
                  </a:lnTo>
                  <a:lnTo>
                    <a:pt x="202" y="809"/>
                  </a:lnTo>
                  <a:lnTo>
                    <a:pt x="101" y="439"/>
                  </a:lnTo>
                  <a:lnTo>
                    <a:pt x="1010" y="338"/>
                  </a:lnTo>
                  <a:lnTo>
                    <a:pt x="1919" y="203"/>
                  </a:lnTo>
                  <a:close/>
                  <a:moveTo>
                    <a:pt x="1886" y="1"/>
                  </a:moveTo>
                  <a:lnTo>
                    <a:pt x="977" y="136"/>
                  </a:lnTo>
                  <a:lnTo>
                    <a:pt x="68" y="270"/>
                  </a:lnTo>
                  <a:lnTo>
                    <a:pt x="34" y="304"/>
                  </a:lnTo>
                  <a:lnTo>
                    <a:pt x="34" y="371"/>
                  </a:lnTo>
                  <a:lnTo>
                    <a:pt x="0" y="573"/>
                  </a:lnTo>
                  <a:lnTo>
                    <a:pt x="34" y="809"/>
                  </a:lnTo>
                  <a:lnTo>
                    <a:pt x="101" y="1213"/>
                  </a:lnTo>
                  <a:lnTo>
                    <a:pt x="202" y="1718"/>
                  </a:lnTo>
                  <a:lnTo>
                    <a:pt x="270" y="1954"/>
                  </a:lnTo>
                  <a:lnTo>
                    <a:pt x="371" y="2189"/>
                  </a:lnTo>
                  <a:lnTo>
                    <a:pt x="404" y="2223"/>
                  </a:lnTo>
                  <a:lnTo>
                    <a:pt x="674" y="2223"/>
                  </a:lnTo>
                  <a:lnTo>
                    <a:pt x="909" y="2189"/>
                  </a:lnTo>
                  <a:lnTo>
                    <a:pt x="1313" y="2122"/>
                  </a:lnTo>
                  <a:lnTo>
                    <a:pt x="1751" y="2055"/>
                  </a:lnTo>
                  <a:lnTo>
                    <a:pt x="1987" y="2021"/>
                  </a:lnTo>
                  <a:lnTo>
                    <a:pt x="2189" y="1987"/>
                  </a:lnTo>
                  <a:lnTo>
                    <a:pt x="2290" y="1987"/>
                  </a:lnTo>
                  <a:lnTo>
                    <a:pt x="2323" y="1954"/>
                  </a:lnTo>
                  <a:lnTo>
                    <a:pt x="2323" y="1718"/>
                  </a:lnTo>
                  <a:lnTo>
                    <a:pt x="2290" y="1482"/>
                  </a:lnTo>
                  <a:lnTo>
                    <a:pt x="2222" y="1045"/>
                  </a:lnTo>
                  <a:lnTo>
                    <a:pt x="2155" y="540"/>
                  </a:lnTo>
                  <a:lnTo>
                    <a:pt x="2088" y="304"/>
                  </a:lnTo>
                  <a:lnTo>
                    <a:pt x="1987" y="35"/>
                  </a:lnTo>
                  <a:lnTo>
                    <a:pt x="1953" y="35"/>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 name="Google Shape;105;p2"/>
            <p:cNvSpPr/>
            <p:nvPr/>
          </p:nvSpPr>
          <p:spPr>
            <a:xfrm>
              <a:off x="2143294" y="5913567"/>
              <a:ext cx="51544" cy="42510"/>
            </a:xfrm>
            <a:custGeom>
              <a:avLst/>
              <a:gdLst/>
              <a:ahLst/>
              <a:cxnLst/>
              <a:rect l="l" t="t" r="r" b="b"/>
              <a:pathLst>
                <a:path w="776" h="640" extrusionOk="0">
                  <a:moveTo>
                    <a:pt x="674" y="0"/>
                  </a:moveTo>
                  <a:lnTo>
                    <a:pt x="573" y="202"/>
                  </a:lnTo>
                  <a:lnTo>
                    <a:pt x="539" y="438"/>
                  </a:lnTo>
                  <a:lnTo>
                    <a:pt x="438" y="337"/>
                  </a:lnTo>
                  <a:lnTo>
                    <a:pt x="405" y="269"/>
                  </a:lnTo>
                  <a:lnTo>
                    <a:pt x="438" y="168"/>
                  </a:lnTo>
                  <a:lnTo>
                    <a:pt x="438" y="135"/>
                  </a:lnTo>
                  <a:lnTo>
                    <a:pt x="405" y="67"/>
                  </a:lnTo>
                  <a:lnTo>
                    <a:pt x="337" y="67"/>
                  </a:lnTo>
                  <a:lnTo>
                    <a:pt x="304" y="135"/>
                  </a:lnTo>
                  <a:lnTo>
                    <a:pt x="169" y="404"/>
                  </a:lnTo>
                  <a:lnTo>
                    <a:pt x="135" y="370"/>
                  </a:lnTo>
                  <a:lnTo>
                    <a:pt x="102" y="269"/>
                  </a:lnTo>
                  <a:lnTo>
                    <a:pt x="102" y="236"/>
                  </a:lnTo>
                  <a:lnTo>
                    <a:pt x="68" y="202"/>
                  </a:lnTo>
                  <a:lnTo>
                    <a:pt x="34" y="202"/>
                  </a:lnTo>
                  <a:lnTo>
                    <a:pt x="1" y="269"/>
                  </a:lnTo>
                  <a:lnTo>
                    <a:pt x="1" y="303"/>
                  </a:lnTo>
                  <a:lnTo>
                    <a:pt x="1" y="404"/>
                  </a:lnTo>
                  <a:lnTo>
                    <a:pt x="102" y="606"/>
                  </a:lnTo>
                  <a:lnTo>
                    <a:pt x="135" y="640"/>
                  </a:lnTo>
                  <a:lnTo>
                    <a:pt x="203" y="640"/>
                  </a:lnTo>
                  <a:lnTo>
                    <a:pt x="236" y="606"/>
                  </a:lnTo>
                  <a:lnTo>
                    <a:pt x="337" y="404"/>
                  </a:lnTo>
                  <a:lnTo>
                    <a:pt x="371" y="438"/>
                  </a:lnTo>
                  <a:lnTo>
                    <a:pt x="472" y="539"/>
                  </a:lnTo>
                  <a:lnTo>
                    <a:pt x="573" y="606"/>
                  </a:lnTo>
                  <a:lnTo>
                    <a:pt x="640" y="606"/>
                  </a:lnTo>
                  <a:lnTo>
                    <a:pt x="674" y="539"/>
                  </a:lnTo>
                  <a:lnTo>
                    <a:pt x="708" y="303"/>
                  </a:lnTo>
                  <a:lnTo>
                    <a:pt x="775" y="67"/>
                  </a:lnTo>
                  <a:lnTo>
                    <a:pt x="775" y="34"/>
                  </a:lnTo>
                  <a:lnTo>
                    <a:pt x="74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6" name="Google Shape;106;p2"/>
            <p:cNvSpPr/>
            <p:nvPr/>
          </p:nvSpPr>
          <p:spPr>
            <a:xfrm>
              <a:off x="2780685" y="5591484"/>
              <a:ext cx="154366" cy="152174"/>
            </a:xfrm>
            <a:custGeom>
              <a:avLst/>
              <a:gdLst/>
              <a:ahLst/>
              <a:cxnLst/>
              <a:rect l="l" t="t" r="r" b="b"/>
              <a:pathLst>
                <a:path w="2324" h="2291" extrusionOk="0">
                  <a:moveTo>
                    <a:pt x="1986" y="1"/>
                  </a:moveTo>
                  <a:lnTo>
                    <a:pt x="1953" y="35"/>
                  </a:lnTo>
                  <a:lnTo>
                    <a:pt x="1953" y="136"/>
                  </a:lnTo>
                  <a:lnTo>
                    <a:pt x="1448" y="136"/>
                  </a:lnTo>
                  <a:lnTo>
                    <a:pt x="943" y="169"/>
                  </a:lnTo>
                  <a:lnTo>
                    <a:pt x="505" y="203"/>
                  </a:lnTo>
                  <a:lnTo>
                    <a:pt x="269" y="270"/>
                  </a:lnTo>
                  <a:lnTo>
                    <a:pt x="168" y="304"/>
                  </a:lnTo>
                  <a:lnTo>
                    <a:pt x="101" y="371"/>
                  </a:lnTo>
                  <a:lnTo>
                    <a:pt x="269" y="439"/>
                  </a:lnTo>
                  <a:lnTo>
                    <a:pt x="471" y="439"/>
                  </a:lnTo>
                  <a:lnTo>
                    <a:pt x="842" y="371"/>
                  </a:lnTo>
                  <a:lnTo>
                    <a:pt x="1380" y="338"/>
                  </a:lnTo>
                  <a:lnTo>
                    <a:pt x="1953" y="304"/>
                  </a:lnTo>
                  <a:lnTo>
                    <a:pt x="1986" y="641"/>
                  </a:lnTo>
                  <a:lnTo>
                    <a:pt x="2020" y="944"/>
                  </a:lnTo>
                  <a:lnTo>
                    <a:pt x="2087" y="1381"/>
                  </a:lnTo>
                  <a:lnTo>
                    <a:pt x="2121" y="1617"/>
                  </a:lnTo>
                  <a:lnTo>
                    <a:pt x="2188" y="1819"/>
                  </a:lnTo>
                  <a:lnTo>
                    <a:pt x="2155" y="1819"/>
                  </a:lnTo>
                  <a:lnTo>
                    <a:pt x="1279" y="1920"/>
                  </a:lnTo>
                  <a:lnTo>
                    <a:pt x="808" y="2021"/>
                  </a:lnTo>
                  <a:lnTo>
                    <a:pt x="404" y="2122"/>
                  </a:lnTo>
                  <a:lnTo>
                    <a:pt x="303" y="1718"/>
                  </a:lnTo>
                  <a:lnTo>
                    <a:pt x="236" y="1280"/>
                  </a:lnTo>
                  <a:lnTo>
                    <a:pt x="202" y="809"/>
                  </a:lnTo>
                  <a:lnTo>
                    <a:pt x="168" y="573"/>
                  </a:lnTo>
                  <a:lnTo>
                    <a:pt x="67" y="371"/>
                  </a:lnTo>
                  <a:lnTo>
                    <a:pt x="34" y="506"/>
                  </a:lnTo>
                  <a:lnTo>
                    <a:pt x="0" y="674"/>
                  </a:lnTo>
                  <a:lnTo>
                    <a:pt x="0" y="977"/>
                  </a:lnTo>
                  <a:lnTo>
                    <a:pt x="101" y="1583"/>
                  </a:lnTo>
                  <a:lnTo>
                    <a:pt x="135" y="1785"/>
                  </a:lnTo>
                  <a:lnTo>
                    <a:pt x="135" y="2021"/>
                  </a:lnTo>
                  <a:lnTo>
                    <a:pt x="168" y="2122"/>
                  </a:lnTo>
                  <a:lnTo>
                    <a:pt x="202" y="2189"/>
                  </a:lnTo>
                  <a:lnTo>
                    <a:pt x="269" y="2257"/>
                  </a:lnTo>
                  <a:lnTo>
                    <a:pt x="370" y="2290"/>
                  </a:lnTo>
                  <a:lnTo>
                    <a:pt x="404" y="2290"/>
                  </a:lnTo>
                  <a:lnTo>
                    <a:pt x="438" y="2257"/>
                  </a:lnTo>
                  <a:lnTo>
                    <a:pt x="875" y="2223"/>
                  </a:lnTo>
                  <a:lnTo>
                    <a:pt x="1313" y="2189"/>
                  </a:lnTo>
                  <a:lnTo>
                    <a:pt x="2188" y="2021"/>
                  </a:lnTo>
                  <a:lnTo>
                    <a:pt x="2256" y="1987"/>
                  </a:lnTo>
                  <a:lnTo>
                    <a:pt x="2289" y="1987"/>
                  </a:lnTo>
                  <a:lnTo>
                    <a:pt x="2323" y="1954"/>
                  </a:lnTo>
                  <a:lnTo>
                    <a:pt x="2323" y="1752"/>
                  </a:lnTo>
                  <a:lnTo>
                    <a:pt x="2289" y="1516"/>
                  </a:lnTo>
                  <a:lnTo>
                    <a:pt x="2222" y="1078"/>
                  </a:lnTo>
                  <a:lnTo>
                    <a:pt x="2155" y="540"/>
                  </a:lnTo>
                  <a:lnTo>
                    <a:pt x="2121" y="304"/>
                  </a:lnTo>
                  <a:lnTo>
                    <a:pt x="2054" y="35"/>
                  </a:lnTo>
                  <a:lnTo>
                    <a:pt x="20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7" name="Google Shape;107;p2"/>
            <p:cNvSpPr/>
            <p:nvPr/>
          </p:nvSpPr>
          <p:spPr>
            <a:xfrm>
              <a:off x="2845513" y="5676505"/>
              <a:ext cx="26901" cy="40318"/>
            </a:xfrm>
            <a:custGeom>
              <a:avLst/>
              <a:gdLst/>
              <a:ahLst/>
              <a:cxnLst/>
              <a:rect l="l" t="t" r="r" b="b"/>
              <a:pathLst>
                <a:path w="405" h="607" extrusionOk="0">
                  <a:moveTo>
                    <a:pt x="236" y="0"/>
                  </a:moveTo>
                  <a:lnTo>
                    <a:pt x="135" y="68"/>
                  </a:lnTo>
                  <a:lnTo>
                    <a:pt x="0" y="135"/>
                  </a:lnTo>
                  <a:lnTo>
                    <a:pt x="0" y="169"/>
                  </a:lnTo>
                  <a:lnTo>
                    <a:pt x="0" y="202"/>
                  </a:lnTo>
                  <a:lnTo>
                    <a:pt x="169" y="202"/>
                  </a:lnTo>
                  <a:lnTo>
                    <a:pt x="202" y="169"/>
                  </a:lnTo>
                  <a:lnTo>
                    <a:pt x="202" y="337"/>
                  </a:lnTo>
                  <a:lnTo>
                    <a:pt x="169" y="505"/>
                  </a:lnTo>
                  <a:lnTo>
                    <a:pt x="169" y="573"/>
                  </a:lnTo>
                  <a:lnTo>
                    <a:pt x="202" y="606"/>
                  </a:lnTo>
                  <a:lnTo>
                    <a:pt x="270" y="606"/>
                  </a:lnTo>
                  <a:lnTo>
                    <a:pt x="337" y="573"/>
                  </a:lnTo>
                  <a:lnTo>
                    <a:pt x="371" y="438"/>
                  </a:lnTo>
                  <a:lnTo>
                    <a:pt x="404" y="303"/>
                  </a:lnTo>
                  <a:lnTo>
                    <a:pt x="371" y="169"/>
                  </a:lnTo>
                  <a:lnTo>
                    <a:pt x="337" y="34"/>
                  </a:lnTo>
                  <a:lnTo>
                    <a:pt x="3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8" name="Google Shape;108;p2"/>
            <p:cNvSpPr/>
            <p:nvPr/>
          </p:nvSpPr>
          <p:spPr>
            <a:xfrm>
              <a:off x="2686697" y="5701081"/>
              <a:ext cx="33676" cy="40318"/>
            </a:xfrm>
            <a:custGeom>
              <a:avLst/>
              <a:gdLst/>
              <a:ahLst/>
              <a:cxnLst/>
              <a:rect l="l" t="t" r="r" b="b"/>
              <a:pathLst>
                <a:path w="507" h="607" extrusionOk="0">
                  <a:moveTo>
                    <a:pt x="270" y="1"/>
                  </a:moveTo>
                  <a:lnTo>
                    <a:pt x="203" y="34"/>
                  </a:lnTo>
                  <a:lnTo>
                    <a:pt x="136" y="68"/>
                  </a:lnTo>
                  <a:lnTo>
                    <a:pt x="35" y="203"/>
                  </a:lnTo>
                  <a:lnTo>
                    <a:pt x="1" y="337"/>
                  </a:lnTo>
                  <a:lnTo>
                    <a:pt x="1" y="438"/>
                  </a:lnTo>
                  <a:lnTo>
                    <a:pt x="35" y="506"/>
                  </a:lnTo>
                  <a:lnTo>
                    <a:pt x="136" y="573"/>
                  </a:lnTo>
                  <a:lnTo>
                    <a:pt x="270" y="607"/>
                  </a:lnTo>
                  <a:lnTo>
                    <a:pt x="338" y="607"/>
                  </a:lnTo>
                  <a:lnTo>
                    <a:pt x="405" y="573"/>
                  </a:lnTo>
                  <a:lnTo>
                    <a:pt x="506" y="438"/>
                  </a:lnTo>
                  <a:lnTo>
                    <a:pt x="506" y="371"/>
                  </a:lnTo>
                  <a:lnTo>
                    <a:pt x="506" y="337"/>
                  </a:lnTo>
                  <a:lnTo>
                    <a:pt x="472" y="304"/>
                  </a:lnTo>
                  <a:lnTo>
                    <a:pt x="439" y="304"/>
                  </a:lnTo>
                  <a:lnTo>
                    <a:pt x="136" y="371"/>
                  </a:lnTo>
                  <a:lnTo>
                    <a:pt x="136" y="270"/>
                  </a:lnTo>
                  <a:lnTo>
                    <a:pt x="203" y="169"/>
                  </a:lnTo>
                  <a:lnTo>
                    <a:pt x="237" y="102"/>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9" name="Google Shape;109;p2"/>
            <p:cNvSpPr/>
            <p:nvPr/>
          </p:nvSpPr>
          <p:spPr>
            <a:xfrm>
              <a:off x="2087367" y="5855380"/>
              <a:ext cx="154432" cy="147657"/>
            </a:xfrm>
            <a:custGeom>
              <a:avLst/>
              <a:gdLst/>
              <a:ahLst/>
              <a:cxnLst/>
              <a:rect l="l" t="t" r="r" b="b"/>
              <a:pathLst>
                <a:path w="2325" h="2223" extrusionOk="0">
                  <a:moveTo>
                    <a:pt x="1920" y="203"/>
                  </a:moveTo>
                  <a:lnTo>
                    <a:pt x="1954" y="573"/>
                  </a:lnTo>
                  <a:lnTo>
                    <a:pt x="2021" y="943"/>
                  </a:lnTo>
                  <a:lnTo>
                    <a:pt x="2055" y="1381"/>
                  </a:lnTo>
                  <a:lnTo>
                    <a:pt x="2156" y="1852"/>
                  </a:lnTo>
                  <a:lnTo>
                    <a:pt x="1752" y="1852"/>
                  </a:lnTo>
                  <a:lnTo>
                    <a:pt x="1381" y="1920"/>
                  </a:lnTo>
                  <a:lnTo>
                    <a:pt x="944" y="1987"/>
                  </a:lnTo>
                  <a:lnTo>
                    <a:pt x="708" y="2021"/>
                  </a:lnTo>
                  <a:lnTo>
                    <a:pt x="472" y="2122"/>
                  </a:lnTo>
                  <a:lnTo>
                    <a:pt x="371" y="1650"/>
                  </a:lnTo>
                  <a:lnTo>
                    <a:pt x="270" y="1179"/>
                  </a:lnTo>
                  <a:lnTo>
                    <a:pt x="203" y="809"/>
                  </a:lnTo>
                  <a:lnTo>
                    <a:pt x="102" y="438"/>
                  </a:lnTo>
                  <a:lnTo>
                    <a:pt x="1011" y="337"/>
                  </a:lnTo>
                  <a:lnTo>
                    <a:pt x="1920" y="203"/>
                  </a:lnTo>
                  <a:close/>
                  <a:moveTo>
                    <a:pt x="1886" y="1"/>
                  </a:moveTo>
                  <a:lnTo>
                    <a:pt x="977" y="135"/>
                  </a:lnTo>
                  <a:lnTo>
                    <a:pt x="68" y="270"/>
                  </a:lnTo>
                  <a:lnTo>
                    <a:pt x="1" y="337"/>
                  </a:lnTo>
                  <a:lnTo>
                    <a:pt x="1" y="371"/>
                  </a:lnTo>
                  <a:lnTo>
                    <a:pt x="1" y="607"/>
                  </a:lnTo>
                  <a:lnTo>
                    <a:pt x="35" y="809"/>
                  </a:lnTo>
                  <a:lnTo>
                    <a:pt x="102" y="1213"/>
                  </a:lnTo>
                  <a:lnTo>
                    <a:pt x="203" y="1718"/>
                  </a:lnTo>
                  <a:lnTo>
                    <a:pt x="270" y="1953"/>
                  </a:lnTo>
                  <a:lnTo>
                    <a:pt x="338" y="2189"/>
                  </a:lnTo>
                  <a:lnTo>
                    <a:pt x="405" y="2223"/>
                  </a:lnTo>
                  <a:lnTo>
                    <a:pt x="674" y="2223"/>
                  </a:lnTo>
                  <a:lnTo>
                    <a:pt x="876" y="2189"/>
                  </a:lnTo>
                  <a:lnTo>
                    <a:pt x="1280" y="2122"/>
                  </a:lnTo>
                  <a:lnTo>
                    <a:pt x="1752" y="2088"/>
                  </a:lnTo>
                  <a:lnTo>
                    <a:pt x="1987" y="2054"/>
                  </a:lnTo>
                  <a:lnTo>
                    <a:pt x="2189" y="1987"/>
                  </a:lnTo>
                  <a:lnTo>
                    <a:pt x="2290" y="1987"/>
                  </a:lnTo>
                  <a:lnTo>
                    <a:pt x="2290" y="1953"/>
                  </a:lnTo>
                  <a:lnTo>
                    <a:pt x="2324" y="1718"/>
                  </a:lnTo>
                  <a:lnTo>
                    <a:pt x="2290" y="1516"/>
                  </a:lnTo>
                  <a:lnTo>
                    <a:pt x="2223" y="1078"/>
                  </a:lnTo>
                  <a:lnTo>
                    <a:pt x="2122" y="539"/>
                  </a:lnTo>
                  <a:lnTo>
                    <a:pt x="2088" y="304"/>
                  </a:lnTo>
                  <a:lnTo>
                    <a:pt x="1987" y="68"/>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0" name="Google Shape;110;p2"/>
            <p:cNvSpPr/>
            <p:nvPr/>
          </p:nvSpPr>
          <p:spPr>
            <a:xfrm>
              <a:off x="2523497" y="5721207"/>
              <a:ext cx="40318" cy="58186"/>
            </a:xfrm>
            <a:custGeom>
              <a:avLst/>
              <a:gdLst/>
              <a:ahLst/>
              <a:cxnLst/>
              <a:rect l="l" t="t" r="r" b="b"/>
              <a:pathLst>
                <a:path w="607" h="876" extrusionOk="0">
                  <a:moveTo>
                    <a:pt x="371" y="1"/>
                  </a:moveTo>
                  <a:lnTo>
                    <a:pt x="236" y="34"/>
                  </a:lnTo>
                  <a:lnTo>
                    <a:pt x="0" y="169"/>
                  </a:lnTo>
                  <a:lnTo>
                    <a:pt x="0" y="203"/>
                  </a:lnTo>
                  <a:lnTo>
                    <a:pt x="0" y="236"/>
                  </a:lnTo>
                  <a:lnTo>
                    <a:pt x="101" y="472"/>
                  </a:lnTo>
                  <a:lnTo>
                    <a:pt x="169" y="539"/>
                  </a:lnTo>
                  <a:lnTo>
                    <a:pt x="236" y="506"/>
                  </a:lnTo>
                  <a:lnTo>
                    <a:pt x="337" y="472"/>
                  </a:lnTo>
                  <a:lnTo>
                    <a:pt x="371" y="438"/>
                  </a:lnTo>
                  <a:lnTo>
                    <a:pt x="438" y="472"/>
                  </a:lnTo>
                  <a:lnTo>
                    <a:pt x="472" y="506"/>
                  </a:lnTo>
                  <a:lnTo>
                    <a:pt x="472" y="539"/>
                  </a:lnTo>
                  <a:lnTo>
                    <a:pt x="371" y="573"/>
                  </a:lnTo>
                  <a:lnTo>
                    <a:pt x="202" y="607"/>
                  </a:lnTo>
                  <a:lnTo>
                    <a:pt x="68" y="674"/>
                  </a:lnTo>
                  <a:lnTo>
                    <a:pt x="34" y="708"/>
                  </a:lnTo>
                  <a:lnTo>
                    <a:pt x="0" y="775"/>
                  </a:lnTo>
                  <a:lnTo>
                    <a:pt x="0" y="809"/>
                  </a:lnTo>
                  <a:lnTo>
                    <a:pt x="34" y="842"/>
                  </a:lnTo>
                  <a:lnTo>
                    <a:pt x="68" y="876"/>
                  </a:lnTo>
                  <a:lnTo>
                    <a:pt x="101" y="842"/>
                  </a:lnTo>
                  <a:lnTo>
                    <a:pt x="236" y="775"/>
                  </a:lnTo>
                  <a:lnTo>
                    <a:pt x="371" y="741"/>
                  </a:lnTo>
                  <a:lnTo>
                    <a:pt x="505" y="674"/>
                  </a:lnTo>
                  <a:lnTo>
                    <a:pt x="573" y="640"/>
                  </a:lnTo>
                  <a:lnTo>
                    <a:pt x="606" y="573"/>
                  </a:lnTo>
                  <a:lnTo>
                    <a:pt x="606" y="506"/>
                  </a:lnTo>
                  <a:lnTo>
                    <a:pt x="606" y="438"/>
                  </a:lnTo>
                  <a:lnTo>
                    <a:pt x="539" y="371"/>
                  </a:lnTo>
                  <a:lnTo>
                    <a:pt x="472" y="337"/>
                  </a:lnTo>
                  <a:lnTo>
                    <a:pt x="404" y="304"/>
                  </a:lnTo>
                  <a:lnTo>
                    <a:pt x="337" y="304"/>
                  </a:lnTo>
                  <a:lnTo>
                    <a:pt x="202" y="337"/>
                  </a:lnTo>
                  <a:lnTo>
                    <a:pt x="169" y="236"/>
                  </a:lnTo>
                  <a:lnTo>
                    <a:pt x="337" y="135"/>
                  </a:lnTo>
                  <a:lnTo>
                    <a:pt x="505" y="34"/>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1" name="Google Shape;111;p2"/>
            <p:cNvSpPr/>
            <p:nvPr/>
          </p:nvSpPr>
          <p:spPr>
            <a:xfrm>
              <a:off x="2145553" y="5692114"/>
              <a:ext cx="147657" cy="145465"/>
            </a:xfrm>
            <a:custGeom>
              <a:avLst/>
              <a:gdLst/>
              <a:ahLst/>
              <a:cxnLst/>
              <a:rect l="l" t="t" r="r" b="b"/>
              <a:pathLst>
                <a:path w="2223" h="2190" extrusionOk="0">
                  <a:moveTo>
                    <a:pt x="1818" y="1"/>
                  </a:moveTo>
                  <a:lnTo>
                    <a:pt x="1313" y="68"/>
                  </a:lnTo>
                  <a:lnTo>
                    <a:pt x="808" y="136"/>
                  </a:lnTo>
                  <a:lnTo>
                    <a:pt x="404" y="169"/>
                  </a:lnTo>
                  <a:lnTo>
                    <a:pt x="202" y="203"/>
                  </a:lnTo>
                  <a:lnTo>
                    <a:pt x="0" y="270"/>
                  </a:lnTo>
                  <a:lnTo>
                    <a:pt x="0" y="304"/>
                  </a:lnTo>
                  <a:lnTo>
                    <a:pt x="169" y="371"/>
                  </a:lnTo>
                  <a:lnTo>
                    <a:pt x="337" y="371"/>
                  </a:lnTo>
                  <a:lnTo>
                    <a:pt x="707" y="338"/>
                  </a:lnTo>
                  <a:lnTo>
                    <a:pt x="1246" y="270"/>
                  </a:lnTo>
                  <a:lnTo>
                    <a:pt x="1785" y="169"/>
                  </a:lnTo>
                  <a:lnTo>
                    <a:pt x="1785" y="371"/>
                  </a:lnTo>
                  <a:lnTo>
                    <a:pt x="1785" y="540"/>
                  </a:lnTo>
                  <a:lnTo>
                    <a:pt x="1852" y="910"/>
                  </a:lnTo>
                  <a:lnTo>
                    <a:pt x="1919" y="1381"/>
                  </a:lnTo>
                  <a:lnTo>
                    <a:pt x="1953" y="1583"/>
                  </a:lnTo>
                  <a:lnTo>
                    <a:pt x="2020" y="1819"/>
                  </a:lnTo>
                  <a:lnTo>
                    <a:pt x="1044" y="1954"/>
                  </a:lnTo>
                  <a:lnTo>
                    <a:pt x="674" y="1987"/>
                  </a:lnTo>
                  <a:lnTo>
                    <a:pt x="505" y="2021"/>
                  </a:lnTo>
                  <a:lnTo>
                    <a:pt x="371" y="2122"/>
                  </a:lnTo>
                  <a:lnTo>
                    <a:pt x="539" y="2189"/>
                  </a:lnTo>
                  <a:lnTo>
                    <a:pt x="707" y="2189"/>
                  </a:lnTo>
                  <a:lnTo>
                    <a:pt x="1078" y="2156"/>
                  </a:lnTo>
                  <a:lnTo>
                    <a:pt x="2121" y="2021"/>
                  </a:lnTo>
                  <a:lnTo>
                    <a:pt x="2189" y="1987"/>
                  </a:lnTo>
                  <a:lnTo>
                    <a:pt x="2222" y="1954"/>
                  </a:lnTo>
                  <a:lnTo>
                    <a:pt x="2222" y="1886"/>
                  </a:lnTo>
                  <a:lnTo>
                    <a:pt x="2189" y="1853"/>
                  </a:lnTo>
                  <a:lnTo>
                    <a:pt x="2189" y="1583"/>
                  </a:lnTo>
                  <a:lnTo>
                    <a:pt x="2155" y="1348"/>
                  </a:lnTo>
                  <a:lnTo>
                    <a:pt x="2054" y="876"/>
                  </a:lnTo>
                  <a:lnTo>
                    <a:pt x="2020" y="506"/>
                  </a:lnTo>
                  <a:lnTo>
                    <a:pt x="1953" y="304"/>
                  </a:lnTo>
                  <a:lnTo>
                    <a:pt x="1919" y="136"/>
                  </a:lnTo>
                  <a:lnTo>
                    <a:pt x="1919" y="102"/>
                  </a:lnTo>
                  <a:lnTo>
                    <a:pt x="1919" y="35"/>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2" name="Google Shape;112;p2"/>
            <p:cNvSpPr/>
            <p:nvPr/>
          </p:nvSpPr>
          <p:spPr>
            <a:xfrm>
              <a:off x="1725098" y="5989554"/>
              <a:ext cx="64961" cy="53736"/>
            </a:xfrm>
            <a:custGeom>
              <a:avLst/>
              <a:gdLst/>
              <a:ahLst/>
              <a:cxnLst/>
              <a:rect l="l" t="t" r="r" b="b"/>
              <a:pathLst>
                <a:path w="978" h="809" extrusionOk="0">
                  <a:moveTo>
                    <a:pt x="809" y="1"/>
                  </a:moveTo>
                  <a:lnTo>
                    <a:pt x="775" y="34"/>
                  </a:lnTo>
                  <a:lnTo>
                    <a:pt x="775" y="203"/>
                  </a:lnTo>
                  <a:lnTo>
                    <a:pt x="775" y="371"/>
                  </a:lnTo>
                  <a:lnTo>
                    <a:pt x="809" y="405"/>
                  </a:lnTo>
                  <a:lnTo>
                    <a:pt x="775" y="405"/>
                  </a:lnTo>
                  <a:lnTo>
                    <a:pt x="472" y="203"/>
                  </a:lnTo>
                  <a:lnTo>
                    <a:pt x="405" y="203"/>
                  </a:lnTo>
                  <a:lnTo>
                    <a:pt x="371" y="236"/>
                  </a:lnTo>
                  <a:lnTo>
                    <a:pt x="337" y="270"/>
                  </a:lnTo>
                  <a:lnTo>
                    <a:pt x="371" y="337"/>
                  </a:lnTo>
                  <a:lnTo>
                    <a:pt x="506" y="472"/>
                  </a:lnTo>
                  <a:lnTo>
                    <a:pt x="135" y="472"/>
                  </a:lnTo>
                  <a:lnTo>
                    <a:pt x="68" y="506"/>
                  </a:lnTo>
                  <a:lnTo>
                    <a:pt x="1" y="539"/>
                  </a:lnTo>
                  <a:lnTo>
                    <a:pt x="1" y="573"/>
                  </a:lnTo>
                  <a:lnTo>
                    <a:pt x="68" y="607"/>
                  </a:lnTo>
                  <a:lnTo>
                    <a:pt x="506" y="607"/>
                  </a:lnTo>
                  <a:lnTo>
                    <a:pt x="405" y="674"/>
                  </a:lnTo>
                  <a:lnTo>
                    <a:pt x="371" y="741"/>
                  </a:lnTo>
                  <a:lnTo>
                    <a:pt x="405" y="775"/>
                  </a:lnTo>
                  <a:lnTo>
                    <a:pt x="438" y="809"/>
                  </a:lnTo>
                  <a:lnTo>
                    <a:pt x="506" y="809"/>
                  </a:lnTo>
                  <a:lnTo>
                    <a:pt x="674" y="708"/>
                  </a:lnTo>
                  <a:lnTo>
                    <a:pt x="809" y="539"/>
                  </a:lnTo>
                  <a:lnTo>
                    <a:pt x="842" y="708"/>
                  </a:lnTo>
                  <a:lnTo>
                    <a:pt x="876" y="775"/>
                  </a:lnTo>
                  <a:lnTo>
                    <a:pt x="910" y="775"/>
                  </a:lnTo>
                  <a:lnTo>
                    <a:pt x="977" y="741"/>
                  </a:lnTo>
                  <a:lnTo>
                    <a:pt x="977" y="674"/>
                  </a:lnTo>
                  <a:lnTo>
                    <a:pt x="943" y="337"/>
                  </a:lnTo>
                  <a:lnTo>
                    <a:pt x="910" y="169"/>
                  </a:lnTo>
                  <a:lnTo>
                    <a:pt x="876" y="34"/>
                  </a:lnTo>
                  <a:lnTo>
                    <a:pt x="84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3" name="Google Shape;113;p2"/>
            <p:cNvSpPr/>
            <p:nvPr/>
          </p:nvSpPr>
          <p:spPr>
            <a:xfrm>
              <a:off x="2639736" y="5506529"/>
              <a:ext cx="161141" cy="111855"/>
            </a:xfrm>
            <a:custGeom>
              <a:avLst/>
              <a:gdLst/>
              <a:ahLst/>
              <a:cxnLst/>
              <a:rect l="l" t="t" r="r" b="b"/>
              <a:pathLst>
                <a:path w="2426" h="1684" extrusionOk="0">
                  <a:moveTo>
                    <a:pt x="2088" y="0"/>
                  </a:moveTo>
                  <a:lnTo>
                    <a:pt x="2055" y="34"/>
                  </a:lnTo>
                  <a:lnTo>
                    <a:pt x="1516" y="102"/>
                  </a:lnTo>
                  <a:lnTo>
                    <a:pt x="977" y="169"/>
                  </a:lnTo>
                  <a:lnTo>
                    <a:pt x="506" y="236"/>
                  </a:lnTo>
                  <a:lnTo>
                    <a:pt x="270" y="304"/>
                  </a:lnTo>
                  <a:lnTo>
                    <a:pt x="68" y="405"/>
                  </a:lnTo>
                  <a:lnTo>
                    <a:pt x="35" y="371"/>
                  </a:lnTo>
                  <a:lnTo>
                    <a:pt x="1" y="371"/>
                  </a:lnTo>
                  <a:lnTo>
                    <a:pt x="1" y="674"/>
                  </a:lnTo>
                  <a:lnTo>
                    <a:pt x="35" y="943"/>
                  </a:lnTo>
                  <a:lnTo>
                    <a:pt x="169" y="1549"/>
                  </a:lnTo>
                  <a:lnTo>
                    <a:pt x="169" y="1583"/>
                  </a:lnTo>
                  <a:lnTo>
                    <a:pt x="203" y="1650"/>
                  </a:lnTo>
                  <a:lnTo>
                    <a:pt x="237" y="1684"/>
                  </a:lnTo>
                  <a:lnTo>
                    <a:pt x="270" y="1684"/>
                  </a:lnTo>
                  <a:lnTo>
                    <a:pt x="338" y="1650"/>
                  </a:lnTo>
                  <a:lnTo>
                    <a:pt x="338" y="1617"/>
                  </a:lnTo>
                  <a:lnTo>
                    <a:pt x="809" y="1549"/>
                  </a:lnTo>
                  <a:lnTo>
                    <a:pt x="1247" y="1482"/>
                  </a:lnTo>
                  <a:lnTo>
                    <a:pt x="1718" y="1415"/>
                  </a:lnTo>
                  <a:lnTo>
                    <a:pt x="1920" y="1347"/>
                  </a:lnTo>
                  <a:lnTo>
                    <a:pt x="2122" y="1280"/>
                  </a:lnTo>
                  <a:lnTo>
                    <a:pt x="1886" y="1246"/>
                  </a:lnTo>
                  <a:lnTo>
                    <a:pt x="1684" y="1246"/>
                  </a:lnTo>
                  <a:lnTo>
                    <a:pt x="1247" y="1314"/>
                  </a:lnTo>
                  <a:lnTo>
                    <a:pt x="775" y="1381"/>
                  </a:lnTo>
                  <a:lnTo>
                    <a:pt x="304" y="1482"/>
                  </a:lnTo>
                  <a:lnTo>
                    <a:pt x="203" y="943"/>
                  </a:lnTo>
                  <a:lnTo>
                    <a:pt x="169" y="708"/>
                  </a:lnTo>
                  <a:lnTo>
                    <a:pt x="68" y="438"/>
                  </a:lnTo>
                  <a:lnTo>
                    <a:pt x="540" y="438"/>
                  </a:lnTo>
                  <a:lnTo>
                    <a:pt x="1011" y="337"/>
                  </a:lnTo>
                  <a:lnTo>
                    <a:pt x="1550" y="236"/>
                  </a:lnTo>
                  <a:lnTo>
                    <a:pt x="2055" y="135"/>
                  </a:lnTo>
                  <a:lnTo>
                    <a:pt x="2156" y="708"/>
                  </a:lnTo>
                  <a:lnTo>
                    <a:pt x="2257" y="1280"/>
                  </a:lnTo>
                  <a:lnTo>
                    <a:pt x="2290" y="1347"/>
                  </a:lnTo>
                  <a:lnTo>
                    <a:pt x="2358" y="1347"/>
                  </a:lnTo>
                  <a:lnTo>
                    <a:pt x="2425" y="1314"/>
                  </a:lnTo>
                  <a:lnTo>
                    <a:pt x="2425" y="1246"/>
                  </a:lnTo>
                  <a:lnTo>
                    <a:pt x="2324" y="640"/>
                  </a:lnTo>
                  <a:lnTo>
                    <a:pt x="2189" y="34"/>
                  </a:lnTo>
                  <a:lnTo>
                    <a:pt x="215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4" name="Google Shape;114;p2"/>
            <p:cNvSpPr/>
            <p:nvPr/>
          </p:nvSpPr>
          <p:spPr>
            <a:xfrm>
              <a:off x="2798552" y="5484145"/>
              <a:ext cx="161075" cy="111922"/>
            </a:xfrm>
            <a:custGeom>
              <a:avLst/>
              <a:gdLst/>
              <a:ahLst/>
              <a:cxnLst/>
              <a:rect l="l" t="t" r="r" b="b"/>
              <a:pathLst>
                <a:path w="2425" h="1685" extrusionOk="0">
                  <a:moveTo>
                    <a:pt x="1684" y="1"/>
                  </a:moveTo>
                  <a:lnTo>
                    <a:pt x="1145" y="34"/>
                  </a:lnTo>
                  <a:lnTo>
                    <a:pt x="573" y="169"/>
                  </a:lnTo>
                  <a:lnTo>
                    <a:pt x="68" y="337"/>
                  </a:lnTo>
                  <a:lnTo>
                    <a:pt x="34" y="371"/>
                  </a:lnTo>
                  <a:lnTo>
                    <a:pt x="0" y="405"/>
                  </a:lnTo>
                  <a:lnTo>
                    <a:pt x="34" y="439"/>
                  </a:lnTo>
                  <a:lnTo>
                    <a:pt x="68" y="472"/>
                  </a:lnTo>
                  <a:lnTo>
                    <a:pt x="101" y="708"/>
                  </a:lnTo>
                  <a:lnTo>
                    <a:pt x="135" y="944"/>
                  </a:lnTo>
                  <a:lnTo>
                    <a:pt x="202" y="1617"/>
                  </a:lnTo>
                  <a:lnTo>
                    <a:pt x="236" y="1651"/>
                  </a:lnTo>
                  <a:lnTo>
                    <a:pt x="270" y="1684"/>
                  </a:lnTo>
                  <a:lnTo>
                    <a:pt x="337" y="1651"/>
                  </a:lnTo>
                  <a:lnTo>
                    <a:pt x="606" y="1684"/>
                  </a:lnTo>
                  <a:lnTo>
                    <a:pt x="909" y="1651"/>
                  </a:lnTo>
                  <a:lnTo>
                    <a:pt x="1482" y="1516"/>
                  </a:lnTo>
                  <a:lnTo>
                    <a:pt x="1886" y="1415"/>
                  </a:lnTo>
                  <a:lnTo>
                    <a:pt x="2088" y="1348"/>
                  </a:lnTo>
                  <a:lnTo>
                    <a:pt x="2290" y="1247"/>
                  </a:lnTo>
                  <a:lnTo>
                    <a:pt x="2020" y="1247"/>
                  </a:lnTo>
                  <a:lnTo>
                    <a:pt x="1785" y="1280"/>
                  </a:lnTo>
                  <a:lnTo>
                    <a:pt x="1313" y="1415"/>
                  </a:lnTo>
                  <a:lnTo>
                    <a:pt x="842" y="1482"/>
                  </a:lnTo>
                  <a:lnTo>
                    <a:pt x="371" y="1550"/>
                  </a:lnTo>
                  <a:lnTo>
                    <a:pt x="337" y="1179"/>
                  </a:lnTo>
                  <a:lnTo>
                    <a:pt x="270" y="809"/>
                  </a:lnTo>
                  <a:lnTo>
                    <a:pt x="236" y="641"/>
                  </a:lnTo>
                  <a:lnTo>
                    <a:pt x="169" y="472"/>
                  </a:lnTo>
                  <a:lnTo>
                    <a:pt x="438" y="405"/>
                  </a:lnTo>
                  <a:lnTo>
                    <a:pt x="674" y="337"/>
                  </a:lnTo>
                  <a:lnTo>
                    <a:pt x="1212" y="270"/>
                  </a:lnTo>
                  <a:lnTo>
                    <a:pt x="1717" y="203"/>
                  </a:lnTo>
                  <a:lnTo>
                    <a:pt x="1987" y="135"/>
                  </a:lnTo>
                  <a:lnTo>
                    <a:pt x="2222" y="102"/>
                  </a:lnTo>
                  <a:lnTo>
                    <a:pt x="2222" y="337"/>
                  </a:lnTo>
                  <a:lnTo>
                    <a:pt x="2256" y="607"/>
                  </a:lnTo>
                  <a:lnTo>
                    <a:pt x="2256" y="944"/>
                  </a:lnTo>
                  <a:lnTo>
                    <a:pt x="2290" y="1247"/>
                  </a:lnTo>
                  <a:lnTo>
                    <a:pt x="2323" y="1314"/>
                  </a:lnTo>
                  <a:lnTo>
                    <a:pt x="2424" y="1314"/>
                  </a:lnTo>
                  <a:lnTo>
                    <a:pt x="2424" y="1247"/>
                  </a:lnTo>
                  <a:lnTo>
                    <a:pt x="2424" y="977"/>
                  </a:lnTo>
                  <a:lnTo>
                    <a:pt x="2391" y="674"/>
                  </a:lnTo>
                  <a:lnTo>
                    <a:pt x="2357" y="371"/>
                  </a:lnTo>
                  <a:lnTo>
                    <a:pt x="2323" y="68"/>
                  </a:lnTo>
                  <a:lnTo>
                    <a:pt x="2290" y="34"/>
                  </a:lnTo>
                  <a:lnTo>
                    <a:pt x="2222" y="34"/>
                  </a:lnTo>
                  <a:lnTo>
                    <a:pt x="16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5" name="Google Shape;115;p2"/>
            <p:cNvSpPr/>
            <p:nvPr/>
          </p:nvSpPr>
          <p:spPr>
            <a:xfrm>
              <a:off x="3462711" y="5390224"/>
              <a:ext cx="152174" cy="100697"/>
            </a:xfrm>
            <a:custGeom>
              <a:avLst/>
              <a:gdLst/>
              <a:ahLst/>
              <a:cxnLst/>
              <a:rect l="l" t="t" r="r" b="b"/>
              <a:pathLst>
                <a:path w="2291" h="1516" extrusionOk="0">
                  <a:moveTo>
                    <a:pt x="1920" y="169"/>
                  </a:moveTo>
                  <a:lnTo>
                    <a:pt x="1920" y="371"/>
                  </a:lnTo>
                  <a:lnTo>
                    <a:pt x="1954" y="573"/>
                  </a:lnTo>
                  <a:lnTo>
                    <a:pt x="2055" y="1078"/>
                  </a:lnTo>
                  <a:lnTo>
                    <a:pt x="1146" y="1280"/>
                  </a:lnTo>
                  <a:lnTo>
                    <a:pt x="741" y="1347"/>
                  </a:lnTo>
                  <a:lnTo>
                    <a:pt x="539" y="1381"/>
                  </a:lnTo>
                  <a:lnTo>
                    <a:pt x="337" y="1415"/>
                  </a:lnTo>
                  <a:lnTo>
                    <a:pt x="203" y="876"/>
                  </a:lnTo>
                  <a:lnTo>
                    <a:pt x="102" y="304"/>
                  </a:lnTo>
                  <a:lnTo>
                    <a:pt x="539" y="304"/>
                  </a:lnTo>
                  <a:lnTo>
                    <a:pt x="944" y="236"/>
                  </a:lnTo>
                  <a:lnTo>
                    <a:pt x="1920" y="169"/>
                  </a:lnTo>
                  <a:close/>
                  <a:moveTo>
                    <a:pt x="1482" y="1"/>
                  </a:moveTo>
                  <a:lnTo>
                    <a:pt x="977" y="34"/>
                  </a:lnTo>
                  <a:lnTo>
                    <a:pt x="506" y="102"/>
                  </a:lnTo>
                  <a:lnTo>
                    <a:pt x="270" y="135"/>
                  </a:lnTo>
                  <a:lnTo>
                    <a:pt x="34" y="236"/>
                  </a:lnTo>
                  <a:lnTo>
                    <a:pt x="1" y="236"/>
                  </a:lnTo>
                  <a:lnTo>
                    <a:pt x="1" y="270"/>
                  </a:lnTo>
                  <a:lnTo>
                    <a:pt x="1" y="573"/>
                  </a:lnTo>
                  <a:lnTo>
                    <a:pt x="34" y="876"/>
                  </a:lnTo>
                  <a:lnTo>
                    <a:pt x="102" y="1179"/>
                  </a:lnTo>
                  <a:lnTo>
                    <a:pt x="203" y="1482"/>
                  </a:lnTo>
                  <a:lnTo>
                    <a:pt x="203" y="1516"/>
                  </a:lnTo>
                  <a:lnTo>
                    <a:pt x="236" y="1516"/>
                  </a:lnTo>
                  <a:lnTo>
                    <a:pt x="304" y="1482"/>
                  </a:lnTo>
                  <a:lnTo>
                    <a:pt x="539" y="1516"/>
                  </a:lnTo>
                  <a:lnTo>
                    <a:pt x="741" y="1516"/>
                  </a:lnTo>
                  <a:lnTo>
                    <a:pt x="1213" y="1482"/>
                  </a:lnTo>
                  <a:lnTo>
                    <a:pt x="1684" y="1381"/>
                  </a:lnTo>
                  <a:lnTo>
                    <a:pt x="2088" y="1246"/>
                  </a:lnTo>
                  <a:lnTo>
                    <a:pt x="2156" y="1314"/>
                  </a:lnTo>
                  <a:lnTo>
                    <a:pt x="2223" y="1314"/>
                  </a:lnTo>
                  <a:lnTo>
                    <a:pt x="2257" y="1280"/>
                  </a:lnTo>
                  <a:lnTo>
                    <a:pt x="2290" y="1213"/>
                  </a:lnTo>
                  <a:lnTo>
                    <a:pt x="2156" y="674"/>
                  </a:lnTo>
                  <a:lnTo>
                    <a:pt x="2021" y="169"/>
                  </a:lnTo>
                  <a:lnTo>
                    <a:pt x="2055" y="102"/>
                  </a:lnTo>
                  <a:lnTo>
                    <a:pt x="2055" y="68"/>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6" name="Google Shape;116;p2"/>
            <p:cNvSpPr/>
            <p:nvPr/>
          </p:nvSpPr>
          <p:spPr>
            <a:xfrm>
              <a:off x="2979687" y="5457310"/>
              <a:ext cx="145399" cy="111922"/>
            </a:xfrm>
            <a:custGeom>
              <a:avLst/>
              <a:gdLst/>
              <a:ahLst/>
              <a:cxnLst/>
              <a:rect l="l" t="t" r="r" b="b"/>
              <a:pathLst>
                <a:path w="2189" h="1685" extrusionOk="0">
                  <a:moveTo>
                    <a:pt x="1953" y="102"/>
                  </a:moveTo>
                  <a:lnTo>
                    <a:pt x="1987" y="674"/>
                  </a:lnTo>
                  <a:lnTo>
                    <a:pt x="2054" y="1247"/>
                  </a:lnTo>
                  <a:lnTo>
                    <a:pt x="1852" y="1247"/>
                  </a:lnTo>
                  <a:lnTo>
                    <a:pt x="1617" y="1280"/>
                  </a:lnTo>
                  <a:lnTo>
                    <a:pt x="1213" y="1348"/>
                  </a:lnTo>
                  <a:lnTo>
                    <a:pt x="270" y="1415"/>
                  </a:lnTo>
                  <a:lnTo>
                    <a:pt x="236" y="910"/>
                  </a:lnTo>
                  <a:lnTo>
                    <a:pt x="203" y="708"/>
                  </a:lnTo>
                  <a:lnTo>
                    <a:pt x="169" y="539"/>
                  </a:lnTo>
                  <a:lnTo>
                    <a:pt x="1112" y="304"/>
                  </a:lnTo>
                  <a:lnTo>
                    <a:pt x="1516" y="236"/>
                  </a:lnTo>
                  <a:lnTo>
                    <a:pt x="1751" y="169"/>
                  </a:lnTo>
                  <a:lnTo>
                    <a:pt x="1953" y="102"/>
                  </a:lnTo>
                  <a:close/>
                  <a:moveTo>
                    <a:pt x="1718" y="1"/>
                  </a:moveTo>
                  <a:lnTo>
                    <a:pt x="1482" y="34"/>
                  </a:lnTo>
                  <a:lnTo>
                    <a:pt x="1011" y="102"/>
                  </a:lnTo>
                  <a:lnTo>
                    <a:pt x="506" y="236"/>
                  </a:lnTo>
                  <a:lnTo>
                    <a:pt x="68" y="371"/>
                  </a:lnTo>
                  <a:lnTo>
                    <a:pt x="34" y="405"/>
                  </a:lnTo>
                  <a:lnTo>
                    <a:pt x="0" y="438"/>
                  </a:lnTo>
                  <a:lnTo>
                    <a:pt x="0" y="506"/>
                  </a:lnTo>
                  <a:lnTo>
                    <a:pt x="34" y="539"/>
                  </a:lnTo>
                  <a:lnTo>
                    <a:pt x="102" y="1078"/>
                  </a:lnTo>
                  <a:lnTo>
                    <a:pt x="102" y="1617"/>
                  </a:lnTo>
                  <a:lnTo>
                    <a:pt x="135" y="1684"/>
                  </a:lnTo>
                  <a:lnTo>
                    <a:pt x="203" y="1684"/>
                  </a:lnTo>
                  <a:lnTo>
                    <a:pt x="270" y="1651"/>
                  </a:lnTo>
                  <a:lnTo>
                    <a:pt x="304" y="1583"/>
                  </a:lnTo>
                  <a:lnTo>
                    <a:pt x="741" y="1583"/>
                  </a:lnTo>
                  <a:lnTo>
                    <a:pt x="1213" y="1550"/>
                  </a:lnTo>
                  <a:lnTo>
                    <a:pt x="1650" y="1449"/>
                  </a:lnTo>
                  <a:lnTo>
                    <a:pt x="1886" y="1381"/>
                  </a:lnTo>
                  <a:lnTo>
                    <a:pt x="2054" y="1280"/>
                  </a:lnTo>
                  <a:lnTo>
                    <a:pt x="2155" y="1314"/>
                  </a:lnTo>
                  <a:lnTo>
                    <a:pt x="2189" y="1280"/>
                  </a:lnTo>
                  <a:lnTo>
                    <a:pt x="2189" y="1247"/>
                  </a:lnTo>
                  <a:lnTo>
                    <a:pt x="2189" y="944"/>
                  </a:lnTo>
                  <a:lnTo>
                    <a:pt x="2155" y="640"/>
                  </a:lnTo>
                  <a:lnTo>
                    <a:pt x="2088" y="337"/>
                  </a:lnTo>
                  <a:lnTo>
                    <a:pt x="2021" y="34"/>
                  </a:lnTo>
                  <a:lnTo>
                    <a:pt x="1953" y="34"/>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7" name="Google Shape;117;p2"/>
            <p:cNvSpPr/>
            <p:nvPr/>
          </p:nvSpPr>
          <p:spPr>
            <a:xfrm>
              <a:off x="2304303" y="5557940"/>
              <a:ext cx="163333" cy="105213"/>
            </a:xfrm>
            <a:custGeom>
              <a:avLst/>
              <a:gdLst/>
              <a:ahLst/>
              <a:cxnLst/>
              <a:rect l="l" t="t" r="r" b="b"/>
              <a:pathLst>
                <a:path w="2459" h="1584" extrusionOk="0">
                  <a:moveTo>
                    <a:pt x="2122" y="136"/>
                  </a:moveTo>
                  <a:lnTo>
                    <a:pt x="2156" y="641"/>
                  </a:lnTo>
                  <a:lnTo>
                    <a:pt x="2257" y="1112"/>
                  </a:lnTo>
                  <a:lnTo>
                    <a:pt x="1987" y="1179"/>
                  </a:lnTo>
                  <a:lnTo>
                    <a:pt x="1684" y="1213"/>
                  </a:lnTo>
                  <a:lnTo>
                    <a:pt x="1145" y="1280"/>
                  </a:lnTo>
                  <a:lnTo>
                    <a:pt x="708" y="1314"/>
                  </a:lnTo>
                  <a:lnTo>
                    <a:pt x="472" y="1381"/>
                  </a:lnTo>
                  <a:lnTo>
                    <a:pt x="304" y="1482"/>
                  </a:lnTo>
                  <a:lnTo>
                    <a:pt x="169" y="910"/>
                  </a:lnTo>
                  <a:lnTo>
                    <a:pt x="135" y="641"/>
                  </a:lnTo>
                  <a:lnTo>
                    <a:pt x="68" y="405"/>
                  </a:lnTo>
                  <a:lnTo>
                    <a:pt x="573" y="405"/>
                  </a:lnTo>
                  <a:lnTo>
                    <a:pt x="1112" y="338"/>
                  </a:lnTo>
                  <a:lnTo>
                    <a:pt x="2122" y="136"/>
                  </a:lnTo>
                  <a:close/>
                  <a:moveTo>
                    <a:pt x="2122" y="1"/>
                  </a:moveTo>
                  <a:lnTo>
                    <a:pt x="1617" y="102"/>
                  </a:lnTo>
                  <a:lnTo>
                    <a:pt x="1078" y="136"/>
                  </a:lnTo>
                  <a:lnTo>
                    <a:pt x="539" y="237"/>
                  </a:lnTo>
                  <a:lnTo>
                    <a:pt x="34" y="338"/>
                  </a:lnTo>
                  <a:lnTo>
                    <a:pt x="1" y="371"/>
                  </a:lnTo>
                  <a:lnTo>
                    <a:pt x="34" y="405"/>
                  </a:lnTo>
                  <a:lnTo>
                    <a:pt x="1" y="674"/>
                  </a:lnTo>
                  <a:lnTo>
                    <a:pt x="34" y="977"/>
                  </a:lnTo>
                  <a:lnTo>
                    <a:pt x="169" y="1550"/>
                  </a:lnTo>
                  <a:lnTo>
                    <a:pt x="203" y="1583"/>
                  </a:lnTo>
                  <a:lnTo>
                    <a:pt x="270" y="1583"/>
                  </a:lnTo>
                  <a:lnTo>
                    <a:pt x="304" y="1516"/>
                  </a:lnTo>
                  <a:lnTo>
                    <a:pt x="539" y="1516"/>
                  </a:lnTo>
                  <a:lnTo>
                    <a:pt x="809" y="1482"/>
                  </a:lnTo>
                  <a:lnTo>
                    <a:pt x="1314" y="1415"/>
                  </a:lnTo>
                  <a:lnTo>
                    <a:pt x="1819" y="1381"/>
                  </a:lnTo>
                  <a:lnTo>
                    <a:pt x="2290" y="1280"/>
                  </a:lnTo>
                  <a:lnTo>
                    <a:pt x="2358" y="1280"/>
                  </a:lnTo>
                  <a:lnTo>
                    <a:pt x="2425" y="1247"/>
                  </a:lnTo>
                  <a:lnTo>
                    <a:pt x="2425" y="1213"/>
                  </a:lnTo>
                  <a:lnTo>
                    <a:pt x="2459" y="1179"/>
                  </a:lnTo>
                  <a:lnTo>
                    <a:pt x="2425" y="1112"/>
                  </a:lnTo>
                  <a:lnTo>
                    <a:pt x="2358" y="573"/>
                  </a:lnTo>
                  <a:lnTo>
                    <a:pt x="2290" y="304"/>
                  </a:lnTo>
                  <a:lnTo>
                    <a:pt x="2223" y="68"/>
                  </a:lnTo>
                  <a:lnTo>
                    <a:pt x="2189" y="35"/>
                  </a:lnTo>
                  <a:lnTo>
                    <a:pt x="215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8" name="Google Shape;118;p2"/>
            <p:cNvSpPr/>
            <p:nvPr/>
          </p:nvSpPr>
          <p:spPr>
            <a:xfrm>
              <a:off x="3299511" y="5412608"/>
              <a:ext cx="156558" cy="102955"/>
            </a:xfrm>
            <a:custGeom>
              <a:avLst/>
              <a:gdLst/>
              <a:ahLst/>
              <a:cxnLst/>
              <a:rect l="l" t="t" r="r" b="b"/>
              <a:pathLst>
                <a:path w="2357" h="1550" extrusionOk="0">
                  <a:moveTo>
                    <a:pt x="2054" y="135"/>
                  </a:moveTo>
                  <a:lnTo>
                    <a:pt x="2020" y="270"/>
                  </a:lnTo>
                  <a:lnTo>
                    <a:pt x="2054" y="371"/>
                  </a:lnTo>
                  <a:lnTo>
                    <a:pt x="2087" y="606"/>
                  </a:lnTo>
                  <a:lnTo>
                    <a:pt x="2121" y="842"/>
                  </a:lnTo>
                  <a:lnTo>
                    <a:pt x="2155" y="1078"/>
                  </a:lnTo>
                  <a:lnTo>
                    <a:pt x="1178" y="1212"/>
                  </a:lnTo>
                  <a:lnTo>
                    <a:pt x="707" y="1313"/>
                  </a:lnTo>
                  <a:lnTo>
                    <a:pt x="236" y="1448"/>
                  </a:lnTo>
                  <a:lnTo>
                    <a:pt x="236" y="1280"/>
                  </a:lnTo>
                  <a:lnTo>
                    <a:pt x="236" y="1145"/>
                  </a:lnTo>
                  <a:lnTo>
                    <a:pt x="202" y="808"/>
                  </a:lnTo>
                  <a:lnTo>
                    <a:pt x="168" y="606"/>
                  </a:lnTo>
                  <a:lnTo>
                    <a:pt x="135" y="371"/>
                  </a:lnTo>
                  <a:lnTo>
                    <a:pt x="438" y="371"/>
                  </a:lnTo>
                  <a:lnTo>
                    <a:pt x="741" y="303"/>
                  </a:lnTo>
                  <a:lnTo>
                    <a:pt x="1347" y="236"/>
                  </a:lnTo>
                  <a:lnTo>
                    <a:pt x="1650" y="169"/>
                  </a:lnTo>
                  <a:lnTo>
                    <a:pt x="1784" y="169"/>
                  </a:lnTo>
                  <a:lnTo>
                    <a:pt x="1953" y="135"/>
                  </a:lnTo>
                  <a:lnTo>
                    <a:pt x="1986" y="169"/>
                  </a:lnTo>
                  <a:lnTo>
                    <a:pt x="2054" y="135"/>
                  </a:lnTo>
                  <a:close/>
                  <a:moveTo>
                    <a:pt x="1784" y="0"/>
                  </a:moveTo>
                  <a:lnTo>
                    <a:pt x="1515" y="34"/>
                  </a:lnTo>
                  <a:lnTo>
                    <a:pt x="1044" y="101"/>
                  </a:lnTo>
                  <a:lnTo>
                    <a:pt x="539" y="169"/>
                  </a:lnTo>
                  <a:lnTo>
                    <a:pt x="303" y="202"/>
                  </a:lnTo>
                  <a:lnTo>
                    <a:pt x="67" y="303"/>
                  </a:lnTo>
                  <a:lnTo>
                    <a:pt x="0" y="337"/>
                  </a:lnTo>
                  <a:lnTo>
                    <a:pt x="34" y="371"/>
                  </a:lnTo>
                  <a:lnTo>
                    <a:pt x="0" y="472"/>
                  </a:lnTo>
                  <a:lnTo>
                    <a:pt x="34" y="606"/>
                  </a:lnTo>
                  <a:lnTo>
                    <a:pt x="34" y="842"/>
                  </a:lnTo>
                  <a:lnTo>
                    <a:pt x="67" y="1145"/>
                  </a:lnTo>
                  <a:lnTo>
                    <a:pt x="101" y="1313"/>
                  </a:lnTo>
                  <a:lnTo>
                    <a:pt x="135" y="1448"/>
                  </a:lnTo>
                  <a:lnTo>
                    <a:pt x="202" y="1482"/>
                  </a:lnTo>
                  <a:lnTo>
                    <a:pt x="202" y="1516"/>
                  </a:lnTo>
                  <a:lnTo>
                    <a:pt x="236" y="1549"/>
                  </a:lnTo>
                  <a:lnTo>
                    <a:pt x="741" y="1516"/>
                  </a:lnTo>
                  <a:lnTo>
                    <a:pt x="1246" y="1414"/>
                  </a:lnTo>
                  <a:lnTo>
                    <a:pt x="2222" y="1246"/>
                  </a:lnTo>
                  <a:lnTo>
                    <a:pt x="2256" y="1246"/>
                  </a:lnTo>
                  <a:lnTo>
                    <a:pt x="2289" y="1212"/>
                  </a:lnTo>
                  <a:lnTo>
                    <a:pt x="2357" y="1212"/>
                  </a:lnTo>
                  <a:lnTo>
                    <a:pt x="2357" y="1145"/>
                  </a:lnTo>
                  <a:lnTo>
                    <a:pt x="2357" y="1111"/>
                  </a:lnTo>
                  <a:lnTo>
                    <a:pt x="2289" y="1078"/>
                  </a:lnTo>
                  <a:lnTo>
                    <a:pt x="2256" y="808"/>
                  </a:lnTo>
                  <a:lnTo>
                    <a:pt x="2222" y="573"/>
                  </a:lnTo>
                  <a:lnTo>
                    <a:pt x="2188" y="303"/>
                  </a:lnTo>
                  <a:lnTo>
                    <a:pt x="2155" y="135"/>
                  </a:lnTo>
                  <a:lnTo>
                    <a:pt x="2087" y="34"/>
                  </a:lnTo>
                  <a:lnTo>
                    <a:pt x="2087" y="68"/>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9" name="Google Shape;119;p2"/>
            <p:cNvSpPr/>
            <p:nvPr/>
          </p:nvSpPr>
          <p:spPr>
            <a:xfrm>
              <a:off x="3136244" y="5437184"/>
              <a:ext cx="156624" cy="102955"/>
            </a:xfrm>
            <a:custGeom>
              <a:avLst/>
              <a:gdLst/>
              <a:ahLst/>
              <a:cxnLst/>
              <a:rect l="l" t="t" r="r" b="b"/>
              <a:pathLst>
                <a:path w="2358" h="1550" extrusionOk="0">
                  <a:moveTo>
                    <a:pt x="2020" y="102"/>
                  </a:moveTo>
                  <a:lnTo>
                    <a:pt x="2054" y="304"/>
                  </a:lnTo>
                  <a:lnTo>
                    <a:pt x="2088" y="539"/>
                  </a:lnTo>
                  <a:lnTo>
                    <a:pt x="2121" y="842"/>
                  </a:lnTo>
                  <a:lnTo>
                    <a:pt x="2155" y="1011"/>
                  </a:lnTo>
                  <a:lnTo>
                    <a:pt x="2222" y="1146"/>
                  </a:lnTo>
                  <a:lnTo>
                    <a:pt x="1751" y="1146"/>
                  </a:lnTo>
                  <a:lnTo>
                    <a:pt x="1246" y="1213"/>
                  </a:lnTo>
                  <a:lnTo>
                    <a:pt x="270" y="1381"/>
                  </a:lnTo>
                  <a:lnTo>
                    <a:pt x="270" y="1112"/>
                  </a:lnTo>
                  <a:lnTo>
                    <a:pt x="202" y="876"/>
                  </a:lnTo>
                  <a:lnTo>
                    <a:pt x="169" y="640"/>
                  </a:lnTo>
                  <a:lnTo>
                    <a:pt x="169" y="539"/>
                  </a:lnTo>
                  <a:lnTo>
                    <a:pt x="135" y="438"/>
                  </a:lnTo>
                  <a:lnTo>
                    <a:pt x="169" y="438"/>
                  </a:lnTo>
                  <a:lnTo>
                    <a:pt x="236" y="405"/>
                  </a:lnTo>
                  <a:lnTo>
                    <a:pt x="371" y="371"/>
                  </a:lnTo>
                  <a:lnTo>
                    <a:pt x="505" y="337"/>
                  </a:lnTo>
                  <a:lnTo>
                    <a:pt x="808" y="304"/>
                  </a:lnTo>
                  <a:lnTo>
                    <a:pt x="1414" y="203"/>
                  </a:lnTo>
                  <a:lnTo>
                    <a:pt x="1717" y="169"/>
                  </a:lnTo>
                  <a:lnTo>
                    <a:pt x="1886" y="135"/>
                  </a:lnTo>
                  <a:lnTo>
                    <a:pt x="2020" y="102"/>
                  </a:lnTo>
                  <a:close/>
                  <a:moveTo>
                    <a:pt x="1549" y="1"/>
                  </a:moveTo>
                  <a:lnTo>
                    <a:pt x="1078" y="102"/>
                  </a:lnTo>
                  <a:lnTo>
                    <a:pt x="573" y="169"/>
                  </a:lnTo>
                  <a:lnTo>
                    <a:pt x="337" y="203"/>
                  </a:lnTo>
                  <a:lnTo>
                    <a:pt x="101" y="270"/>
                  </a:lnTo>
                  <a:lnTo>
                    <a:pt x="68" y="371"/>
                  </a:lnTo>
                  <a:lnTo>
                    <a:pt x="34" y="337"/>
                  </a:lnTo>
                  <a:lnTo>
                    <a:pt x="0" y="472"/>
                  </a:lnTo>
                  <a:lnTo>
                    <a:pt x="34" y="607"/>
                  </a:lnTo>
                  <a:lnTo>
                    <a:pt x="68" y="876"/>
                  </a:lnTo>
                  <a:lnTo>
                    <a:pt x="101" y="1146"/>
                  </a:lnTo>
                  <a:lnTo>
                    <a:pt x="135" y="1381"/>
                  </a:lnTo>
                  <a:lnTo>
                    <a:pt x="135" y="1449"/>
                  </a:lnTo>
                  <a:lnTo>
                    <a:pt x="169" y="1482"/>
                  </a:lnTo>
                  <a:lnTo>
                    <a:pt x="236" y="1516"/>
                  </a:lnTo>
                  <a:lnTo>
                    <a:pt x="303" y="1550"/>
                  </a:lnTo>
                  <a:lnTo>
                    <a:pt x="438" y="1550"/>
                  </a:lnTo>
                  <a:lnTo>
                    <a:pt x="472" y="1516"/>
                  </a:lnTo>
                  <a:lnTo>
                    <a:pt x="1381" y="1415"/>
                  </a:lnTo>
                  <a:lnTo>
                    <a:pt x="1886" y="1348"/>
                  </a:lnTo>
                  <a:lnTo>
                    <a:pt x="2357" y="1213"/>
                  </a:lnTo>
                  <a:lnTo>
                    <a:pt x="2290" y="1179"/>
                  </a:lnTo>
                  <a:lnTo>
                    <a:pt x="2323" y="1146"/>
                  </a:lnTo>
                  <a:lnTo>
                    <a:pt x="2323" y="977"/>
                  </a:lnTo>
                  <a:lnTo>
                    <a:pt x="2290" y="809"/>
                  </a:lnTo>
                  <a:lnTo>
                    <a:pt x="2222" y="506"/>
                  </a:lnTo>
                  <a:lnTo>
                    <a:pt x="2189" y="270"/>
                  </a:lnTo>
                  <a:lnTo>
                    <a:pt x="2155" y="169"/>
                  </a:lnTo>
                  <a:lnTo>
                    <a:pt x="2121" y="34"/>
                  </a:lnTo>
                  <a:lnTo>
                    <a:pt x="2155" y="34"/>
                  </a:lnTo>
                  <a:lnTo>
                    <a:pt x="205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0" name="Google Shape;120;p2"/>
            <p:cNvSpPr/>
            <p:nvPr/>
          </p:nvSpPr>
          <p:spPr>
            <a:xfrm>
              <a:off x="1807861" y="5638445"/>
              <a:ext cx="152108" cy="100697"/>
            </a:xfrm>
            <a:custGeom>
              <a:avLst/>
              <a:gdLst/>
              <a:ahLst/>
              <a:cxnLst/>
              <a:rect l="l" t="t" r="r" b="b"/>
              <a:pathLst>
                <a:path w="2290" h="1516" extrusionOk="0">
                  <a:moveTo>
                    <a:pt x="1920" y="169"/>
                  </a:moveTo>
                  <a:lnTo>
                    <a:pt x="1920" y="371"/>
                  </a:lnTo>
                  <a:lnTo>
                    <a:pt x="1953" y="573"/>
                  </a:lnTo>
                  <a:lnTo>
                    <a:pt x="2088" y="1045"/>
                  </a:lnTo>
                  <a:lnTo>
                    <a:pt x="1145" y="1247"/>
                  </a:lnTo>
                  <a:lnTo>
                    <a:pt x="741" y="1314"/>
                  </a:lnTo>
                  <a:lnTo>
                    <a:pt x="539" y="1348"/>
                  </a:lnTo>
                  <a:lnTo>
                    <a:pt x="337" y="1415"/>
                  </a:lnTo>
                  <a:lnTo>
                    <a:pt x="202" y="876"/>
                  </a:lnTo>
                  <a:lnTo>
                    <a:pt x="101" y="304"/>
                  </a:lnTo>
                  <a:lnTo>
                    <a:pt x="303" y="304"/>
                  </a:lnTo>
                  <a:lnTo>
                    <a:pt x="539" y="270"/>
                  </a:lnTo>
                  <a:lnTo>
                    <a:pt x="977" y="237"/>
                  </a:lnTo>
                  <a:lnTo>
                    <a:pt x="1920" y="169"/>
                  </a:lnTo>
                  <a:close/>
                  <a:moveTo>
                    <a:pt x="1010" y="1"/>
                  </a:moveTo>
                  <a:lnTo>
                    <a:pt x="505" y="68"/>
                  </a:lnTo>
                  <a:lnTo>
                    <a:pt x="270" y="136"/>
                  </a:lnTo>
                  <a:lnTo>
                    <a:pt x="68" y="203"/>
                  </a:lnTo>
                  <a:lnTo>
                    <a:pt x="34" y="237"/>
                  </a:lnTo>
                  <a:lnTo>
                    <a:pt x="0" y="270"/>
                  </a:lnTo>
                  <a:lnTo>
                    <a:pt x="34" y="573"/>
                  </a:lnTo>
                  <a:lnTo>
                    <a:pt x="68" y="876"/>
                  </a:lnTo>
                  <a:lnTo>
                    <a:pt x="135" y="1179"/>
                  </a:lnTo>
                  <a:lnTo>
                    <a:pt x="202" y="1449"/>
                  </a:lnTo>
                  <a:lnTo>
                    <a:pt x="236" y="1482"/>
                  </a:lnTo>
                  <a:lnTo>
                    <a:pt x="270" y="1516"/>
                  </a:lnTo>
                  <a:lnTo>
                    <a:pt x="337" y="1482"/>
                  </a:lnTo>
                  <a:lnTo>
                    <a:pt x="539" y="1482"/>
                  </a:lnTo>
                  <a:lnTo>
                    <a:pt x="775" y="1516"/>
                  </a:lnTo>
                  <a:lnTo>
                    <a:pt x="1212" y="1449"/>
                  </a:lnTo>
                  <a:lnTo>
                    <a:pt x="1684" y="1348"/>
                  </a:lnTo>
                  <a:lnTo>
                    <a:pt x="2122" y="1213"/>
                  </a:lnTo>
                  <a:lnTo>
                    <a:pt x="2122" y="1247"/>
                  </a:lnTo>
                  <a:lnTo>
                    <a:pt x="2155" y="1280"/>
                  </a:lnTo>
                  <a:lnTo>
                    <a:pt x="2223" y="1314"/>
                  </a:lnTo>
                  <a:lnTo>
                    <a:pt x="2290" y="1280"/>
                  </a:lnTo>
                  <a:lnTo>
                    <a:pt x="2290" y="1213"/>
                  </a:lnTo>
                  <a:lnTo>
                    <a:pt x="2155" y="674"/>
                  </a:lnTo>
                  <a:lnTo>
                    <a:pt x="2054" y="136"/>
                  </a:lnTo>
                  <a:lnTo>
                    <a:pt x="2054" y="102"/>
                  </a:lnTo>
                  <a:lnTo>
                    <a:pt x="2054" y="35"/>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1" name="Google Shape;121;p2"/>
            <p:cNvSpPr/>
            <p:nvPr/>
          </p:nvSpPr>
          <p:spPr>
            <a:xfrm>
              <a:off x="1971127" y="5607160"/>
              <a:ext cx="163267" cy="107405"/>
            </a:xfrm>
            <a:custGeom>
              <a:avLst/>
              <a:gdLst/>
              <a:ahLst/>
              <a:cxnLst/>
              <a:rect l="l" t="t" r="r" b="b"/>
              <a:pathLst>
                <a:path w="2458" h="1617" extrusionOk="0">
                  <a:moveTo>
                    <a:pt x="1684" y="1"/>
                  </a:moveTo>
                  <a:lnTo>
                    <a:pt x="1145" y="68"/>
                  </a:lnTo>
                  <a:lnTo>
                    <a:pt x="573" y="169"/>
                  </a:lnTo>
                  <a:lnTo>
                    <a:pt x="68" y="371"/>
                  </a:lnTo>
                  <a:lnTo>
                    <a:pt x="0" y="371"/>
                  </a:lnTo>
                  <a:lnTo>
                    <a:pt x="0" y="405"/>
                  </a:lnTo>
                  <a:lnTo>
                    <a:pt x="34" y="741"/>
                  </a:lnTo>
                  <a:lnTo>
                    <a:pt x="101" y="1044"/>
                  </a:lnTo>
                  <a:lnTo>
                    <a:pt x="169" y="1314"/>
                  </a:lnTo>
                  <a:lnTo>
                    <a:pt x="236" y="1583"/>
                  </a:lnTo>
                  <a:lnTo>
                    <a:pt x="270" y="1617"/>
                  </a:lnTo>
                  <a:lnTo>
                    <a:pt x="371" y="1617"/>
                  </a:lnTo>
                  <a:lnTo>
                    <a:pt x="371" y="1549"/>
                  </a:lnTo>
                  <a:lnTo>
                    <a:pt x="303" y="1246"/>
                  </a:lnTo>
                  <a:lnTo>
                    <a:pt x="236" y="943"/>
                  </a:lnTo>
                  <a:lnTo>
                    <a:pt x="169" y="674"/>
                  </a:lnTo>
                  <a:lnTo>
                    <a:pt x="101" y="405"/>
                  </a:lnTo>
                  <a:lnTo>
                    <a:pt x="337" y="405"/>
                  </a:lnTo>
                  <a:lnTo>
                    <a:pt x="606" y="371"/>
                  </a:lnTo>
                  <a:lnTo>
                    <a:pt x="1111" y="270"/>
                  </a:lnTo>
                  <a:lnTo>
                    <a:pt x="1650" y="203"/>
                  </a:lnTo>
                  <a:lnTo>
                    <a:pt x="1886" y="169"/>
                  </a:lnTo>
                  <a:lnTo>
                    <a:pt x="2155" y="203"/>
                  </a:lnTo>
                  <a:lnTo>
                    <a:pt x="2155" y="371"/>
                  </a:lnTo>
                  <a:lnTo>
                    <a:pt x="2155" y="539"/>
                  </a:lnTo>
                  <a:lnTo>
                    <a:pt x="2222" y="910"/>
                  </a:lnTo>
                  <a:lnTo>
                    <a:pt x="2290" y="1280"/>
                  </a:lnTo>
                  <a:lnTo>
                    <a:pt x="1818" y="1347"/>
                  </a:lnTo>
                  <a:lnTo>
                    <a:pt x="1347" y="1415"/>
                  </a:lnTo>
                  <a:lnTo>
                    <a:pt x="842" y="1448"/>
                  </a:lnTo>
                  <a:lnTo>
                    <a:pt x="606" y="1482"/>
                  </a:lnTo>
                  <a:lnTo>
                    <a:pt x="371" y="1549"/>
                  </a:lnTo>
                  <a:lnTo>
                    <a:pt x="606" y="1583"/>
                  </a:lnTo>
                  <a:lnTo>
                    <a:pt x="808" y="1617"/>
                  </a:lnTo>
                  <a:lnTo>
                    <a:pt x="1246" y="1583"/>
                  </a:lnTo>
                  <a:lnTo>
                    <a:pt x="1818" y="1516"/>
                  </a:lnTo>
                  <a:lnTo>
                    <a:pt x="2088" y="1482"/>
                  </a:lnTo>
                  <a:lnTo>
                    <a:pt x="2357" y="1381"/>
                  </a:lnTo>
                  <a:lnTo>
                    <a:pt x="2424" y="1347"/>
                  </a:lnTo>
                  <a:lnTo>
                    <a:pt x="2458" y="1347"/>
                  </a:lnTo>
                  <a:lnTo>
                    <a:pt x="2458" y="1280"/>
                  </a:lnTo>
                  <a:lnTo>
                    <a:pt x="2323" y="607"/>
                  </a:lnTo>
                  <a:lnTo>
                    <a:pt x="2323" y="405"/>
                  </a:lnTo>
                  <a:lnTo>
                    <a:pt x="2290" y="169"/>
                  </a:lnTo>
                  <a:lnTo>
                    <a:pt x="2290" y="135"/>
                  </a:lnTo>
                  <a:lnTo>
                    <a:pt x="2290" y="68"/>
                  </a:lnTo>
                  <a:lnTo>
                    <a:pt x="2290" y="34"/>
                  </a:lnTo>
                  <a:lnTo>
                    <a:pt x="222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2" name="Google Shape;122;p2"/>
            <p:cNvSpPr/>
            <p:nvPr/>
          </p:nvSpPr>
          <p:spPr>
            <a:xfrm>
              <a:off x="1816828" y="5739075"/>
              <a:ext cx="154366" cy="147724"/>
            </a:xfrm>
            <a:custGeom>
              <a:avLst/>
              <a:gdLst/>
              <a:ahLst/>
              <a:cxnLst/>
              <a:rect l="l" t="t" r="r" b="b"/>
              <a:pathLst>
                <a:path w="2324" h="2224" extrusionOk="0">
                  <a:moveTo>
                    <a:pt x="1919" y="169"/>
                  </a:moveTo>
                  <a:lnTo>
                    <a:pt x="1953" y="540"/>
                  </a:lnTo>
                  <a:lnTo>
                    <a:pt x="2020" y="910"/>
                  </a:lnTo>
                  <a:lnTo>
                    <a:pt x="2088" y="1381"/>
                  </a:lnTo>
                  <a:lnTo>
                    <a:pt x="2155" y="1819"/>
                  </a:lnTo>
                  <a:lnTo>
                    <a:pt x="1785" y="1819"/>
                  </a:lnTo>
                  <a:lnTo>
                    <a:pt x="1414" y="1886"/>
                  </a:lnTo>
                  <a:lnTo>
                    <a:pt x="1381" y="1886"/>
                  </a:lnTo>
                  <a:lnTo>
                    <a:pt x="1414" y="1853"/>
                  </a:lnTo>
                  <a:lnTo>
                    <a:pt x="1381" y="1684"/>
                  </a:lnTo>
                  <a:lnTo>
                    <a:pt x="1347" y="1516"/>
                  </a:lnTo>
                  <a:lnTo>
                    <a:pt x="1313" y="1179"/>
                  </a:lnTo>
                  <a:lnTo>
                    <a:pt x="1280" y="1146"/>
                  </a:lnTo>
                  <a:lnTo>
                    <a:pt x="1212" y="1112"/>
                  </a:lnTo>
                  <a:lnTo>
                    <a:pt x="1179" y="1146"/>
                  </a:lnTo>
                  <a:lnTo>
                    <a:pt x="1145" y="1213"/>
                  </a:lnTo>
                  <a:lnTo>
                    <a:pt x="1179" y="1550"/>
                  </a:lnTo>
                  <a:lnTo>
                    <a:pt x="1212" y="1718"/>
                  </a:lnTo>
                  <a:lnTo>
                    <a:pt x="1280" y="1886"/>
                  </a:lnTo>
                  <a:lnTo>
                    <a:pt x="1313" y="1886"/>
                  </a:lnTo>
                  <a:lnTo>
                    <a:pt x="875" y="1954"/>
                  </a:lnTo>
                  <a:lnTo>
                    <a:pt x="673" y="2021"/>
                  </a:lnTo>
                  <a:lnTo>
                    <a:pt x="471" y="2088"/>
                  </a:lnTo>
                  <a:lnTo>
                    <a:pt x="370" y="1617"/>
                  </a:lnTo>
                  <a:lnTo>
                    <a:pt x="269" y="1179"/>
                  </a:lnTo>
                  <a:lnTo>
                    <a:pt x="202" y="775"/>
                  </a:lnTo>
                  <a:lnTo>
                    <a:pt x="101" y="439"/>
                  </a:lnTo>
                  <a:lnTo>
                    <a:pt x="1010" y="304"/>
                  </a:lnTo>
                  <a:lnTo>
                    <a:pt x="1919" y="169"/>
                  </a:lnTo>
                  <a:close/>
                  <a:moveTo>
                    <a:pt x="1886" y="1"/>
                  </a:moveTo>
                  <a:lnTo>
                    <a:pt x="976" y="102"/>
                  </a:lnTo>
                  <a:lnTo>
                    <a:pt x="67" y="270"/>
                  </a:lnTo>
                  <a:lnTo>
                    <a:pt x="34" y="304"/>
                  </a:lnTo>
                  <a:lnTo>
                    <a:pt x="0" y="371"/>
                  </a:lnTo>
                  <a:lnTo>
                    <a:pt x="0" y="573"/>
                  </a:lnTo>
                  <a:lnTo>
                    <a:pt x="34" y="775"/>
                  </a:lnTo>
                  <a:lnTo>
                    <a:pt x="101" y="1179"/>
                  </a:lnTo>
                  <a:lnTo>
                    <a:pt x="202" y="1684"/>
                  </a:lnTo>
                  <a:lnTo>
                    <a:pt x="269" y="1954"/>
                  </a:lnTo>
                  <a:lnTo>
                    <a:pt x="370" y="2156"/>
                  </a:lnTo>
                  <a:lnTo>
                    <a:pt x="404" y="2223"/>
                  </a:lnTo>
                  <a:lnTo>
                    <a:pt x="471" y="2189"/>
                  </a:lnTo>
                  <a:lnTo>
                    <a:pt x="875" y="2189"/>
                  </a:lnTo>
                  <a:lnTo>
                    <a:pt x="1313" y="2122"/>
                  </a:lnTo>
                  <a:lnTo>
                    <a:pt x="1751" y="2055"/>
                  </a:lnTo>
                  <a:lnTo>
                    <a:pt x="1987" y="2021"/>
                  </a:lnTo>
                  <a:lnTo>
                    <a:pt x="2189" y="1954"/>
                  </a:lnTo>
                  <a:lnTo>
                    <a:pt x="2222" y="1987"/>
                  </a:lnTo>
                  <a:lnTo>
                    <a:pt x="2256" y="1987"/>
                  </a:lnTo>
                  <a:lnTo>
                    <a:pt x="2290" y="1954"/>
                  </a:lnTo>
                  <a:lnTo>
                    <a:pt x="2323" y="1920"/>
                  </a:lnTo>
                  <a:lnTo>
                    <a:pt x="2323" y="1718"/>
                  </a:lnTo>
                  <a:lnTo>
                    <a:pt x="2290" y="1482"/>
                  </a:lnTo>
                  <a:lnTo>
                    <a:pt x="2222" y="1045"/>
                  </a:lnTo>
                  <a:lnTo>
                    <a:pt x="2155" y="540"/>
                  </a:lnTo>
                  <a:lnTo>
                    <a:pt x="2088" y="270"/>
                  </a:lnTo>
                  <a:lnTo>
                    <a:pt x="1987" y="35"/>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3" name="Google Shape;123;p2"/>
            <p:cNvSpPr/>
            <p:nvPr/>
          </p:nvSpPr>
          <p:spPr>
            <a:xfrm>
              <a:off x="2047115" y="5783843"/>
              <a:ext cx="42577" cy="51477"/>
            </a:xfrm>
            <a:custGeom>
              <a:avLst/>
              <a:gdLst/>
              <a:ahLst/>
              <a:cxnLst/>
              <a:rect l="l" t="t" r="r" b="b"/>
              <a:pathLst>
                <a:path w="641" h="775" extrusionOk="0">
                  <a:moveTo>
                    <a:pt x="136" y="0"/>
                  </a:moveTo>
                  <a:lnTo>
                    <a:pt x="68" y="68"/>
                  </a:lnTo>
                  <a:lnTo>
                    <a:pt x="35" y="169"/>
                  </a:lnTo>
                  <a:lnTo>
                    <a:pt x="35" y="236"/>
                  </a:lnTo>
                  <a:lnTo>
                    <a:pt x="102" y="236"/>
                  </a:lnTo>
                  <a:lnTo>
                    <a:pt x="237" y="135"/>
                  </a:lnTo>
                  <a:lnTo>
                    <a:pt x="169" y="404"/>
                  </a:lnTo>
                  <a:lnTo>
                    <a:pt x="35" y="640"/>
                  </a:lnTo>
                  <a:lnTo>
                    <a:pt x="1" y="707"/>
                  </a:lnTo>
                  <a:lnTo>
                    <a:pt x="1" y="741"/>
                  </a:lnTo>
                  <a:lnTo>
                    <a:pt x="35" y="775"/>
                  </a:lnTo>
                  <a:lnTo>
                    <a:pt x="102" y="775"/>
                  </a:lnTo>
                  <a:lnTo>
                    <a:pt x="371" y="707"/>
                  </a:lnTo>
                  <a:lnTo>
                    <a:pt x="506" y="674"/>
                  </a:lnTo>
                  <a:lnTo>
                    <a:pt x="641" y="606"/>
                  </a:lnTo>
                  <a:lnTo>
                    <a:pt x="641" y="539"/>
                  </a:lnTo>
                  <a:lnTo>
                    <a:pt x="641" y="505"/>
                  </a:lnTo>
                  <a:lnTo>
                    <a:pt x="472" y="505"/>
                  </a:lnTo>
                  <a:lnTo>
                    <a:pt x="338" y="539"/>
                  </a:lnTo>
                  <a:lnTo>
                    <a:pt x="270" y="573"/>
                  </a:lnTo>
                  <a:lnTo>
                    <a:pt x="371" y="337"/>
                  </a:lnTo>
                  <a:lnTo>
                    <a:pt x="439" y="68"/>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4" name="Google Shape;124;p2"/>
            <p:cNvSpPr/>
            <p:nvPr/>
          </p:nvSpPr>
          <p:spPr>
            <a:xfrm>
              <a:off x="2136586" y="5584775"/>
              <a:ext cx="158883" cy="107405"/>
            </a:xfrm>
            <a:custGeom>
              <a:avLst/>
              <a:gdLst/>
              <a:ahLst/>
              <a:cxnLst/>
              <a:rect l="l" t="t" r="r" b="b"/>
              <a:pathLst>
                <a:path w="2392" h="1617" extrusionOk="0">
                  <a:moveTo>
                    <a:pt x="1920" y="1"/>
                  </a:moveTo>
                  <a:lnTo>
                    <a:pt x="1684" y="35"/>
                  </a:lnTo>
                  <a:lnTo>
                    <a:pt x="1213" y="102"/>
                  </a:lnTo>
                  <a:lnTo>
                    <a:pt x="674" y="169"/>
                  </a:lnTo>
                  <a:lnTo>
                    <a:pt x="135" y="304"/>
                  </a:lnTo>
                  <a:lnTo>
                    <a:pt x="102" y="270"/>
                  </a:lnTo>
                  <a:lnTo>
                    <a:pt x="34" y="270"/>
                  </a:lnTo>
                  <a:lnTo>
                    <a:pt x="1" y="304"/>
                  </a:lnTo>
                  <a:lnTo>
                    <a:pt x="68" y="944"/>
                  </a:lnTo>
                  <a:lnTo>
                    <a:pt x="135" y="1550"/>
                  </a:lnTo>
                  <a:lnTo>
                    <a:pt x="169" y="1617"/>
                  </a:lnTo>
                  <a:lnTo>
                    <a:pt x="236" y="1617"/>
                  </a:lnTo>
                  <a:lnTo>
                    <a:pt x="270" y="1583"/>
                  </a:lnTo>
                  <a:lnTo>
                    <a:pt x="304" y="1516"/>
                  </a:lnTo>
                  <a:lnTo>
                    <a:pt x="236" y="944"/>
                  </a:lnTo>
                  <a:lnTo>
                    <a:pt x="135" y="371"/>
                  </a:lnTo>
                  <a:lnTo>
                    <a:pt x="708" y="338"/>
                  </a:lnTo>
                  <a:lnTo>
                    <a:pt x="1246" y="237"/>
                  </a:lnTo>
                  <a:lnTo>
                    <a:pt x="1684" y="203"/>
                  </a:lnTo>
                  <a:lnTo>
                    <a:pt x="1920" y="169"/>
                  </a:lnTo>
                  <a:lnTo>
                    <a:pt x="2155" y="102"/>
                  </a:lnTo>
                  <a:lnTo>
                    <a:pt x="2155" y="338"/>
                  </a:lnTo>
                  <a:lnTo>
                    <a:pt x="2155" y="607"/>
                  </a:lnTo>
                  <a:lnTo>
                    <a:pt x="2223" y="1146"/>
                  </a:lnTo>
                  <a:lnTo>
                    <a:pt x="1751" y="1179"/>
                  </a:lnTo>
                  <a:lnTo>
                    <a:pt x="1314" y="1280"/>
                  </a:lnTo>
                  <a:lnTo>
                    <a:pt x="842" y="1348"/>
                  </a:lnTo>
                  <a:lnTo>
                    <a:pt x="640" y="1381"/>
                  </a:lnTo>
                  <a:lnTo>
                    <a:pt x="438" y="1482"/>
                  </a:lnTo>
                  <a:lnTo>
                    <a:pt x="640" y="1516"/>
                  </a:lnTo>
                  <a:lnTo>
                    <a:pt x="842" y="1482"/>
                  </a:lnTo>
                  <a:lnTo>
                    <a:pt x="1280" y="1415"/>
                  </a:lnTo>
                  <a:lnTo>
                    <a:pt x="1785" y="1348"/>
                  </a:lnTo>
                  <a:lnTo>
                    <a:pt x="2155" y="1280"/>
                  </a:lnTo>
                  <a:lnTo>
                    <a:pt x="2189" y="1348"/>
                  </a:lnTo>
                  <a:lnTo>
                    <a:pt x="2256" y="1348"/>
                  </a:lnTo>
                  <a:lnTo>
                    <a:pt x="2324" y="1314"/>
                  </a:lnTo>
                  <a:lnTo>
                    <a:pt x="2357" y="1280"/>
                  </a:lnTo>
                  <a:lnTo>
                    <a:pt x="2357" y="1213"/>
                  </a:lnTo>
                  <a:lnTo>
                    <a:pt x="2391" y="1179"/>
                  </a:lnTo>
                  <a:lnTo>
                    <a:pt x="2324" y="573"/>
                  </a:lnTo>
                  <a:lnTo>
                    <a:pt x="2290" y="270"/>
                  </a:lnTo>
                  <a:lnTo>
                    <a:pt x="2189" y="1"/>
                  </a:lnTo>
                  <a:lnTo>
                    <a:pt x="2155" y="1"/>
                  </a:lnTo>
                  <a:lnTo>
                    <a:pt x="2155" y="35"/>
                  </a:lnTo>
                  <a:lnTo>
                    <a:pt x="19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5" name="Google Shape;125;p2"/>
            <p:cNvSpPr/>
            <p:nvPr/>
          </p:nvSpPr>
          <p:spPr>
            <a:xfrm>
              <a:off x="1980028" y="5712240"/>
              <a:ext cx="154366" cy="152174"/>
            </a:xfrm>
            <a:custGeom>
              <a:avLst/>
              <a:gdLst/>
              <a:ahLst/>
              <a:cxnLst/>
              <a:rect l="l" t="t" r="r" b="b"/>
              <a:pathLst>
                <a:path w="2324" h="2291" extrusionOk="0">
                  <a:moveTo>
                    <a:pt x="1954" y="1"/>
                  </a:moveTo>
                  <a:lnTo>
                    <a:pt x="1954" y="35"/>
                  </a:lnTo>
                  <a:lnTo>
                    <a:pt x="1954" y="102"/>
                  </a:lnTo>
                  <a:lnTo>
                    <a:pt x="1449" y="136"/>
                  </a:lnTo>
                  <a:lnTo>
                    <a:pt x="944" y="169"/>
                  </a:lnTo>
                  <a:lnTo>
                    <a:pt x="506" y="203"/>
                  </a:lnTo>
                  <a:lnTo>
                    <a:pt x="270" y="237"/>
                  </a:lnTo>
                  <a:lnTo>
                    <a:pt x="169" y="304"/>
                  </a:lnTo>
                  <a:lnTo>
                    <a:pt x="102" y="338"/>
                  </a:lnTo>
                  <a:lnTo>
                    <a:pt x="102" y="371"/>
                  </a:lnTo>
                  <a:lnTo>
                    <a:pt x="270" y="405"/>
                  </a:lnTo>
                  <a:lnTo>
                    <a:pt x="439" y="405"/>
                  </a:lnTo>
                  <a:lnTo>
                    <a:pt x="843" y="371"/>
                  </a:lnTo>
                  <a:lnTo>
                    <a:pt x="1381" y="338"/>
                  </a:lnTo>
                  <a:lnTo>
                    <a:pt x="1954" y="270"/>
                  </a:lnTo>
                  <a:lnTo>
                    <a:pt x="1987" y="607"/>
                  </a:lnTo>
                  <a:lnTo>
                    <a:pt x="2021" y="944"/>
                  </a:lnTo>
                  <a:lnTo>
                    <a:pt x="2088" y="1381"/>
                  </a:lnTo>
                  <a:lnTo>
                    <a:pt x="2122" y="1583"/>
                  </a:lnTo>
                  <a:lnTo>
                    <a:pt x="2189" y="1819"/>
                  </a:lnTo>
                  <a:lnTo>
                    <a:pt x="2156" y="1819"/>
                  </a:lnTo>
                  <a:lnTo>
                    <a:pt x="1280" y="1920"/>
                  </a:lnTo>
                  <a:lnTo>
                    <a:pt x="809" y="1987"/>
                  </a:lnTo>
                  <a:lnTo>
                    <a:pt x="405" y="2122"/>
                  </a:lnTo>
                  <a:lnTo>
                    <a:pt x="304" y="1684"/>
                  </a:lnTo>
                  <a:lnTo>
                    <a:pt x="237" y="1247"/>
                  </a:lnTo>
                  <a:lnTo>
                    <a:pt x="203" y="809"/>
                  </a:lnTo>
                  <a:lnTo>
                    <a:pt x="169" y="573"/>
                  </a:lnTo>
                  <a:lnTo>
                    <a:pt x="68" y="371"/>
                  </a:lnTo>
                  <a:lnTo>
                    <a:pt x="35" y="506"/>
                  </a:lnTo>
                  <a:lnTo>
                    <a:pt x="1" y="641"/>
                  </a:lnTo>
                  <a:lnTo>
                    <a:pt x="1" y="977"/>
                  </a:lnTo>
                  <a:lnTo>
                    <a:pt x="102" y="1583"/>
                  </a:lnTo>
                  <a:lnTo>
                    <a:pt x="102" y="1785"/>
                  </a:lnTo>
                  <a:lnTo>
                    <a:pt x="136" y="1987"/>
                  </a:lnTo>
                  <a:lnTo>
                    <a:pt x="169" y="2088"/>
                  </a:lnTo>
                  <a:lnTo>
                    <a:pt x="203" y="2189"/>
                  </a:lnTo>
                  <a:lnTo>
                    <a:pt x="270" y="2257"/>
                  </a:lnTo>
                  <a:lnTo>
                    <a:pt x="371" y="2290"/>
                  </a:lnTo>
                  <a:lnTo>
                    <a:pt x="405" y="2290"/>
                  </a:lnTo>
                  <a:lnTo>
                    <a:pt x="439" y="2223"/>
                  </a:lnTo>
                  <a:lnTo>
                    <a:pt x="843" y="2223"/>
                  </a:lnTo>
                  <a:lnTo>
                    <a:pt x="1314" y="2156"/>
                  </a:lnTo>
                  <a:lnTo>
                    <a:pt x="2189" y="1987"/>
                  </a:lnTo>
                  <a:lnTo>
                    <a:pt x="2257" y="1954"/>
                  </a:lnTo>
                  <a:lnTo>
                    <a:pt x="2290" y="1987"/>
                  </a:lnTo>
                  <a:lnTo>
                    <a:pt x="2324" y="1954"/>
                  </a:lnTo>
                  <a:lnTo>
                    <a:pt x="2324" y="1718"/>
                  </a:lnTo>
                  <a:lnTo>
                    <a:pt x="2290" y="1516"/>
                  </a:lnTo>
                  <a:lnTo>
                    <a:pt x="2223" y="1045"/>
                  </a:lnTo>
                  <a:lnTo>
                    <a:pt x="2156" y="540"/>
                  </a:lnTo>
                  <a:lnTo>
                    <a:pt x="2122" y="270"/>
                  </a:lnTo>
                  <a:lnTo>
                    <a:pt x="2055" y="35"/>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6" name="Google Shape;126;p2"/>
            <p:cNvSpPr/>
            <p:nvPr/>
          </p:nvSpPr>
          <p:spPr>
            <a:xfrm>
              <a:off x="2357972" y="5739075"/>
              <a:ext cx="44835" cy="49285"/>
            </a:xfrm>
            <a:custGeom>
              <a:avLst/>
              <a:gdLst/>
              <a:ahLst/>
              <a:cxnLst/>
              <a:rect l="l" t="t" r="r" b="b"/>
              <a:pathLst>
                <a:path w="675" h="742" extrusionOk="0">
                  <a:moveTo>
                    <a:pt x="270" y="1"/>
                  </a:moveTo>
                  <a:lnTo>
                    <a:pt x="169" y="136"/>
                  </a:lnTo>
                  <a:lnTo>
                    <a:pt x="102" y="270"/>
                  </a:lnTo>
                  <a:lnTo>
                    <a:pt x="1" y="540"/>
                  </a:lnTo>
                  <a:lnTo>
                    <a:pt x="1" y="573"/>
                  </a:lnTo>
                  <a:lnTo>
                    <a:pt x="1" y="641"/>
                  </a:lnTo>
                  <a:lnTo>
                    <a:pt x="270" y="641"/>
                  </a:lnTo>
                  <a:lnTo>
                    <a:pt x="472" y="607"/>
                  </a:lnTo>
                  <a:lnTo>
                    <a:pt x="506" y="674"/>
                  </a:lnTo>
                  <a:lnTo>
                    <a:pt x="539" y="742"/>
                  </a:lnTo>
                  <a:lnTo>
                    <a:pt x="573" y="742"/>
                  </a:lnTo>
                  <a:lnTo>
                    <a:pt x="607" y="708"/>
                  </a:lnTo>
                  <a:lnTo>
                    <a:pt x="607" y="641"/>
                  </a:lnTo>
                  <a:lnTo>
                    <a:pt x="607" y="573"/>
                  </a:lnTo>
                  <a:lnTo>
                    <a:pt x="640" y="540"/>
                  </a:lnTo>
                  <a:lnTo>
                    <a:pt x="674" y="506"/>
                  </a:lnTo>
                  <a:lnTo>
                    <a:pt x="640" y="439"/>
                  </a:lnTo>
                  <a:lnTo>
                    <a:pt x="607" y="405"/>
                  </a:lnTo>
                  <a:lnTo>
                    <a:pt x="607" y="237"/>
                  </a:lnTo>
                  <a:lnTo>
                    <a:pt x="573" y="203"/>
                  </a:lnTo>
                  <a:lnTo>
                    <a:pt x="539" y="237"/>
                  </a:lnTo>
                  <a:lnTo>
                    <a:pt x="506" y="405"/>
                  </a:lnTo>
                  <a:lnTo>
                    <a:pt x="203" y="472"/>
                  </a:lnTo>
                  <a:lnTo>
                    <a:pt x="270" y="270"/>
                  </a:lnTo>
                  <a:lnTo>
                    <a:pt x="337" y="35"/>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7" name="Google Shape;127;p2"/>
            <p:cNvSpPr/>
            <p:nvPr/>
          </p:nvSpPr>
          <p:spPr>
            <a:xfrm>
              <a:off x="2297594" y="5667538"/>
              <a:ext cx="156624" cy="147657"/>
            </a:xfrm>
            <a:custGeom>
              <a:avLst/>
              <a:gdLst/>
              <a:ahLst/>
              <a:cxnLst/>
              <a:rect l="l" t="t" r="r" b="b"/>
              <a:pathLst>
                <a:path w="2358" h="2223" extrusionOk="0">
                  <a:moveTo>
                    <a:pt x="1886" y="169"/>
                  </a:moveTo>
                  <a:lnTo>
                    <a:pt x="1886" y="203"/>
                  </a:lnTo>
                  <a:lnTo>
                    <a:pt x="1987" y="203"/>
                  </a:lnTo>
                  <a:lnTo>
                    <a:pt x="1987" y="472"/>
                  </a:lnTo>
                  <a:lnTo>
                    <a:pt x="2021" y="775"/>
                  </a:lnTo>
                  <a:lnTo>
                    <a:pt x="2156" y="1785"/>
                  </a:lnTo>
                  <a:lnTo>
                    <a:pt x="1953" y="1785"/>
                  </a:lnTo>
                  <a:lnTo>
                    <a:pt x="1751" y="1819"/>
                  </a:lnTo>
                  <a:lnTo>
                    <a:pt x="1347" y="1886"/>
                  </a:lnTo>
                  <a:lnTo>
                    <a:pt x="842" y="1953"/>
                  </a:lnTo>
                  <a:lnTo>
                    <a:pt x="607" y="1987"/>
                  </a:lnTo>
                  <a:lnTo>
                    <a:pt x="506" y="2054"/>
                  </a:lnTo>
                  <a:lnTo>
                    <a:pt x="438" y="2122"/>
                  </a:lnTo>
                  <a:lnTo>
                    <a:pt x="405" y="1886"/>
                  </a:lnTo>
                  <a:lnTo>
                    <a:pt x="337" y="1617"/>
                  </a:lnTo>
                  <a:lnTo>
                    <a:pt x="236" y="1112"/>
                  </a:lnTo>
                  <a:lnTo>
                    <a:pt x="203" y="741"/>
                  </a:lnTo>
                  <a:lnTo>
                    <a:pt x="135" y="371"/>
                  </a:lnTo>
                  <a:lnTo>
                    <a:pt x="539" y="371"/>
                  </a:lnTo>
                  <a:lnTo>
                    <a:pt x="943" y="304"/>
                  </a:lnTo>
                  <a:lnTo>
                    <a:pt x="1886" y="169"/>
                  </a:lnTo>
                  <a:close/>
                  <a:moveTo>
                    <a:pt x="1852" y="1"/>
                  </a:moveTo>
                  <a:lnTo>
                    <a:pt x="1684" y="34"/>
                  </a:lnTo>
                  <a:lnTo>
                    <a:pt x="1347" y="102"/>
                  </a:lnTo>
                  <a:lnTo>
                    <a:pt x="708" y="169"/>
                  </a:lnTo>
                  <a:lnTo>
                    <a:pt x="405" y="236"/>
                  </a:lnTo>
                  <a:lnTo>
                    <a:pt x="135" y="304"/>
                  </a:lnTo>
                  <a:lnTo>
                    <a:pt x="102" y="236"/>
                  </a:lnTo>
                  <a:lnTo>
                    <a:pt x="102" y="203"/>
                  </a:lnTo>
                  <a:lnTo>
                    <a:pt x="68" y="203"/>
                  </a:lnTo>
                  <a:lnTo>
                    <a:pt x="1" y="236"/>
                  </a:lnTo>
                  <a:lnTo>
                    <a:pt x="1" y="472"/>
                  </a:lnTo>
                  <a:lnTo>
                    <a:pt x="1" y="708"/>
                  </a:lnTo>
                  <a:lnTo>
                    <a:pt x="68" y="1145"/>
                  </a:lnTo>
                  <a:lnTo>
                    <a:pt x="135" y="1684"/>
                  </a:lnTo>
                  <a:lnTo>
                    <a:pt x="203" y="1920"/>
                  </a:lnTo>
                  <a:lnTo>
                    <a:pt x="304" y="2189"/>
                  </a:lnTo>
                  <a:lnTo>
                    <a:pt x="337" y="2223"/>
                  </a:lnTo>
                  <a:lnTo>
                    <a:pt x="371" y="2223"/>
                  </a:lnTo>
                  <a:lnTo>
                    <a:pt x="438" y="2189"/>
                  </a:lnTo>
                  <a:lnTo>
                    <a:pt x="438" y="2155"/>
                  </a:lnTo>
                  <a:lnTo>
                    <a:pt x="539" y="2189"/>
                  </a:lnTo>
                  <a:lnTo>
                    <a:pt x="607" y="2223"/>
                  </a:lnTo>
                  <a:lnTo>
                    <a:pt x="842" y="2223"/>
                  </a:lnTo>
                  <a:lnTo>
                    <a:pt x="1246" y="2122"/>
                  </a:lnTo>
                  <a:lnTo>
                    <a:pt x="1718" y="2088"/>
                  </a:lnTo>
                  <a:lnTo>
                    <a:pt x="1987" y="2021"/>
                  </a:lnTo>
                  <a:lnTo>
                    <a:pt x="2189" y="1953"/>
                  </a:lnTo>
                  <a:lnTo>
                    <a:pt x="2257" y="1987"/>
                  </a:lnTo>
                  <a:lnTo>
                    <a:pt x="2290" y="1987"/>
                  </a:lnTo>
                  <a:lnTo>
                    <a:pt x="2358" y="1953"/>
                  </a:lnTo>
                  <a:lnTo>
                    <a:pt x="2358" y="1886"/>
                  </a:lnTo>
                  <a:lnTo>
                    <a:pt x="2223" y="876"/>
                  </a:lnTo>
                  <a:lnTo>
                    <a:pt x="2156" y="438"/>
                  </a:lnTo>
                  <a:lnTo>
                    <a:pt x="2122" y="236"/>
                  </a:lnTo>
                  <a:lnTo>
                    <a:pt x="2054" y="34"/>
                  </a:lnTo>
                  <a:lnTo>
                    <a:pt x="2021" y="34"/>
                  </a:lnTo>
                  <a:lnTo>
                    <a:pt x="2021" y="68"/>
                  </a:lnTo>
                  <a:lnTo>
                    <a:pt x="1987" y="68"/>
                  </a:lnTo>
                  <a:lnTo>
                    <a:pt x="1920" y="34"/>
                  </a:lnTo>
                  <a:lnTo>
                    <a:pt x="185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8" name="Google Shape;128;p2"/>
            <p:cNvSpPr/>
            <p:nvPr/>
          </p:nvSpPr>
          <p:spPr>
            <a:xfrm>
              <a:off x="2472019" y="5535622"/>
              <a:ext cx="158883" cy="105147"/>
            </a:xfrm>
            <a:custGeom>
              <a:avLst/>
              <a:gdLst/>
              <a:ahLst/>
              <a:cxnLst/>
              <a:rect l="l" t="t" r="r" b="b"/>
              <a:pathLst>
                <a:path w="2392" h="1583" extrusionOk="0">
                  <a:moveTo>
                    <a:pt x="2156" y="34"/>
                  </a:moveTo>
                  <a:lnTo>
                    <a:pt x="2156" y="303"/>
                  </a:lnTo>
                  <a:lnTo>
                    <a:pt x="2189" y="573"/>
                  </a:lnTo>
                  <a:lnTo>
                    <a:pt x="2257" y="1145"/>
                  </a:lnTo>
                  <a:lnTo>
                    <a:pt x="2021" y="1111"/>
                  </a:lnTo>
                  <a:lnTo>
                    <a:pt x="1819" y="1111"/>
                  </a:lnTo>
                  <a:lnTo>
                    <a:pt x="1381" y="1212"/>
                  </a:lnTo>
                  <a:lnTo>
                    <a:pt x="843" y="1313"/>
                  </a:lnTo>
                  <a:lnTo>
                    <a:pt x="540" y="1347"/>
                  </a:lnTo>
                  <a:lnTo>
                    <a:pt x="270" y="1381"/>
                  </a:lnTo>
                  <a:lnTo>
                    <a:pt x="203" y="876"/>
                  </a:lnTo>
                  <a:lnTo>
                    <a:pt x="102" y="404"/>
                  </a:lnTo>
                  <a:lnTo>
                    <a:pt x="1146" y="303"/>
                  </a:lnTo>
                  <a:lnTo>
                    <a:pt x="1651" y="202"/>
                  </a:lnTo>
                  <a:lnTo>
                    <a:pt x="2156" y="34"/>
                  </a:lnTo>
                  <a:close/>
                  <a:moveTo>
                    <a:pt x="2156" y="0"/>
                  </a:moveTo>
                  <a:lnTo>
                    <a:pt x="1651" y="34"/>
                  </a:lnTo>
                  <a:lnTo>
                    <a:pt x="1112" y="101"/>
                  </a:lnTo>
                  <a:lnTo>
                    <a:pt x="573" y="202"/>
                  </a:lnTo>
                  <a:lnTo>
                    <a:pt x="68" y="270"/>
                  </a:lnTo>
                  <a:lnTo>
                    <a:pt x="35" y="303"/>
                  </a:lnTo>
                  <a:lnTo>
                    <a:pt x="1" y="303"/>
                  </a:lnTo>
                  <a:lnTo>
                    <a:pt x="1" y="337"/>
                  </a:lnTo>
                  <a:lnTo>
                    <a:pt x="1" y="606"/>
                  </a:lnTo>
                  <a:lnTo>
                    <a:pt x="35" y="876"/>
                  </a:lnTo>
                  <a:lnTo>
                    <a:pt x="102" y="1414"/>
                  </a:lnTo>
                  <a:lnTo>
                    <a:pt x="102" y="1515"/>
                  </a:lnTo>
                  <a:lnTo>
                    <a:pt x="136" y="1515"/>
                  </a:lnTo>
                  <a:lnTo>
                    <a:pt x="169" y="1549"/>
                  </a:lnTo>
                  <a:lnTo>
                    <a:pt x="203" y="1583"/>
                  </a:lnTo>
                  <a:lnTo>
                    <a:pt x="270" y="1549"/>
                  </a:lnTo>
                  <a:lnTo>
                    <a:pt x="775" y="1482"/>
                  </a:lnTo>
                  <a:lnTo>
                    <a:pt x="1247" y="1414"/>
                  </a:lnTo>
                  <a:lnTo>
                    <a:pt x="1752" y="1313"/>
                  </a:lnTo>
                  <a:lnTo>
                    <a:pt x="2021" y="1280"/>
                  </a:lnTo>
                  <a:lnTo>
                    <a:pt x="2257" y="1179"/>
                  </a:lnTo>
                  <a:lnTo>
                    <a:pt x="2290" y="1246"/>
                  </a:lnTo>
                  <a:lnTo>
                    <a:pt x="2324" y="1246"/>
                  </a:lnTo>
                  <a:lnTo>
                    <a:pt x="2391" y="1212"/>
                  </a:lnTo>
                  <a:lnTo>
                    <a:pt x="2391" y="1179"/>
                  </a:lnTo>
                  <a:lnTo>
                    <a:pt x="2358" y="573"/>
                  </a:lnTo>
                  <a:lnTo>
                    <a:pt x="2290" y="303"/>
                  </a:lnTo>
                  <a:lnTo>
                    <a:pt x="2189" y="34"/>
                  </a:lnTo>
                  <a:lnTo>
                    <a:pt x="218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9" name="Google Shape;129;p2"/>
            <p:cNvSpPr/>
            <p:nvPr/>
          </p:nvSpPr>
          <p:spPr>
            <a:xfrm>
              <a:off x="3981537" y="6166238"/>
              <a:ext cx="29159" cy="42577"/>
            </a:xfrm>
            <a:custGeom>
              <a:avLst/>
              <a:gdLst/>
              <a:ahLst/>
              <a:cxnLst/>
              <a:rect l="l" t="t" r="r" b="b"/>
              <a:pathLst>
                <a:path w="439" h="641" extrusionOk="0">
                  <a:moveTo>
                    <a:pt x="68" y="1"/>
                  </a:moveTo>
                  <a:lnTo>
                    <a:pt x="34" y="68"/>
                  </a:lnTo>
                  <a:lnTo>
                    <a:pt x="34" y="135"/>
                  </a:lnTo>
                  <a:lnTo>
                    <a:pt x="68" y="169"/>
                  </a:lnTo>
                  <a:lnTo>
                    <a:pt x="135" y="236"/>
                  </a:lnTo>
                  <a:lnTo>
                    <a:pt x="203" y="270"/>
                  </a:lnTo>
                  <a:lnTo>
                    <a:pt x="169" y="304"/>
                  </a:lnTo>
                  <a:lnTo>
                    <a:pt x="34" y="506"/>
                  </a:lnTo>
                  <a:lnTo>
                    <a:pt x="1" y="573"/>
                  </a:lnTo>
                  <a:lnTo>
                    <a:pt x="68" y="640"/>
                  </a:lnTo>
                  <a:lnTo>
                    <a:pt x="135" y="640"/>
                  </a:lnTo>
                  <a:lnTo>
                    <a:pt x="203" y="607"/>
                  </a:lnTo>
                  <a:lnTo>
                    <a:pt x="337" y="405"/>
                  </a:lnTo>
                  <a:lnTo>
                    <a:pt x="405" y="304"/>
                  </a:lnTo>
                  <a:lnTo>
                    <a:pt x="438" y="270"/>
                  </a:lnTo>
                  <a:lnTo>
                    <a:pt x="438" y="236"/>
                  </a:lnTo>
                  <a:lnTo>
                    <a:pt x="438" y="203"/>
                  </a:lnTo>
                  <a:lnTo>
                    <a:pt x="405" y="169"/>
                  </a:lnTo>
                  <a:lnTo>
                    <a:pt x="304" y="102"/>
                  </a:lnTo>
                  <a:lnTo>
                    <a:pt x="236" y="68"/>
                  </a:lnTo>
                  <a:lnTo>
                    <a:pt x="169"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0" name="Google Shape;130;p2"/>
            <p:cNvSpPr/>
            <p:nvPr/>
          </p:nvSpPr>
          <p:spPr>
            <a:xfrm>
              <a:off x="3921159" y="6163979"/>
              <a:ext cx="18000" cy="78379"/>
            </a:xfrm>
            <a:custGeom>
              <a:avLst/>
              <a:gdLst/>
              <a:ahLst/>
              <a:cxnLst/>
              <a:rect l="l" t="t" r="r" b="b"/>
              <a:pathLst>
                <a:path w="271" h="1180" extrusionOk="0">
                  <a:moveTo>
                    <a:pt x="34" y="1"/>
                  </a:moveTo>
                  <a:lnTo>
                    <a:pt x="1" y="102"/>
                  </a:lnTo>
                  <a:lnTo>
                    <a:pt x="1" y="203"/>
                  </a:lnTo>
                  <a:lnTo>
                    <a:pt x="34" y="439"/>
                  </a:lnTo>
                  <a:lnTo>
                    <a:pt x="102" y="1112"/>
                  </a:lnTo>
                  <a:lnTo>
                    <a:pt x="135" y="1146"/>
                  </a:lnTo>
                  <a:lnTo>
                    <a:pt x="203" y="1179"/>
                  </a:lnTo>
                  <a:lnTo>
                    <a:pt x="236" y="1146"/>
                  </a:lnTo>
                  <a:lnTo>
                    <a:pt x="270" y="1078"/>
                  </a:lnTo>
                  <a:lnTo>
                    <a:pt x="169" y="405"/>
                  </a:lnTo>
                  <a:lnTo>
                    <a:pt x="135" y="203"/>
                  </a:lnTo>
                  <a:lnTo>
                    <a:pt x="102" y="68"/>
                  </a:lnTo>
                  <a:lnTo>
                    <a:pt x="3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 name="Google Shape;131;p2"/>
            <p:cNvSpPr/>
            <p:nvPr/>
          </p:nvSpPr>
          <p:spPr>
            <a:xfrm>
              <a:off x="3921159" y="6132694"/>
              <a:ext cx="154366" cy="102955"/>
            </a:xfrm>
            <a:custGeom>
              <a:avLst/>
              <a:gdLst/>
              <a:ahLst/>
              <a:cxnLst/>
              <a:rect l="l" t="t" r="r" b="b"/>
              <a:pathLst>
                <a:path w="2324" h="1550" extrusionOk="0">
                  <a:moveTo>
                    <a:pt x="1886" y="1"/>
                  </a:moveTo>
                  <a:lnTo>
                    <a:pt x="1886" y="34"/>
                  </a:lnTo>
                  <a:lnTo>
                    <a:pt x="1920" y="68"/>
                  </a:lnTo>
                  <a:lnTo>
                    <a:pt x="1718" y="34"/>
                  </a:lnTo>
                  <a:lnTo>
                    <a:pt x="1516" y="68"/>
                  </a:lnTo>
                  <a:lnTo>
                    <a:pt x="1112" y="102"/>
                  </a:lnTo>
                  <a:lnTo>
                    <a:pt x="573" y="203"/>
                  </a:lnTo>
                  <a:lnTo>
                    <a:pt x="304" y="236"/>
                  </a:lnTo>
                  <a:lnTo>
                    <a:pt x="34" y="337"/>
                  </a:lnTo>
                  <a:lnTo>
                    <a:pt x="1" y="371"/>
                  </a:lnTo>
                  <a:lnTo>
                    <a:pt x="1" y="405"/>
                  </a:lnTo>
                  <a:lnTo>
                    <a:pt x="34" y="438"/>
                  </a:lnTo>
                  <a:lnTo>
                    <a:pt x="68" y="438"/>
                  </a:lnTo>
                  <a:lnTo>
                    <a:pt x="607" y="371"/>
                  </a:lnTo>
                  <a:lnTo>
                    <a:pt x="1112" y="304"/>
                  </a:lnTo>
                  <a:lnTo>
                    <a:pt x="1549" y="270"/>
                  </a:lnTo>
                  <a:lnTo>
                    <a:pt x="1751" y="236"/>
                  </a:lnTo>
                  <a:lnTo>
                    <a:pt x="1953" y="203"/>
                  </a:lnTo>
                  <a:lnTo>
                    <a:pt x="2054" y="438"/>
                  </a:lnTo>
                  <a:lnTo>
                    <a:pt x="2088" y="674"/>
                  </a:lnTo>
                  <a:lnTo>
                    <a:pt x="2122" y="1179"/>
                  </a:lnTo>
                  <a:lnTo>
                    <a:pt x="1179" y="1314"/>
                  </a:lnTo>
                  <a:lnTo>
                    <a:pt x="741" y="1347"/>
                  </a:lnTo>
                  <a:lnTo>
                    <a:pt x="506" y="1415"/>
                  </a:lnTo>
                  <a:lnTo>
                    <a:pt x="304" y="1482"/>
                  </a:lnTo>
                  <a:lnTo>
                    <a:pt x="270" y="1516"/>
                  </a:lnTo>
                  <a:lnTo>
                    <a:pt x="304" y="1549"/>
                  </a:lnTo>
                  <a:lnTo>
                    <a:pt x="741" y="1549"/>
                  </a:lnTo>
                  <a:lnTo>
                    <a:pt x="1213" y="1482"/>
                  </a:lnTo>
                  <a:lnTo>
                    <a:pt x="2223" y="1347"/>
                  </a:lnTo>
                  <a:lnTo>
                    <a:pt x="2290" y="1314"/>
                  </a:lnTo>
                  <a:lnTo>
                    <a:pt x="2324" y="1246"/>
                  </a:lnTo>
                  <a:lnTo>
                    <a:pt x="2257" y="977"/>
                  </a:lnTo>
                  <a:lnTo>
                    <a:pt x="2189" y="708"/>
                  </a:lnTo>
                  <a:lnTo>
                    <a:pt x="2021" y="203"/>
                  </a:lnTo>
                  <a:lnTo>
                    <a:pt x="2054" y="169"/>
                  </a:lnTo>
                  <a:lnTo>
                    <a:pt x="2088" y="169"/>
                  </a:lnTo>
                  <a:lnTo>
                    <a:pt x="2088" y="135"/>
                  </a:lnTo>
                  <a:lnTo>
                    <a:pt x="2054" y="102"/>
                  </a:lnTo>
                  <a:lnTo>
                    <a:pt x="2021" y="68"/>
                  </a:lnTo>
                  <a:lnTo>
                    <a:pt x="1987" y="68"/>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 name="Google Shape;132;p2"/>
            <p:cNvSpPr/>
            <p:nvPr/>
          </p:nvSpPr>
          <p:spPr>
            <a:xfrm>
              <a:off x="3804920" y="6112568"/>
              <a:ext cx="49219" cy="31351"/>
            </a:xfrm>
            <a:custGeom>
              <a:avLst/>
              <a:gdLst/>
              <a:ahLst/>
              <a:cxnLst/>
              <a:rect l="l" t="t" r="r" b="b"/>
              <a:pathLst>
                <a:path w="741" h="472" extrusionOk="0">
                  <a:moveTo>
                    <a:pt x="303" y="1"/>
                  </a:moveTo>
                  <a:lnTo>
                    <a:pt x="202" y="102"/>
                  </a:lnTo>
                  <a:lnTo>
                    <a:pt x="135" y="203"/>
                  </a:lnTo>
                  <a:lnTo>
                    <a:pt x="34" y="304"/>
                  </a:lnTo>
                  <a:lnTo>
                    <a:pt x="0" y="337"/>
                  </a:lnTo>
                  <a:lnTo>
                    <a:pt x="0" y="405"/>
                  </a:lnTo>
                  <a:lnTo>
                    <a:pt x="0" y="472"/>
                  </a:lnTo>
                  <a:lnTo>
                    <a:pt x="67" y="472"/>
                  </a:lnTo>
                  <a:lnTo>
                    <a:pt x="168" y="438"/>
                  </a:lnTo>
                  <a:lnTo>
                    <a:pt x="236" y="337"/>
                  </a:lnTo>
                  <a:lnTo>
                    <a:pt x="370" y="203"/>
                  </a:lnTo>
                  <a:lnTo>
                    <a:pt x="505" y="337"/>
                  </a:lnTo>
                  <a:lnTo>
                    <a:pt x="640" y="438"/>
                  </a:lnTo>
                  <a:lnTo>
                    <a:pt x="707" y="438"/>
                  </a:lnTo>
                  <a:lnTo>
                    <a:pt x="741" y="405"/>
                  </a:lnTo>
                  <a:lnTo>
                    <a:pt x="741" y="337"/>
                  </a:lnTo>
                  <a:lnTo>
                    <a:pt x="572" y="236"/>
                  </a:lnTo>
                  <a:lnTo>
                    <a:pt x="404" y="102"/>
                  </a:lnTo>
                  <a:lnTo>
                    <a:pt x="404" y="68"/>
                  </a:lnTo>
                  <a:lnTo>
                    <a:pt x="404" y="34"/>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 name="Google Shape;133;p2"/>
            <p:cNvSpPr/>
            <p:nvPr/>
          </p:nvSpPr>
          <p:spPr>
            <a:xfrm>
              <a:off x="3623719" y="5358939"/>
              <a:ext cx="165591" cy="109664"/>
            </a:xfrm>
            <a:custGeom>
              <a:avLst/>
              <a:gdLst/>
              <a:ahLst/>
              <a:cxnLst/>
              <a:rect l="l" t="t" r="r" b="b"/>
              <a:pathLst>
                <a:path w="2493" h="1651" extrusionOk="0">
                  <a:moveTo>
                    <a:pt x="1718" y="0"/>
                  </a:moveTo>
                  <a:lnTo>
                    <a:pt x="1146" y="68"/>
                  </a:lnTo>
                  <a:lnTo>
                    <a:pt x="607" y="202"/>
                  </a:lnTo>
                  <a:lnTo>
                    <a:pt x="102" y="371"/>
                  </a:lnTo>
                  <a:lnTo>
                    <a:pt x="102" y="404"/>
                  </a:lnTo>
                  <a:lnTo>
                    <a:pt x="35" y="371"/>
                  </a:lnTo>
                  <a:lnTo>
                    <a:pt x="1" y="438"/>
                  </a:lnTo>
                  <a:lnTo>
                    <a:pt x="68" y="741"/>
                  </a:lnTo>
                  <a:lnTo>
                    <a:pt x="136" y="1044"/>
                  </a:lnTo>
                  <a:lnTo>
                    <a:pt x="169" y="1347"/>
                  </a:lnTo>
                  <a:lnTo>
                    <a:pt x="270" y="1616"/>
                  </a:lnTo>
                  <a:lnTo>
                    <a:pt x="304" y="1650"/>
                  </a:lnTo>
                  <a:lnTo>
                    <a:pt x="338" y="1650"/>
                  </a:lnTo>
                  <a:lnTo>
                    <a:pt x="371" y="1616"/>
                  </a:lnTo>
                  <a:lnTo>
                    <a:pt x="405" y="1583"/>
                  </a:lnTo>
                  <a:lnTo>
                    <a:pt x="338" y="1246"/>
                  </a:lnTo>
                  <a:lnTo>
                    <a:pt x="237" y="943"/>
                  </a:lnTo>
                  <a:lnTo>
                    <a:pt x="203" y="674"/>
                  </a:lnTo>
                  <a:lnTo>
                    <a:pt x="102" y="438"/>
                  </a:lnTo>
                  <a:lnTo>
                    <a:pt x="371" y="404"/>
                  </a:lnTo>
                  <a:lnTo>
                    <a:pt x="641" y="371"/>
                  </a:lnTo>
                  <a:lnTo>
                    <a:pt x="1146" y="303"/>
                  </a:lnTo>
                  <a:lnTo>
                    <a:pt x="1651" y="202"/>
                  </a:lnTo>
                  <a:lnTo>
                    <a:pt x="2189" y="202"/>
                  </a:lnTo>
                  <a:lnTo>
                    <a:pt x="2189" y="371"/>
                  </a:lnTo>
                  <a:lnTo>
                    <a:pt x="2189" y="539"/>
                  </a:lnTo>
                  <a:lnTo>
                    <a:pt x="2223" y="909"/>
                  </a:lnTo>
                  <a:lnTo>
                    <a:pt x="2324" y="1280"/>
                  </a:lnTo>
                  <a:lnTo>
                    <a:pt x="1853" y="1347"/>
                  </a:lnTo>
                  <a:lnTo>
                    <a:pt x="1381" y="1414"/>
                  </a:lnTo>
                  <a:lnTo>
                    <a:pt x="876" y="1448"/>
                  </a:lnTo>
                  <a:lnTo>
                    <a:pt x="641" y="1482"/>
                  </a:lnTo>
                  <a:lnTo>
                    <a:pt x="405" y="1549"/>
                  </a:lnTo>
                  <a:lnTo>
                    <a:pt x="607" y="1616"/>
                  </a:lnTo>
                  <a:lnTo>
                    <a:pt x="843" y="1616"/>
                  </a:lnTo>
                  <a:lnTo>
                    <a:pt x="1247" y="1583"/>
                  </a:lnTo>
                  <a:lnTo>
                    <a:pt x="1819" y="1549"/>
                  </a:lnTo>
                  <a:lnTo>
                    <a:pt x="2122" y="1482"/>
                  </a:lnTo>
                  <a:lnTo>
                    <a:pt x="2391" y="1381"/>
                  </a:lnTo>
                  <a:lnTo>
                    <a:pt x="2459" y="1381"/>
                  </a:lnTo>
                  <a:lnTo>
                    <a:pt x="2492" y="1347"/>
                  </a:lnTo>
                  <a:lnTo>
                    <a:pt x="2492" y="1313"/>
                  </a:lnTo>
                  <a:lnTo>
                    <a:pt x="2358" y="640"/>
                  </a:lnTo>
                  <a:lnTo>
                    <a:pt x="2324" y="404"/>
                  </a:lnTo>
                  <a:lnTo>
                    <a:pt x="2290" y="169"/>
                  </a:lnTo>
                  <a:lnTo>
                    <a:pt x="2324" y="135"/>
                  </a:lnTo>
                  <a:lnTo>
                    <a:pt x="2324" y="101"/>
                  </a:lnTo>
                  <a:lnTo>
                    <a:pt x="2290" y="34"/>
                  </a:lnTo>
                  <a:lnTo>
                    <a:pt x="2257" y="34"/>
                  </a:lnTo>
                  <a:lnTo>
                    <a:pt x="171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 name="Google Shape;134;p2"/>
            <p:cNvSpPr/>
            <p:nvPr/>
          </p:nvSpPr>
          <p:spPr>
            <a:xfrm>
              <a:off x="3753442" y="6081283"/>
              <a:ext cx="154366" cy="181201"/>
            </a:xfrm>
            <a:custGeom>
              <a:avLst/>
              <a:gdLst/>
              <a:ahLst/>
              <a:cxnLst/>
              <a:rect l="l" t="t" r="r" b="b"/>
              <a:pathLst>
                <a:path w="2324" h="2728" extrusionOk="0">
                  <a:moveTo>
                    <a:pt x="1819" y="0"/>
                  </a:moveTo>
                  <a:lnTo>
                    <a:pt x="1347" y="68"/>
                  </a:lnTo>
                  <a:lnTo>
                    <a:pt x="876" y="169"/>
                  </a:lnTo>
                  <a:lnTo>
                    <a:pt x="472" y="270"/>
                  </a:lnTo>
                  <a:lnTo>
                    <a:pt x="102" y="371"/>
                  </a:lnTo>
                  <a:lnTo>
                    <a:pt x="68" y="337"/>
                  </a:lnTo>
                  <a:lnTo>
                    <a:pt x="68" y="303"/>
                  </a:lnTo>
                  <a:lnTo>
                    <a:pt x="34" y="337"/>
                  </a:lnTo>
                  <a:lnTo>
                    <a:pt x="1" y="606"/>
                  </a:lnTo>
                  <a:lnTo>
                    <a:pt x="34" y="876"/>
                  </a:lnTo>
                  <a:lnTo>
                    <a:pt x="102" y="1414"/>
                  </a:lnTo>
                  <a:lnTo>
                    <a:pt x="203" y="2054"/>
                  </a:lnTo>
                  <a:lnTo>
                    <a:pt x="270" y="2357"/>
                  </a:lnTo>
                  <a:lnTo>
                    <a:pt x="337" y="2694"/>
                  </a:lnTo>
                  <a:lnTo>
                    <a:pt x="371" y="2727"/>
                  </a:lnTo>
                  <a:lnTo>
                    <a:pt x="438" y="2727"/>
                  </a:lnTo>
                  <a:lnTo>
                    <a:pt x="472" y="2694"/>
                  </a:lnTo>
                  <a:lnTo>
                    <a:pt x="506" y="2626"/>
                  </a:lnTo>
                  <a:lnTo>
                    <a:pt x="472" y="2357"/>
                  </a:lnTo>
                  <a:lnTo>
                    <a:pt x="438" y="2054"/>
                  </a:lnTo>
                  <a:lnTo>
                    <a:pt x="337" y="1482"/>
                  </a:lnTo>
                  <a:lnTo>
                    <a:pt x="506" y="1515"/>
                  </a:lnTo>
                  <a:lnTo>
                    <a:pt x="708" y="1482"/>
                  </a:lnTo>
                  <a:lnTo>
                    <a:pt x="1112" y="1448"/>
                  </a:lnTo>
                  <a:lnTo>
                    <a:pt x="1549" y="1414"/>
                  </a:lnTo>
                  <a:lnTo>
                    <a:pt x="1785" y="1381"/>
                  </a:lnTo>
                  <a:lnTo>
                    <a:pt x="2021" y="1347"/>
                  </a:lnTo>
                  <a:lnTo>
                    <a:pt x="2054" y="1785"/>
                  </a:lnTo>
                  <a:lnTo>
                    <a:pt x="2088" y="1987"/>
                  </a:lnTo>
                  <a:lnTo>
                    <a:pt x="2155" y="2189"/>
                  </a:lnTo>
                  <a:lnTo>
                    <a:pt x="1751" y="2256"/>
                  </a:lnTo>
                  <a:lnTo>
                    <a:pt x="1381" y="2323"/>
                  </a:lnTo>
                  <a:lnTo>
                    <a:pt x="943" y="2424"/>
                  </a:lnTo>
                  <a:lnTo>
                    <a:pt x="708" y="2492"/>
                  </a:lnTo>
                  <a:lnTo>
                    <a:pt x="506" y="2559"/>
                  </a:lnTo>
                  <a:lnTo>
                    <a:pt x="506" y="2593"/>
                  </a:lnTo>
                  <a:lnTo>
                    <a:pt x="506" y="2626"/>
                  </a:lnTo>
                  <a:lnTo>
                    <a:pt x="741" y="2593"/>
                  </a:lnTo>
                  <a:lnTo>
                    <a:pt x="943" y="2593"/>
                  </a:lnTo>
                  <a:lnTo>
                    <a:pt x="1381" y="2492"/>
                  </a:lnTo>
                  <a:lnTo>
                    <a:pt x="1785" y="2424"/>
                  </a:lnTo>
                  <a:lnTo>
                    <a:pt x="2189" y="2323"/>
                  </a:lnTo>
                  <a:lnTo>
                    <a:pt x="2223" y="2391"/>
                  </a:lnTo>
                  <a:lnTo>
                    <a:pt x="2290" y="2391"/>
                  </a:lnTo>
                  <a:lnTo>
                    <a:pt x="2290" y="2290"/>
                  </a:lnTo>
                  <a:lnTo>
                    <a:pt x="2324" y="2256"/>
                  </a:lnTo>
                  <a:lnTo>
                    <a:pt x="2290" y="2222"/>
                  </a:lnTo>
                  <a:lnTo>
                    <a:pt x="2290" y="1987"/>
                  </a:lnTo>
                  <a:lnTo>
                    <a:pt x="2256" y="1751"/>
                  </a:lnTo>
                  <a:lnTo>
                    <a:pt x="2189" y="1313"/>
                  </a:lnTo>
                  <a:lnTo>
                    <a:pt x="2122" y="707"/>
                  </a:lnTo>
                  <a:lnTo>
                    <a:pt x="2054" y="371"/>
                  </a:lnTo>
                  <a:lnTo>
                    <a:pt x="1953" y="101"/>
                  </a:lnTo>
                  <a:lnTo>
                    <a:pt x="1920" y="101"/>
                  </a:lnTo>
                  <a:lnTo>
                    <a:pt x="1920" y="371"/>
                  </a:lnTo>
                  <a:lnTo>
                    <a:pt x="1920" y="640"/>
                  </a:lnTo>
                  <a:lnTo>
                    <a:pt x="1987" y="1145"/>
                  </a:lnTo>
                  <a:lnTo>
                    <a:pt x="1987" y="1212"/>
                  </a:lnTo>
                  <a:lnTo>
                    <a:pt x="1785" y="1179"/>
                  </a:lnTo>
                  <a:lnTo>
                    <a:pt x="1516" y="1212"/>
                  </a:lnTo>
                  <a:lnTo>
                    <a:pt x="1078" y="1246"/>
                  </a:lnTo>
                  <a:lnTo>
                    <a:pt x="708" y="1280"/>
                  </a:lnTo>
                  <a:lnTo>
                    <a:pt x="506" y="1313"/>
                  </a:lnTo>
                  <a:lnTo>
                    <a:pt x="304" y="1414"/>
                  </a:lnTo>
                  <a:lnTo>
                    <a:pt x="304" y="1381"/>
                  </a:lnTo>
                  <a:lnTo>
                    <a:pt x="236" y="943"/>
                  </a:lnTo>
                  <a:lnTo>
                    <a:pt x="203" y="707"/>
                  </a:lnTo>
                  <a:lnTo>
                    <a:pt x="135" y="505"/>
                  </a:lnTo>
                  <a:lnTo>
                    <a:pt x="573" y="438"/>
                  </a:lnTo>
                  <a:lnTo>
                    <a:pt x="1011" y="337"/>
                  </a:lnTo>
                  <a:lnTo>
                    <a:pt x="1448" y="236"/>
                  </a:lnTo>
                  <a:lnTo>
                    <a:pt x="1852" y="135"/>
                  </a:lnTo>
                  <a:lnTo>
                    <a:pt x="1886" y="101"/>
                  </a:lnTo>
                  <a:lnTo>
                    <a:pt x="1886"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 name="Google Shape;135;p2"/>
            <p:cNvSpPr/>
            <p:nvPr/>
          </p:nvSpPr>
          <p:spPr>
            <a:xfrm>
              <a:off x="3818337" y="6190814"/>
              <a:ext cx="47027" cy="31418"/>
            </a:xfrm>
            <a:custGeom>
              <a:avLst/>
              <a:gdLst/>
              <a:ahLst/>
              <a:cxnLst/>
              <a:rect l="l" t="t" r="r" b="b"/>
              <a:pathLst>
                <a:path w="708" h="473" extrusionOk="0">
                  <a:moveTo>
                    <a:pt x="572" y="1"/>
                  </a:moveTo>
                  <a:lnTo>
                    <a:pt x="337" y="304"/>
                  </a:lnTo>
                  <a:lnTo>
                    <a:pt x="236" y="203"/>
                  </a:lnTo>
                  <a:lnTo>
                    <a:pt x="101" y="102"/>
                  </a:lnTo>
                  <a:lnTo>
                    <a:pt x="67" y="68"/>
                  </a:lnTo>
                  <a:lnTo>
                    <a:pt x="0" y="102"/>
                  </a:lnTo>
                  <a:lnTo>
                    <a:pt x="0" y="136"/>
                  </a:lnTo>
                  <a:lnTo>
                    <a:pt x="0" y="203"/>
                  </a:lnTo>
                  <a:lnTo>
                    <a:pt x="135" y="338"/>
                  </a:lnTo>
                  <a:lnTo>
                    <a:pt x="236" y="439"/>
                  </a:lnTo>
                  <a:lnTo>
                    <a:pt x="303" y="472"/>
                  </a:lnTo>
                  <a:lnTo>
                    <a:pt x="370" y="439"/>
                  </a:lnTo>
                  <a:lnTo>
                    <a:pt x="404" y="439"/>
                  </a:lnTo>
                  <a:lnTo>
                    <a:pt x="438" y="405"/>
                  </a:lnTo>
                  <a:lnTo>
                    <a:pt x="572" y="270"/>
                  </a:lnTo>
                  <a:lnTo>
                    <a:pt x="707" y="136"/>
                  </a:lnTo>
                  <a:lnTo>
                    <a:pt x="707" y="68"/>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 name="Google Shape;136;p2"/>
            <p:cNvSpPr/>
            <p:nvPr/>
          </p:nvSpPr>
          <p:spPr>
            <a:xfrm>
              <a:off x="3605851" y="6172946"/>
              <a:ext cx="154366" cy="107405"/>
            </a:xfrm>
            <a:custGeom>
              <a:avLst/>
              <a:gdLst/>
              <a:ahLst/>
              <a:cxnLst/>
              <a:rect l="l" t="t" r="r" b="b"/>
              <a:pathLst>
                <a:path w="2324" h="1617" extrusionOk="0">
                  <a:moveTo>
                    <a:pt x="1920" y="270"/>
                  </a:moveTo>
                  <a:lnTo>
                    <a:pt x="2021" y="775"/>
                  </a:lnTo>
                  <a:lnTo>
                    <a:pt x="2122" y="1179"/>
                  </a:lnTo>
                  <a:lnTo>
                    <a:pt x="1920" y="1179"/>
                  </a:lnTo>
                  <a:lnTo>
                    <a:pt x="1718" y="1213"/>
                  </a:lnTo>
                  <a:lnTo>
                    <a:pt x="1280" y="1280"/>
                  </a:lnTo>
                  <a:lnTo>
                    <a:pt x="809" y="1347"/>
                  </a:lnTo>
                  <a:lnTo>
                    <a:pt x="539" y="1381"/>
                  </a:lnTo>
                  <a:lnTo>
                    <a:pt x="304" y="1482"/>
                  </a:lnTo>
                  <a:lnTo>
                    <a:pt x="236" y="943"/>
                  </a:lnTo>
                  <a:lnTo>
                    <a:pt x="203" y="708"/>
                  </a:lnTo>
                  <a:lnTo>
                    <a:pt x="169" y="573"/>
                  </a:lnTo>
                  <a:lnTo>
                    <a:pt x="135" y="472"/>
                  </a:lnTo>
                  <a:lnTo>
                    <a:pt x="337" y="506"/>
                  </a:lnTo>
                  <a:lnTo>
                    <a:pt x="573" y="506"/>
                  </a:lnTo>
                  <a:lnTo>
                    <a:pt x="1011" y="438"/>
                  </a:lnTo>
                  <a:lnTo>
                    <a:pt x="1448" y="405"/>
                  </a:lnTo>
                  <a:lnTo>
                    <a:pt x="1684" y="337"/>
                  </a:lnTo>
                  <a:lnTo>
                    <a:pt x="1920" y="270"/>
                  </a:lnTo>
                  <a:close/>
                  <a:moveTo>
                    <a:pt x="1920" y="1"/>
                  </a:moveTo>
                  <a:lnTo>
                    <a:pt x="1886" y="34"/>
                  </a:lnTo>
                  <a:lnTo>
                    <a:pt x="1886" y="68"/>
                  </a:lnTo>
                  <a:lnTo>
                    <a:pt x="1886" y="135"/>
                  </a:lnTo>
                  <a:lnTo>
                    <a:pt x="1516" y="203"/>
                  </a:lnTo>
                  <a:lnTo>
                    <a:pt x="1112" y="270"/>
                  </a:lnTo>
                  <a:lnTo>
                    <a:pt x="607" y="304"/>
                  </a:lnTo>
                  <a:lnTo>
                    <a:pt x="371" y="337"/>
                  </a:lnTo>
                  <a:lnTo>
                    <a:pt x="102" y="405"/>
                  </a:lnTo>
                  <a:lnTo>
                    <a:pt x="68" y="405"/>
                  </a:lnTo>
                  <a:lnTo>
                    <a:pt x="34" y="438"/>
                  </a:lnTo>
                  <a:lnTo>
                    <a:pt x="1" y="539"/>
                  </a:lnTo>
                  <a:lnTo>
                    <a:pt x="1" y="640"/>
                  </a:lnTo>
                  <a:lnTo>
                    <a:pt x="34" y="876"/>
                  </a:lnTo>
                  <a:lnTo>
                    <a:pt x="135" y="1549"/>
                  </a:lnTo>
                  <a:lnTo>
                    <a:pt x="169" y="1617"/>
                  </a:lnTo>
                  <a:lnTo>
                    <a:pt x="304" y="1617"/>
                  </a:lnTo>
                  <a:lnTo>
                    <a:pt x="337" y="1549"/>
                  </a:lnTo>
                  <a:lnTo>
                    <a:pt x="741" y="1549"/>
                  </a:lnTo>
                  <a:lnTo>
                    <a:pt x="1179" y="1482"/>
                  </a:lnTo>
                  <a:lnTo>
                    <a:pt x="1684" y="1415"/>
                  </a:lnTo>
                  <a:lnTo>
                    <a:pt x="1920" y="1347"/>
                  </a:lnTo>
                  <a:lnTo>
                    <a:pt x="2155" y="1280"/>
                  </a:lnTo>
                  <a:lnTo>
                    <a:pt x="2256" y="1415"/>
                  </a:lnTo>
                  <a:lnTo>
                    <a:pt x="2290" y="1448"/>
                  </a:lnTo>
                  <a:lnTo>
                    <a:pt x="2324" y="1415"/>
                  </a:lnTo>
                  <a:lnTo>
                    <a:pt x="2324" y="1246"/>
                  </a:lnTo>
                  <a:lnTo>
                    <a:pt x="2290" y="1078"/>
                  </a:lnTo>
                  <a:lnTo>
                    <a:pt x="2189" y="775"/>
                  </a:lnTo>
                  <a:lnTo>
                    <a:pt x="2054" y="236"/>
                  </a:lnTo>
                  <a:lnTo>
                    <a:pt x="2054" y="203"/>
                  </a:lnTo>
                  <a:lnTo>
                    <a:pt x="2054" y="169"/>
                  </a:lnTo>
                  <a:lnTo>
                    <a:pt x="2021" y="135"/>
                  </a:lnTo>
                  <a:lnTo>
                    <a:pt x="1987" y="135"/>
                  </a:lnTo>
                  <a:lnTo>
                    <a:pt x="1953"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 name="Google Shape;137;p2"/>
            <p:cNvSpPr/>
            <p:nvPr/>
          </p:nvSpPr>
          <p:spPr>
            <a:xfrm>
              <a:off x="3735575" y="5441701"/>
              <a:ext cx="239320" cy="154366"/>
            </a:xfrm>
            <a:custGeom>
              <a:avLst/>
              <a:gdLst/>
              <a:ahLst/>
              <a:cxnLst/>
              <a:rect l="l" t="t" r="r" b="b"/>
              <a:pathLst>
                <a:path w="3603" h="2324" extrusionOk="0">
                  <a:moveTo>
                    <a:pt x="3131" y="168"/>
                  </a:moveTo>
                  <a:lnTo>
                    <a:pt x="3266" y="976"/>
                  </a:lnTo>
                  <a:lnTo>
                    <a:pt x="3401" y="1785"/>
                  </a:lnTo>
                  <a:lnTo>
                    <a:pt x="1852" y="1987"/>
                  </a:lnTo>
                  <a:lnTo>
                    <a:pt x="1111" y="2088"/>
                  </a:lnTo>
                  <a:lnTo>
                    <a:pt x="337" y="2222"/>
                  </a:lnTo>
                  <a:lnTo>
                    <a:pt x="337" y="2189"/>
                  </a:lnTo>
                  <a:lnTo>
                    <a:pt x="337" y="2020"/>
                  </a:lnTo>
                  <a:lnTo>
                    <a:pt x="303" y="1818"/>
                  </a:lnTo>
                  <a:lnTo>
                    <a:pt x="202" y="1414"/>
                  </a:lnTo>
                  <a:lnTo>
                    <a:pt x="169" y="1010"/>
                  </a:lnTo>
                  <a:lnTo>
                    <a:pt x="135" y="572"/>
                  </a:lnTo>
                  <a:lnTo>
                    <a:pt x="876" y="471"/>
                  </a:lnTo>
                  <a:lnTo>
                    <a:pt x="1616" y="370"/>
                  </a:lnTo>
                  <a:lnTo>
                    <a:pt x="2391" y="236"/>
                  </a:lnTo>
                  <a:lnTo>
                    <a:pt x="3131" y="168"/>
                  </a:lnTo>
                  <a:close/>
                  <a:moveTo>
                    <a:pt x="3131" y="0"/>
                  </a:moveTo>
                  <a:lnTo>
                    <a:pt x="2357" y="67"/>
                  </a:lnTo>
                  <a:lnTo>
                    <a:pt x="1583" y="168"/>
                  </a:lnTo>
                  <a:lnTo>
                    <a:pt x="842" y="303"/>
                  </a:lnTo>
                  <a:lnTo>
                    <a:pt x="101" y="471"/>
                  </a:lnTo>
                  <a:lnTo>
                    <a:pt x="68" y="471"/>
                  </a:lnTo>
                  <a:lnTo>
                    <a:pt x="34" y="505"/>
                  </a:lnTo>
                  <a:lnTo>
                    <a:pt x="0" y="539"/>
                  </a:lnTo>
                  <a:lnTo>
                    <a:pt x="0" y="976"/>
                  </a:lnTo>
                  <a:lnTo>
                    <a:pt x="68" y="1448"/>
                  </a:lnTo>
                  <a:lnTo>
                    <a:pt x="101" y="1852"/>
                  </a:lnTo>
                  <a:lnTo>
                    <a:pt x="169" y="2054"/>
                  </a:lnTo>
                  <a:lnTo>
                    <a:pt x="270" y="2222"/>
                  </a:lnTo>
                  <a:lnTo>
                    <a:pt x="303" y="2256"/>
                  </a:lnTo>
                  <a:lnTo>
                    <a:pt x="303" y="2290"/>
                  </a:lnTo>
                  <a:lnTo>
                    <a:pt x="337" y="2323"/>
                  </a:lnTo>
                  <a:lnTo>
                    <a:pt x="1111" y="2323"/>
                  </a:lnTo>
                  <a:lnTo>
                    <a:pt x="1886" y="2256"/>
                  </a:lnTo>
                  <a:lnTo>
                    <a:pt x="2694" y="2155"/>
                  </a:lnTo>
                  <a:lnTo>
                    <a:pt x="3434" y="1987"/>
                  </a:lnTo>
                  <a:lnTo>
                    <a:pt x="3468" y="2020"/>
                  </a:lnTo>
                  <a:lnTo>
                    <a:pt x="3535" y="1987"/>
                  </a:lnTo>
                  <a:lnTo>
                    <a:pt x="3569" y="1953"/>
                  </a:lnTo>
                  <a:lnTo>
                    <a:pt x="3603" y="1919"/>
                  </a:lnTo>
                  <a:lnTo>
                    <a:pt x="3434" y="976"/>
                  </a:lnTo>
                  <a:lnTo>
                    <a:pt x="3266" y="67"/>
                  </a:lnTo>
                  <a:lnTo>
                    <a:pt x="3232" y="34"/>
                  </a:lnTo>
                  <a:lnTo>
                    <a:pt x="323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 name="Google Shape;138;p2"/>
            <p:cNvSpPr/>
            <p:nvPr/>
          </p:nvSpPr>
          <p:spPr>
            <a:xfrm>
              <a:off x="3874198" y="5517688"/>
              <a:ext cx="62703" cy="42577"/>
            </a:xfrm>
            <a:custGeom>
              <a:avLst/>
              <a:gdLst/>
              <a:ahLst/>
              <a:cxnLst/>
              <a:rect l="l" t="t" r="r" b="b"/>
              <a:pathLst>
                <a:path w="944" h="641" extrusionOk="0">
                  <a:moveTo>
                    <a:pt x="203" y="1"/>
                  </a:moveTo>
                  <a:lnTo>
                    <a:pt x="102" y="68"/>
                  </a:lnTo>
                  <a:lnTo>
                    <a:pt x="68" y="169"/>
                  </a:lnTo>
                  <a:lnTo>
                    <a:pt x="1" y="371"/>
                  </a:lnTo>
                  <a:lnTo>
                    <a:pt x="1" y="405"/>
                  </a:lnTo>
                  <a:lnTo>
                    <a:pt x="34" y="472"/>
                  </a:lnTo>
                  <a:lnTo>
                    <a:pt x="337" y="641"/>
                  </a:lnTo>
                  <a:lnTo>
                    <a:pt x="405" y="641"/>
                  </a:lnTo>
                  <a:lnTo>
                    <a:pt x="472" y="607"/>
                  </a:lnTo>
                  <a:lnTo>
                    <a:pt x="472" y="573"/>
                  </a:lnTo>
                  <a:lnTo>
                    <a:pt x="438" y="506"/>
                  </a:lnTo>
                  <a:lnTo>
                    <a:pt x="270" y="405"/>
                  </a:lnTo>
                  <a:lnTo>
                    <a:pt x="573" y="338"/>
                  </a:lnTo>
                  <a:lnTo>
                    <a:pt x="876" y="237"/>
                  </a:lnTo>
                  <a:lnTo>
                    <a:pt x="910" y="203"/>
                  </a:lnTo>
                  <a:lnTo>
                    <a:pt x="943" y="136"/>
                  </a:lnTo>
                  <a:lnTo>
                    <a:pt x="910" y="102"/>
                  </a:lnTo>
                  <a:lnTo>
                    <a:pt x="842" y="68"/>
                  </a:lnTo>
                  <a:lnTo>
                    <a:pt x="539" y="169"/>
                  </a:lnTo>
                  <a:lnTo>
                    <a:pt x="203" y="270"/>
                  </a:lnTo>
                  <a:lnTo>
                    <a:pt x="304" y="102"/>
                  </a:lnTo>
                  <a:lnTo>
                    <a:pt x="337" y="68"/>
                  </a:lnTo>
                  <a:lnTo>
                    <a:pt x="3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 name="Google Shape;139;p2"/>
            <p:cNvSpPr/>
            <p:nvPr/>
          </p:nvSpPr>
          <p:spPr>
            <a:xfrm>
              <a:off x="3791436" y="5336554"/>
              <a:ext cx="156624" cy="109664"/>
            </a:xfrm>
            <a:custGeom>
              <a:avLst/>
              <a:gdLst/>
              <a:ahLst/>
              <a:cxnLst/>
              <a:rect l="l" t="t" r="r" b="b"/>
              <a:pathLst>
                <a:path w="2358" h="1651" extrusionOk="0">
                  <a:moveTo>
                    <a:pt x="2156" y="1"/>
                  </a:moveTo>
                  <a:lnTo>
                    <a:pt x="2156" y="34"/>
                  </a:lnTo>
                  <a:lnTo>
                    <a:pt x="1684" y="34"/>
                  </a:lnTo>
                  <a:lnTo>
                    <a:pt x="1213" y="102"/>
                  </a:lnTo>
                  <a:lnTo>
                    <a:pt x="641" y="169"/>
                  </a:lnTo>
                  <a:lnTo>
                    <a:pt x="102" y="304"/>
                  </a:lnTo>
                  <a:lnTo>
                    <a:pt x="68" y="270"/>
                  </a:lnTo>
                  <a:lnTo>
                    <a:pt x="35" y="270"/>
                  </a:lnTo>
                  <a:lnTo>
                    <a:pt x="1" y="304"/>
                  </a:lnTo>
                  <a:lnTo>
                    <a:pt x="1" y="337"/>
                  </a:lnTo>
                  <a:lnTo>
                    <a:pt x="35" y="943"/>
                  </a:lnTo>
                  <a:lnTo>
                    <a:pt x="136" y="1583"/>
                  </a:lnTo>
                  <a:lnTo>
                    <a:pt x="169" y="1617"/>
                  </a:lnTo>
                  <a:lnTo>
                    <a:pt x="203" y="1650"/>
                  </a:lnTo>
                  <a:lnTo>
                    <a:pt x="270" y="1617"/>
                  </a:lnTo>
                  <a:lnTo>
                    <a:pt x="270" y="1549"/>
                  </a:lnTo>
                  <a:lnTo>
                    <a:pt x="237" y="977"/>
                  </a:lnTo>
                  <a:lnTo>
                    <a:pt x="136" y="405"/>
                  </a:lnTo>
                  <a:lnTo>
                    <a:pt x="674" y="337"/>
                  </a:lnTo>
                  <a:lnTo>
                    <a:pt x="1213" y="270"/>
                  </a:lnTo>
                  <a:lnTo>
                    <a:pt x="1684" y="203"/>
                  </a:lnTo>
                  <a:lnTo>
                    <a:pt x="1920" y="169"/>
                  </a:lnTo>
                  <a:lnTo>
                    <a:pt x="2122" y="102"/>
                  </a:lnTo>
                  <a:lnTo>
                    <a:pt x="2122" y="371"/>
                  </a:lnTo>
                  <a:lnTo>
                    <a:pt x="2156" y="640"/>
                  </a:lnTo>
                  <a:lnTo>
                    <a:pt x="2223" y="1145"/>
                  </a:lnTo>
                  <a:lnTo>
                    <a:pt x="1752" y="1213"/>
                  </a:lnTo>
                  <a:lnTo>
                    <a:pt x="1280" y="1280"/>
                  </a:lnTo>
                  <a:lnTo>
                    <a:pt x="843" y="1347"/>
                  </a:lnTo>
                  <a:lnTo>
                    <a:pt x="641" y="1415"/>
                  </a:lnTo>
                  <a:lnTo>
                    <a:pt x="405" y="1482"/>
                  </a:lnTo>
                  <a:lnTo>
                    <a:pt x="439" y="1482"/>
                  </a:lnTo>
                  <a:lnTo>
                    <a:pt x="641" y="1516"/>
                  </a:lnTo>
                  <a:lnTo>
                    <a:pt x="843" y="1516"/>
                  </a:lnTo>
                  <a:lnTo>
                    <a:pt x="1280" y="1448"/>
                  </a:lnTo>
                  <a:lnTo>
                    <a:pt x="1752" y="1381"/>
                  </a:lnTo>
                  <a:lnTo>
                    <a:pt x="2189" y="1280"/>
                  </a:lnTo>
                  <a:lnTo>
                    <a:pt x="2189" y="1314"/>
                  </a:lnTo>
                  <a:lnTo>
                    <a:pt x="2223" y="1347"/>
                  </a:lnTo>
                  <a:lnTo>
                    <a:pt x="2290" y="1347"/>
                  </a:lnTo>
                  <a:lnTo>
                    <a:pt x="2324" y="1314"/>
                  </a:lnTo>
                  <a:lnTo>
                    <a:pt x="2358" y="1280"/>
                  </a:lnTo>
                  <a:lnTo>
                    <a:pt x="2358" y="1213"/>
                  </a:lnTo>
                  <a:lnTo>
                    <a:pt x="2358" y="1179"/>
                  </a:lnTo>
                  <a:lnTo>
                    <a:pt x="2324" y="573"/>
                  </a:lnTo>
                  <a:lnTo>
                    <a:pt x="2257" y="304"/>
                  </a:lnTo>
                  <a:lnTo>
                    <a:pt x="21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 name="Google Shape;140;p2"/>
            <p:cNvSpPr/>
            <p:nvPr/>
          </p:nvSpPr>
          <p:spPr>
            <a:xfrm>
              <a:off x="3912258" y="5671988"/>
              <a:ext cx="60444" cy="55994"/>
            </a:xfrm>
            <a:custGeom>
              <a:avLst/>
              <a:gdLst/>
              <a:ahLst/>
              <a:cxnLst/>
              <a:rect l="l" t="t" r="r" b="b"/>
              <a:pathLst>
                <a:path w="910" h="843" extrusionOk="0">
                  <a:moveTo>
                    <a:pt x="741" y="1"/>
                  </a:moveTo>
                  <a:lnTo>
                    <a:pt x="707" y="35"/>
                  </a:lnTo>
                  <a:lnTo>
                    <a:pt x="707" y="102"/>
                  </a:lnTo>
                  <a:lnTo>
                    <a:pt x="741" y="203"/>
                  </a:lnTo>
                  <a:lnTo>
                    <a:pt x="707" y="304"/>
                  </a:lnTo>
                  <a:lnTo>
                    <a:pt x="640" y="371"/>
                  </a:lnTo>
                  <a:lnTo>
                    <a:pt x="539" y="439"/>
                  </a:lnTo>
                  <a:lnTo>
                    <a:pt x="438" y="472"/>
                  </a:lnTo>
                  <a:lnTo>
                    <a:pt x="337" y="472"/>
                  </a:lnTo>
                  <a:lnTo>
                    <a:pt x="337" y="405"/>
                  </a:lnTo>
                  <a:lnTo>
                    <a:pt x="337" y="338"/>
                  </a:lnTo>
                  <a:lnTo>
                    <a:pt x="337" y="270"/>
                  </a:lnTo>
                  <a:lnTo>
                    <a:pt x="337" y="237"/>
                  </a:lnTo>
                  <a:lnTo>
                    <a:pt x="269" y="237"/>
                  </a:lnTo>
                  <a:lnTo>
                    <a:pt x="168" y="338"/>
                  </a:lnTo>
                  <a:lnTo>
                    <a:pt x="67" y="405"/>
                  </a:lnTo>
                  <a:lnTo>
                    <a:pt x="0" y="439"/>
                  </a:lnTo>
                  <a:lnTo>
                    <a:pt x="0" y="506"/>
                  </a:lnTo>
                  <a:lnTo>
                    <a:pt x="202" y="809"/>
                  </a:lnTo>
                  <a:lnTo>
                    <a:pt x="236" y="843"/>
                  </a:lnTo>
                  <a:lnTo>
                    <a:pt x="370" y="843"/>
                  </a:lnTo>
                  <a:lnTo>
                    <a:pt x="370" y="809"/>
                  </a:lnTo>
                  <a:lnTo>
                    <a:pt x="370" y="742"/>
                  </a:lnTo>
                  <a:lnTo>
                    <a:pt x="370" y="641"/>
                  </a:lnTo>
                  <a:lnTo>
                    <a:pt x="539" y="607"/>
                  </a:lnTo>
                  <a:lnTo>
                    <a:pt x="707" y="540"/>
                  </a:lnTo>
                  <a:lnTo>
                    <a:pt x="808" y="439"/>
                  </a:lnTo>
                  <a:lnTo>
                    <a:pt x="875" y="304"/>
                  </a:lnTo>
                  <a:lnTo>
                    <a:pt x="909" y="169"/>
                  </a:lnTo>
                  <a:lnTo>
                    <a:pt x="842" y="35"/>
                  </a:lnTo>
                  <a:lnTo>
                    <a:pt x="8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 name="Google Shape;141;p2"/>
            <p:cNvSpPr/>
            <p:nvPr/>
          </p:nvSpPr>
          <p:spPr>
            <a:xfrm>
              <a:off x="3686356" y="5895632"/>
              <a:ext cx="355626" cy="192426"/>
            </a:xfrm>
            <a:custGeom>
              <a:avLst/>
              <a:gdLst/>
              <a:ahLst/>
              <a:cxnLst/>
              <a:rect l="l" t="t" r="r" b="b"/>
              <a:pathLst>
                <a:path w="5354" h="2897" extrusionOk="0">
                  <a:moveTo>
                    <a:pt x="5051" y="1"/>
                  </a:moveTo>
                  <a:lnTo>
                    <a:pt x="5017" y="34"/>
                  </a:lnTo>
                  <a:lnTo>
                    <a:pt x="4983" y="34"/>
                  </a:lnTo>
                  <a:lnTo>
                    <a:pt x="4983" y="539"/>
                  </a:lnTo>
                  <a:lnTo>
                    <a:pt x="5017" y="1011"/>
                  </a:lnTo>
                  <a:lnTo>
                    <a:pt x="5152" y="1987"/>
                  </a:lnTo>
                  <a:lnTo>
                    <a:pt x="4546" y="2054"/>
                  </a:lnTo>
                  <a:lnTo>
                    <a:pt x="3973" y="2155"/>
                  </a:lnTo>
                  <a:lnTo>
                    <a:pt x="2829" y="2358"/>
                  </a:lnTo>
                  <a:lnTo>
                    <a:pt x="1684" y="2593"/>
                  </a:lnTo>
                  <a:lnTo>
                    <a:pt x="1112" y="2694"/>
                  </a:lnTo>
                  <a:lnTo>
                    <a:pt x="539" y="2762"/>
                  </a:lnTo>
                  <a:lnTo>
                    <a:pt x="371" y="2256"/>
                  </a:lnTo>
                  <a:lnTo>
                    <a:pt x="270" y="1785"/>
                  </a:lnTo>
                  <a:lnTo>
                    <a:pt x="203" y="1347"/>
                  </a:lnTo>
                  <a:lnTo>
                    <a:pt x="169" y="1145"/>
                  </a:lnTo>
                  <a:lnTo>
                    <a:pt x="102" y="943"/>
                  </a:lnTo>
                  <a:lnTo>
                    <a:pt x="640" y="876"/>
                  </a:lnTo>
                  <a:lnTo>
                    <a:pt x="1179" y="809"/>
                  </a:lnTo>
                  <a:lnTo>
                    <a:pt x="2256" y="573"/>
                  </a:lnTo>
                  <a:lnTo>
                    <a:pt x="3367" y="405"/>
                  </a:lnTo>
                  <a:lnTo>
                    <a:pt x="4041" y="304"/>
                  </a:lnTo>
                  <a:lnTo>
                    <a:pt x="4445" y="236"/>
                  </a:lnTo>
                  <a:lnTo>
                    <a:pt x="4647" y="203"/>
                  </a:lnTo>
                  <a:lnTo>
                    <a:pt x="4748" y="203"/>
                  </a:lnTo>
                  <a:lnTo>
                    <a:pt x="4815" y="236"/>
                  </a:lnTo>
                  <a:lnTo>
                    <a:pt x="4882" y="236"/>
                  </a:lnTo>
                  <a:lnTo>
                    <a:pt x="4916" y="203"/>
                  </a:lnTo>
                  <a:lnTo>
                    <a:pt x="4916" y="135"/>
                  </a:lnTo>
                  <a:lnTo>
                    <a:pt x="4882" y="68"/>
                  </a:lnTo>
                  <a:lnTo>
                    <a:pt x="4849" y="34"/>
                  </a:lnTo>
                  <a:lnTo>
                    <a:pt x="4680" y="34"/>
                  </a:lnTo>
                  <a:lnTo>
                    <a:pt x="3132" y="236"/>
                  </a:lnTo>
                  <a:lnTo>
                    <a:pt x="1549" y="506"/>
                  </a:lnTo>
                  <a:lnTo>
                    <a:pt x="775" y="640"/>
                  </a:lnTo>
                  <a:lnTo>
                    <a:pt x="371" y="741"/>
                  </a:lnTo>
                  <a:lnTo>
                    <a:pt x="1" y="876"/>
                  </a:lnTo>
                  <a:lnTo>
                    <a:pt x="1" y="910"/>
                  </a:lnTo>
                  <a:lnTo>
                    <a:pt x="34" y="943"/>
                  </a:lnTo>
                  <a:lnTo>
                    <a:pt x="1" y="1145"/>
                  </a:lnTo>
                  <a:lnTo>
                    <a:pt x="1" y="1381"/>
                  </a:lnTo>
                  <a:lnTo>
                    <a:pt x="68" y="1819"/>
                  </a:lnTo>
                  <a:lnTo>
                    <a:pt x="203" y="2324"/>
                  </a:lnTo>
                  <a:lnTo>
                    <a:pt x="337" y="2863"/>
                  </a:lnTo>
                  <a:lnTo>
                    <a:pt x="371" y="2896"/>
                  </a:lnTo>
                  <a:lnTo>
                    <a:pt x="1078" y="2896"/>
                  </a:lnTo>
                  <a:lnTo>
                    <a:pt x="1684" y="2829"/>
                  </a:lnTo>
                  <a:lnTo>
                    <a:pt x="2256" y="2728"/>
                  </a:lnTo>
                  <a:lnTo>
                    <a:pt x="2829" y="2593"/>
                  </a:lnTo>
                  <a:lnTo>
                    <a:pt x="4007" y="2358"/>
                  </a:lnTo>
                  <a:lnTo>
                    <a:pt x="4579" y="2256"/>
                  </a:lnTo>
                  <a:lnTo>
                    <a:pt x="5185" y="2189"/>
                  </a:lnTo>
                  <a:lnTo>
                    <a:pt x="5219" y="2223"/>
                  </a:lnTo>
                  <a:lnTo>
                    <a:pt x="5286" y="2223"/>
                  </a:lnTo>
                  <a:lnTo>
                    <a:pt x="5354" y="2189"/>
                  </a:lnTo>
                  <a:lnTo>
                    <a:pt x="5354" y="2122"/>
                  </a:lnTo>
                  <a:lnTo>
                    <a:pt x="5286" y="1078"/>
                  </a:lnTo>
                  <a:lnTo>
                    <a:pt x="5219" y="539"/>
                  </a:lnTo>
                  <a:lnTo>
                    <a:pt x="5118" y="34"/>
                  </a:lnTo>
                  <a:lnTo>
                    <a:pt x="50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 name="Google Shape;142;p2"/>
            <p:cNvSpPr/>
            <p:nvPr/>
          </p:nvSpPr>
          <p:spPr>
            <a:xfrm>
              <a:off x="3842913" y="5591484"/>
              <a:ext cx="185651" cy="297506"/>
            </a:xfrm>
            <a:custGeom>
              <a:avLst/>
              <a:gdLst/>
              <a:ahLst/>
              <a:cxnLst/>
              <a:rect l="l" t="t" r="r" b="b"/>
              <a:pathLst>
                <a:path w="2795" h="4479" extrusionOk="0">
                  <a:moveTo>
                    <a:pt x="2054" y="169"/>
                  </a:moveTo>
                  <a:lnTo>
                    <a:pt x="2020" y="405"/>
                  </a:lnTo>
                  <a:lnTo>
                    <a:pt x="2054" y="641"/>
                  </a:lnTo>
                  <a:lnTo>
                    <a:pt x="2121" y="1112"/>
                  </a:lnTo>
                  <a:lnTo>
                    <a:pt x="2222" y="1617"/>
                  </a:lnTo>
                  <a:lnTo>
                    <a:pt x="2290" y="2088"/>
                  </a:lnTo>
                  <a:lnTo>
                    <a:pt x="2424" y="3132"/>
                  </a:lnTo>
                  <a:lnTo>
                    <a:pt x="2525" y="4142"/>
                  </a:lnTo>
                  <a:lnTo>
                    <a:pt x="1953" y="4209"/>
                  </a:lnTo>
                  <a:lnTo>
                    <a:pt x="1650" y="4243"/>
                  </a:lnTo>
                  <a:lnTo>
                    <a:pt x="1515" y="4277"/>
                  </a:lnTo>
                  <a:lnTo>
                    <a:pt x="1347" y="4310"/>
                  </a:lnTo>
                  <a:lnTo>
                    <a:pt x="1313" y="3772"/>
                  </a:lnTo>
                  <a:lnTo>
                    <a:pt x="1212" y="3233"/>
                  </a:lnTo>
                  <a:lnTo>
                    <a:pt x="1010" y="2189"/>
                  </a:lnTo>
                  <a:lnTo>
                    <a:pt x="1044" y="2122"/>
                  </a:lnTo>
                  <a:lnTo>
                    <a:pt x="1010" y="2055"/>
                  </a:lnTo>
                  <a:lnTo>
                    <a:pt x="977" y="2021"/>
                  </a:lnTo>
                  <a:lnTo>
                    <a:pt x="909" y="2021"/>
                  </a:lnTo>
                  <a:lnTo>
                    <a:pt x="472" y="2189"/>
                  </a:lnTo>
                  <a:lnTo>
                    <a:pt x="404" y="1718"/>
                  </a:lnTo>
                  <a:lnTo>
                    <a:pt x="303" y="1247"/>
                  </a:lnTo>
                  <a:lnTo>
                    <a:pt x="236" y="843"/>
                  </a:lnTo>
                  <a:lnTo>
                    <a:pt x="202" y="641"/>
                  </a:lnTo>
                  <a:lnTo>
                    <a:pt x="135" y="439"/>
                  </a:lnTo>
                  <a:lnTo>
                    <a:pt x="606" y="405"/>
                  </a:lnTo>
                  <a:lnTo>
                    <a:pt x="1111" y="338"/>
                  </a:lnTo>
                  <a:lnTo>
                    <a:pt x="2054" y="169"/>
                  </a:lnTo>
                  <a:close/>
                  <a:moveTo>
                    <a:pt x="2020" y="1"/>
                  </a:moveTo>
                  <a:lnTo>
                    <a:pt x="1078" y="136"/>
                  </a:lnTo>
                  <a:lnTo>
                    <a:pt x="606" y="203"/>
                  </a:lnTo>
                  <a:lnTo>
                    <a:pt x="135" y="338"/>
                  </a:lnTo>
                  <a:lnTo>
                    <a:pt x="101" y="371"/>
                  </a:lnTo>
                  <a:lnTo>
                    <a:pt x="68" y="371"/>
                  </a:lnTo>
                  <a:lnTo>
                    <a:pt x="34" y="405"/>
                  </a:lnTo>
                  <a:lnTo>
                    <a:pt x="0" y="607"/>
                  </a:lnTo>
                  <a:lnTo>
                    <a:pt x="0" y="843"/>
                  </a:lnTo>
                  <a:lnTo>
                    <a:pt x="68" y="1280"/>
                  </a:lnTo>
                  <a:lnTo>
                    <a:pt x="169" y="1785"/>
                  </a:lnTo>
                  <a:lnTo>
                    <a:pt x="236" y="2055"/>
                  </a:lnTo>
                  <a:lnTo>
                    <a:pt x="303" y="2290"/>
                  </a:lnTo>
                  <a:lnTo>
                    <a:pt x="337" y="2324"/>
                  </a:lnTo>
                  <a:lnTo>
                    <a:pt x="371" y="2358"/>
                  </a:lnTo>
                  <a:lnTo>
                    <a:pt x="438" y="2324"/>
                  </a:lnTo>
                  <a:lnTo>
                    <a:pt x="472" y="2324"/>
                  </a:lnTo>
                  <a:lnTo>
                    <a:pt x="876" y="2223"/>
                  </a:lnTo>
                  <a:lnTo>
                    <a:pt x="1010" y="3334"/>
                  </a:lnTo>
                  <a:lnTo>
                    <a:pt x="1111" y="3906"/>
                  </a:lnTo>
                  <a:lnTo>
                    <a:pt x="1246" y="4445"/>
                  </a:lnTo>
                  <a:lnTo>
                    <a:pt x="1280" y="4479"/>
                  </a:lnTo>
                  <a:lnTo>
                    <a:pt x="1347" y="4479"/>
                  </a:lnTo>
                  <a:lnTo>
                    <a:pt x="1381" y="4411"/>
                  </a:lnTo>
                  <a:lnTo>
                    <a:pt x="1482" y="4445"/>
                  </a:lnTo>
                  <a:lnTo>
                    <a:pt x="1616" y="4445"/>
                  </a:lnTo>
                  <a:lnTo>
                    <a:pt x="1886" y="4411"/>
                  </a:lnTo>
                  <a:lnTo>
                    <a:pt x="2559" y="4344"/>
                  </a:lnTo>
                  <a:lnTo>
                    <a:pt x="2626" y="4344"/>
                  </a:lnTo>
                  <a:lnTo>
                    <a:pt x="2694" y="4310"/>
                  </a:lnTo>
                  <a:lnTo>
                    <a:pt x="2761" y="4277"/>
                  </a:lnTo>
                  <a:lnTo>
                    <a:pt x="2795" y="4209"/>
                  </a:lnTo>
                  <a:lnTo>
                    <a:pt x="2761" y="4176"/>
                  </a:lnTo>
                  <a:lnTo>
                    <a:pt x="2694" y="4142"/>
                  </a:lnTo>
                  <a:lnTo>
                    <a:pt x="2593" y="3098"/>
                  </a:lnTo>
                  <a:lnTo>
                    <a:pt x="2458" y="2055"/>
                  </a:lnTo>
                  <a:lnTo>
                    <a:pt x="2357" y="1078"/>
                  </a:lnTo>
                  <a:lnTo>
                    <a:pt x="2256" y="573"/>
                  </a:lnTo>
                  <a:lnTo>
                    <a:pt x="2189" y="338"/>
                  </a:lnTo>
                  <a:lnTo>
                    <a:pt x="2088" y="136"/>
                  </a:lnTo>
                  <a:lnTo>
                    <a:pt x="2121" y="68"/>
                  </a:lnTo>
                  <a:lnTo>
                    <a:pt x="2088" y="35"/>
                  </a:lnTo>
                  <a:lnTo>
                    <a:pt x="205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3" name="Google Shape;143;p2"/>
            <p:cNvSpPr/>
            <p:nvPr/>
          </p:nvSpPr>
          <p:spPr>
            <a:xfrm>
              <a:off x="1725098" y="6217649"/>
              <a:ext cx="199135" cy="161141"/>
            </a:xfrm>
            <a:custGeom>
              <a:avLst/>
              <a:gdLst/>
              <a:ahLst/>
              <a:cxnLst/>
              <a:rect l="l" t="t" r="r" b="b"/>
              <a:pathLst>
                <a:path w="2998" h="2426" extrusionOk="0">
                  <a:moveTo>
                    <a:pt x="2526" y="371"/>
                  </a:moveTo>
                  <a:lnTo>
                    <a:pt x="2526" y="775"/>
                  </a:lnTo>
                  <a:lnTo>
                    <a:pt x="2593" y="1179"/>
                  </a:lnTo>
                  <a:lnTo>
                    <a:pt x="2762" y="1954"/>
                  </a:lnTo>
                  <a:lnTo>
                    <a:pt x="1617" y="2189"/>
                  </a:lnTo>
                  <a:lnTo>
                    <a:pt x="977" y="2257"/>
                  </a:lnTo>
                  <a:lnTo>
                    <a:pt x="573" y="2257"/>
                  </a:lnTo>
                  <a:lnTo>
                    <a:pt x="506" y="1785"/>
                  </a:lnTo>
                  <a:lnTo>
                    <a:pt x="405" y="1314"/>
                  </a:lnTo>
                  <a:lnTo>
                    <a:pt x="337" y="944"/>
                  </a:lnTo>
                  <a:lnTo>
                    <a:pt x="236" y="573"/>
                  </a:lnTo>
                  <a:lnTo>
                    <a:pt x="708" y="540"/>
                  </a:lnTo>
                  <a:lnTo>
                    <a:pt x="1179" y="472"/>
                  </a:lnTo>
                  <a:lnTo>
                    <a:pt x="1852" y="405"/>
                  </a:lnTo>
                  <a:lnTo>
                    <a:pt x="2526" y="371"/>
                  </a:lnTo>
                  <a:close/>
                  <a:moveTo>
                    <a:pt x="2627" y="1"/>
                  </a:moveTo>
                  <a:lnTo>
                    <a:pt x="2593" y="35"/>
                  </a:lnTo>
                  <a:lnTo>
                    <a:pt x="2560" y="68"/>
                  </a:lnTo>
                  <a:lnTo>
                    <a:pt x="2560" y="203"/>
                  </a:lnTo>
                  <a:lnTo>
                    <a:pt x="1953" y="203"/>
                  </a:lnTo>
                  <a:lnTo>
                    <a:pt x="1347" y="270"/>
                  </a:lnTo>
                  <a:lnTo>
                    <a:pt x="775" y="338"/>
                  </a:lnTo>
                  <a:lnTo>
                    <a:pt x="472" y="371"/>
                  </a:lnTo>
                  <a:lnTo>
                    <a:pt x="203" y="439"/>
                  </a:lnTo>
                  <a:lnTo>
                    <a:pt x="169" y="405"/>
                  </a:lnTo>
                  <a:lnTo>
                    <a:pt x="135" y="371"/>
                  </a:lnTo>
                  <a:lnTo>
                    <a:pt x="102" y="371"/>
                  </a:lnTo>
                  <a:lnTo>
                    <a:pt x="34" y="405"/>
                  </a:lnTo>
                  <a:lnTo>
                    <a:pt x="34" y="472"/>
                  </a:lnTo>
                  <a:lnTo>
                    <a:pt x="34" y="506"/>
                  </a:lnTo>
                  <a:lnTo>
                    <a:pt x="1" y="506"/>
                  </a:lnTo>
                  <a:lnTo>
                    <a:pt x="1" y="540"/>
                  </a:lnTo>
                  <a:lnTo>
                    <a:pt x="1" y="573"/>
                  </a:lnTo>
                  <a:lnTo>
                    <a:pt x="34" y="573"/>
                  </a:lnTo>
                  <a:lnTo>
                    <a:pt x="102" y="1011"/>
                  </a:lnTo>
                  <a:lnTo>
                    <a:pt x="203" y="1482"/>
                  </a:lnTo>
                  <a:lnTo>
                    <a:pt x="304" y="1920"/>
                  </a:lnTo>
                  <a:lnTo>
                    <a:pt x="337" y="2156"/>
                  </a:lnTo>
                  <a:lnTo>
                    <a:pt x="438" y="2358"/>
                  </a:lnTo>
                  <a:lnTo>
                    <a:pt x="438" y="2391"/>
                  </a:lnTo>
                  <a:lnTo>
                    <a:pt x="472" y="2425"/>
                  </a:lnTo>
                  <a:lnTo>
                    <a:pt x="539" y="2391"/>
                  </a:lnTo>
                  <a:lnTo>
                    <a:pt x="1145" y="2425"/>
                  </a:lnTo>
                  <a:lnTo>
                    <a:pt x="1718" y="2391"/>
                  </a:lnTo>
                  <a:lnTo>
                    <a:pt x="2290" y="2290"/>
                  </a:lnTo>
                  <a:lnTo>
                    <a:pt x="2863" y="2122"/>
                  </a:lnTo>
                  <a:lnTo>
                    <a:pt x="2896" y="2122"/>
                  </a:lnTo>
                  <a:lnTo>
                    <a:pt x="2964" y="2088"/>
                  </a:lnTo>
                  <a:lnTo>
                    <a:pt x="2997" y="2055"/>
                  </a:lnTo>
                  <a:lnTo>
                    <a:pt x="2997" y="1987"/>
                  </a:lnTo>
                  <a:lnTo>
                    <a:pt x="2896" y="1482"/>
                  </a:lnTo>
                  <a:lnTo>
                    <a:pt x="2795" y="944"/>
                  </a:lnTo>
                  <a:lnTo>
                    <a:pt x="2762" y="506"/>
                  </a:lnTo>
                  <a:lnTo>
                    <a:pt x="2728" y="270"/>
                  </a:lnTo>
                  <a:lnTo>
                    <a:pt x="2694" y="35"/>
                  </a:lnTo>
                  <a:lnTo>
                    <a:pt x="266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4" name="Google Shape;144;p2"/>
            <p:cNvSpPr/>
            <p:nvPr/>
          </p:nvSpPr>
          <p:spPr>
            <a:xfrm>
              <a:off x="1644594" y="5658571"/>
              <a:ext cx="156624" cy="102955"/>
            </a:xfrm>
            <a:custGeom>
              <a:avLst/>
              <a:gdLst/>
              <a:ahLst/>
              <a:cxnLst/>
              <a:rect l="l" t="t" r="r" b="b"/>
              <a:pathLst>
                <a:path w="2358" h="1550" extrusionOk="0">
                  <a:moveTo>
                    <a:pt x="2054" y="169"/>
                  </a:moveTo>
                  <a:lnTo>
                    <a:pt x="2054" y="270"/>
                  </a:lnTo>
                  <a:lnTo>
                    <a:pt x="2054" y="405"/>
                  </a:lnTo>
                  <a:lnTo>
                    <a:pt x="2088" y="607"/>
                  </a:lnTo>
                  <a:lnTo>
                    <a:pt x="2122" y="876"/>
                  </a:lnTo>
                  <a:lnTo>
                    <a:pt x="2155" y="1112"/>
                  </a:lnTo>
                  <a:lnTo>
                    <a:pt x="1213" y="1247"/>
                  </a:lnTo>
                  <a:lnTo>
                    <a:pt x="708" y="1348"/>
                  </a:lnTo>
                  <a:lnTo>
                    <a:pt x="236" y="1449"/>
                  </a:lnTo>
                  <a:lnTo>
                    <a:pt x="236" y="1449"/>
                  </a:lnTo>
                  <a:lnTo>
                    <a:pt x="270" y="1314"/>
                  </a:lnTo>
                  <a:lnTo>
                    <a:pt x="236" y="1146"/>
                  </a:lnTo>
                  <a:lnTo>
                    <a:pt x="203" y="843"/>
                  </a:lnTo>
                  <a:lnTo>
                    <a:pt x="169" y="607"/>
                  </a:lnTo>
                  <a:lnTo>
                    <a:pt x="135" y="405"/>
                  </a:lnTo>
                  <a:lnTo>
                    <a:pt x="438" y="405"/>
                  </a:lnTo>
                  <a:lnTo>
                    <a:pt x="775" y="338"/>
                  </a:lnTo>
                  <a:lnTo>
                    <a:pt x="1381" y="270"/>
                  </a:lnTo>
                  <a:lnTo>
                    <a:pt x="1650" y="203"/>
                  </a:lnTo>
                  <a:lnTo>
                    <a:pt x="1819" y="169"/>
                  </a:lnTo>
                  <a:lnTo>
                    <a:pt x="1953" y="169"/>
                  </a:lnTo>
                  <a:lnTo>
                    <a:pt x="1987" y="203"/>
                  </a:lnTo>
                  <a:lnTo>
                    <a:pt x="2054" y="169"/>
                  </a:lnTo>
                  <a:close/>
                  <a:moveTo>
                    <a:pt x="1785" y="1"/>
                  </a:moveTo>
                  <a:lnTo>
                    <a:pt x="1549" y="35"/>
                  </a:lnTo>
                  <a:lnTo>
                    <a:pt x="1044" y="136"/>
                  </a:lnTo>
                  <a:lnTo>
                    <a:pt x="573" y="203"/>
                  </a:lnTo>
                  <a:lnTo>
                    <a:pt x="304" y="237"/>
                  </a:lnTo>
                  <a:lnTo>
                    <a:pt x="102" y="304"/>
                  </a:lnTo>
                  <a:lnTo>
                    <a:pt x="68" y="304"/>
                  </a:lnTo>
                  <a:lnTo>
                    <a:pt x="68" y="338"/>
                  </a:lnTo>
                  <a:lnTo>
                    <a:pt x="1" y="371"/>
                  </a:lnTo>
                  <a:lnTo>
                    <a:pt x="34" y="371"/>
                  </a:lnTo>
                  <a:lnTo>
                    <a:pt x="34" y="506"/>
                  </a:lnTo>
                  <a:lnTo>
                    <a:pt x="34" y="607"/>
                  </a:lnTo>
                  <a:lnTo>
                    <a:pt x="68" y="843"/>
                  </a:lnTo>
                  <a:lnTo>
                    <a:pt x="68" y="1179"/>
                  </a:lnTo>
                  <a:lnTo>
                    <a:pt x="102" y="1348"/>
                  </a:lnTo>
                  <a:lnTo>
                    <a:pt x="169" y="1482"/>
                  </a:lnTo>
                  <a:lnTo>
                    <a:pt x="203" y="1516"/>
                  </a:lnTo>
                  <a:lnTo>
                    <a:pt x="203" y="1550"/>
                  </a:lnTo>
                  <a:lnTo>
                    <a:pt x="236" y="1550"/>
                  </a:lnTo>
                  <a:lnTo>
                    <a:pt x="741" y="1516"/>
                  </a:lnTo>
                  <a:lnTo>
                    <a:pt x="1246" y="1449"/>
                  </a:lnTo>
                  <a:lnTo>
                    <a:pt x="2256" y="1247"/>
                  </a:lnTo>
                  <a:lnTo>
                    <a:pt x="2290" y="1280"/>
                  </a:lnTo>
                  <a:lnTo>
                    <a:pt x="2290" y="1247"/>
                  </a:lnTo>
                  <a:lnTo>
                    <a:pt x="2357" y="1213"/>
                  </a:lnTo>
                  <a:lnTo>
                    <a:pt x="2357" y="1179"/>
                  </a:lnTo>
                  <a:lnTo>
                    <a:pt x="2357" y="1112"/>
                  </a:lnTo>
                  <a:lnTo>
                    <a:pt x="2324" y="1078"/>
                  </a:lnTo>
                  <a:lnTo>
                    <a:pt x="2290" y="843"/>
                  </a:lnTo>
                  <a:lnTo>
                    <a:pt x="2223" y="607"/>
                  </a:lnTo>
                  <a:lnTo>
                    <a:pt x="2189" y="304"/>
                  </a:lnTo>
                  <a:lnTo>
                    <a:pt x="2155" y="169"/>
                  </a:lnTo>
                  <a:lnTo>
                    <a:pt x="2088" y="68"/>
                  </a:lnTo>
                  <a:lnTo>
                    <a:pt x="2021" y="35"/>
                  </a:lnTo>
                  <a:lnTo>
                    <a:pt x="17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5" name="Google Shape;145;p2"/>
            <p:cNvSpPr/>
            <p:nvPr/>
          </p:nvSpPr>
          <p:spPr>
            <a:xfrm>
              <a:off x="3666230" y="6210940"/>
              <a:ext cx="26901" cy="40318"/>
            </a:xfrm>
            <a:custGeom>
              <a:avLst/>
              <a:gdLst/>
              <a:ahLst/>
              <a:cxnLst/>
              <a:rect l="l" t="t" r="r" b="b"/>
              <a:pathLst>
                <a:path w="405" h="607" extrusionOk="0">
                  <a:moveTo>
                    <a:pt x="270" y="1"/>
                  </a:moveTo>
                  <a:lnTo>
                    <a:pt x="203" y="35"/>
                  </a:lnTo>
                  <a:lnTo>
                    <a:pt x="68" y="136"/>
                  </a:lnTo>
                  <a:lnTo>
                    <a:pt x="1" y="237"/>
                  </a:lnTo>
                  <a:lnTo>
                    <a:pt x="1" y="371"/>
                  </a:lnTo>
                  <a:lnTo>
                    <a:pt x="1" y="405"/>
                  </a:lnTo>
                  <a:lnTo>
                    <a:pt x="34" y="439"/>
                  </a:lnTo>
                  <a:lnTo>
                    <a:pt x="68" y="439"/>
                  </a:lnTo>
                  <a:lnTo>
                    <a:pt x="102" y="405"/>
                  </a:lnTo>
                  <a:lnTo>
                    <a:pt x="135" y="472"/>
                  </a:lnTo>
                  <a:lnTo>
                    <a:pt x="270" y="573"/>
                  </a:lnTo>
                  <a:lnTo>
                    <a:pt x="337" y="607"/>
                  </a:lnTo>
                  <a:lnTo>
                    <a:pt x="371" y="573"/>
                  </a:lnTo>
                  <a:lnTo>
                    <a:pt x="405" y="506"/>
                  </a:lnTo>
                  <a:lnTo>
                    <a:pt x="371" y="472"/>
                  </a:lnTo>
                  <a:lnTo>
                    <a:pt x="270" y="371"/>
                  </a:lnTo>
                  <a:lnTo>
                    <a:pt x="169" y="304"/>
                  </a:lnTo>
                  <a:lnTo>
                    <a:pt x="304" y="169"/>
                  </a:lnTo>
                  <a:lnTo>
                    <a:pt x="337" y="102"/>
                  </a:lnTo>
                  <a:lnTo>
                    <a:pt x="337" y="68"/>
                  </a:lnTo>
                  <a:lnTo>
                    <a:pt x="304"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6" name="Google Shape;146;p2"/>
            <p:cNvSpPr/>
            <p:nvPr/>
          </p:nvSpPr>
          <p:spPr>
            <a:xfrm>
              <a:off x="1573057" y="5173288"/>
              <a:ext cx="2549428" cy="1442497"/>
            </a:xfrm>
            <a:custGeom>
              <a:avLst/>
              <a:gdLst/>
              <a:ahLst/>
              <a:cxnLst/>
              <a:rect l="l" t="t" r="r" b="b"/>
              <a:pathLst>
                <a:path w="38382" h="21717" extrusionOk="0">
                  <a:moveTo>
                    <a:pt x="36059" y="304"/>
                  </a:moveTo>
                  <a:lnTo>
                    <a:pt x="36227" y="1247"/>
                  </a:lnTo>
                  <a:lnTo>
                    <a:pt x="36395" y="2223"/>
                  </a:lnTo>
                  <a:lnTo>
                    <a:pt x="36766" y="4142"/>
                  </a:lnTo>
                  <a:lnTo>
                    <a:pt x="37136" y="6432"/>
                  </a:lnTo>
                  <a:lnTo>
                    <a:pt x="37439" y="8721"/>
                  </a:lnTo>
                  <a:lnTo>
                    <a:pt x="37709" y="10909"/>
                  </a:lnTo>
                  <a:lnTo>
                    <a:pt x="37944" y="13098"/>
                  </a:lnTo>
                  <a:lnTo>
                    <a:pt x="38012" y="14108"/>
                  </a:lnTo>
                  <a:lnTo>
                    <a:pt x="38079" y="15152"/>
                  </a:lnTo>
                  <a:lnTo>
                    <a:pt x="38113" y="15421"/>
                  </a:lnTo>
                  <a:lnTo>
                    <a:pt x="38079" y="15791"/>
                  </a:lnTo>
                  <a:lnTo>
                    <a:pt x="38045" y="15960"/>
                  </a:lnTo>
                  <a:lnTo>
                    <a:pt x="38012" y="16094"/>
                  </a:lnTo>
                  <a:lnTo>
                    <a:pt x="37911" y="16229"/>
                  </a:lnTo>
                  <a:lnTo>
                    <a:pt x="37742" y="16296"/>
                  </a:lnTo>
                  <a:lnTo>
                    <a:pt x="37574" y="16330"/>
                  </a:lnTo>
                  <a:lnTo>
                    <a:pt x="37439" y="16397"/>
                  </a:lnTo>
                  <a:lnTo>
                    <a:pt x="28685" y="17609"/>
                  </a:lnTo>
                  <a:lnTo>
                    <a:pt x="19932" y="18855"/>
                  </a:lnTo>
                  <a:lnTo>
                    <a:pt x="15488" y="19495"/>
                  </a:lnTo>
                  <a:lnTo>
                    <a:pt x="11043" y="20202"/>
                  </a:lnTo>
                  <a:lnTo>
                    <a:pt x="6633" y="20976"/>
                  </a:lnTo>
                  <a:lnTo>
                    <a:pt x="4276" y="21414"/>
                  </a:lnTo>
                  <a:lnTo>
                    <a:pt x="3805" y="21481"/>
                  </a:lnTo>
                  <a:lnTo>
                    <a:pt x="3333" y="21549"/>
                  </a:lnTo>
                  <a:lnTo>
                    <a:pt x="3098" y="21549"/>
                  </a:lnTo>
                  <a:lnTo>
                    <a:pt x="2862" y="21515"/>
                  </a:lnTo>
                  <a:lnTo>
                    <a:pt x="2626" y="21448"/>
                  </a:lnTo>
                  <a:lnTo>
                    <a:pt x="2424" y="21313"/>
                  </a:lnTo>
                  <a:lnTo>
                    <a:pt x="2054" y="19360"/>
                  </a:lnTo>
                  <a:lnTo>
                    <a:pt x="1751" y="17407"/>
                  </a:lnTo>
                  <a:lnTo>
                    <a:pt x="1448" y="15488"/>
                  </a:lnTo>
                  <a:lnTo>
                    <a:pt x="1179" y="13502"/>
                  </a:lnTo>
                  <a:lnTo>
                    <a:pt x="674" y="9630"/>
                  </a:lnTo>
                  <a:lnTo>
                    <a:pt x="438" y="7745"/>
                  </a:lnTo>
                  <a:lnTo>
                    <a:pt x="303" y="6768"/>
                  </a:lnTo>
                  <a:lnTo>
                    <a:pt x="101" y="5859"/>
                  </a:lnTo>
                  <a:lnTo>
                    <a:pt x="4579" y="5119"/>
                  </a:lnTo>
                  <a:lnTo>
                    <a:pt x="9091" y="4445"/>
                  </a:lnTo>
                  <a:lnTo>
                    <a:pt x="18080" y="3199"/>
                  </a:lnTo>
                  <a:lnTo>
                    <a:pt x="22592" y="2526"/>
                  </a:lnTo>
                  <a:lnTo>
                    <a:pt x="27103" y="1853"/>
                  </a:lnTo>
                  <a:lnTo>
                    <a:pt x="31581" y="1112"/>
                  </a:lnTo>
                  <a:lnTo>
                    <a:pt x="33837" y="708"/>
                  </a:lnTo>
                  <a:lnTo>
                    <a:pt x="36059" y="304"/>
                  </a:lnTo>
                  <a:close/>
                  <a:moveTo>
                    <a:pt x="36092" y="1"/>
                  </a:moveTo>
                  <a:lnTo>
                    <a:pt x="36025" y="35"/>
                  </a:lnTo>
                  <a:lnTo>
                    <a:pt x="36025" y="68"/>
                  </a:lnTo>
                  <a:lnTo>
                    <a:pt x="36025" y="102"/>
                  </a:lnTo>
                  <a:lnTo>
                    <a:pt x="33803" y="540"/>
                  </a:lnTo>
                  <a:lnTo>
                    <a:pt x="31547" y="910"/>
                  </a:lnTo>
                  <a:lnTo>
                    <a:pt x="29291" y="1280"/>
                  </a:lnTo>
                  <a:lnTo>
                    <a:pt x="27069" y="1651"/>
                  </a:lnTo>
                  <a:lnTo>
                    <a:pt x="22558" y="2290"/>
                  </a:lnTo>
                  <a:lnTo>
                    <a:pt x="18046" y="2930"/>
                  </a:lnTo>
                  <a:lnTo>
                    <a:pt x="13535" y="3536"/>
                  </a:lnTo>
                  <a:lnTo>
                    <a:pt x="9023" y="4176"/>
                  </a:lnTo>
                  <a:lnTo>
                    <a:pt x="6768" y="4546"/>
                  </a:lnTo>
                  <a:lnTo>
                    <a:pt x="4545" y="4916"/>
                  </a:lnTo>
                  <a:lnTo>
                    <a:pt x="2290" y="5287"/>
                  </a:lnTo>
                  <a:lnTo>
                    <a:pt x="68" y="5725"/>
                  </a:lnTo>
                  <a:lnTo>
                    <a:pt x="34" y="5725"/>
                  </a:lnTo>
                  <a:lnTo>
                    <a:pt x="0" y="5758"/>
                  </a:lnTo>
                  <a:lnTo>
                    <a:pt x="34" y="5826"/>
                  </a:lnTo>
                  <a:lnTo>
                    <a:pt x="68" y="6768"/>
                  </a:lnTo>
                  <a:lnTo>
                    <a:pt x="169" y="7745"/>
                  </a:lnTo>
                  <a:lnTo>
                    <a:pt x="438" y="9630"/>
                  </a:lnTo>
                  <a:lnTo>
                    <a:pt x="1010" y="13771"/>
                  </a:lnTo>
                  <a:lnTo>
                    <a:pt x="1212" y="15589"/>
                  </a:lnTo>
                  <a:lnTo>
                    <a:pt x="1482" y="17441"/>
                  </a:lnTo>
                  <a:lnTo>
                    <a:pt x="1751" y="19259"/>
                  </a:lnTo>
                  <a:lnTo>
                    <a:pt x="1919" y="20134"/>
                  </a:lnTo>
                  <a:lnTo>
                    <a:pt x="2155" y="21043"/>
                  </a:lnTo>
                  <a:lnTo>
                    <a:pt x="2088" y="21077"/>
                  </a:lnTo>
                  <a:lnTo>
                    <a:pt x="2054" y="21111"/>
                  </a:lnTo>
                  <a:lnTo>
                    <a:pt x="2054" y="21144"/>
                  </a:lnTo>
                  <a:lnTo>
                    <a:pt x="2222" y="21347"/>
                  </a:lnTo>
                  <a:lnTo>
                    <a:pt x="2222" y="21380"/>
                  </a:lnTo>
                  <a:lnTo>
                    <a:pt x="2256" y="21414"/>
                  </a:lnTo>
                  <a:lnTo>
                    <a:pt x="2323" y="21448"/>
                  </a:lnTo>
                  <a:lnTo>
                    <a:pt x="2492" y="21582"/>
                  </a:lnTo>
                  <a:lnTo>
                    <a:pt x="2694" y="21650"/>
                  </a:lnTo>
                  <a:lnTo>
                    <a:pt x="2929" y="21717"/>
                  </a:lnTo>
                  <a:lnTo>
                    <a:pt x="3603" y="21717"/>
                  </a:lnTo>
                  <a:lnTo>
                    <a:pt x="4074" y="21650"/>
                  </a:lnTo>
                  <a:lnTo>
                    <a:pt x="6431" y="21246"/>
                  </a:lnTo>
                  <a:lnTo>
                    <a:pt x="8754" y="20808"/>
                  </a:lnTo>
                  <a:lnTo>
                    <a:pt x="11178" y="20404"/>
                  </a:lnTo>
                  <a:lnTo>
                    <a:pt x="13569" y="20000"/>
                  </a:lnTo>
                  <a:lnTo>
                    <a:pt x="18417" y="19293"/>
                  </a:lnTo>
                  <a:lnTo>
                    <a:pt x="27844" y="17946"/>
                  </a:lnTo>
                  <a:lnTo>
                    <a:pt x="37271" y="16633"/>
                  </a:lnTo>
                  <a:lnTo>
                    <a:pt x="37338" y="16700"/>
                  </a:lnTo>
                  <a:lnTo>
                    <a:pt x="37372" y="16700"/>
                  </a:lnTo>
                  <a:lnTo>
                    <a:pt x="37405" y="16667"/>
                  </a:lnTo>
                  <a:lnTo>
                    <a:pt x="37540" y="16633"/>
                  </a:lnTo>
                  <a:lnTo>
                    <a:pt x="37641" y="16566"/>
                  </a:lnTo>
                  <a:lnTo>
                    <a:pt x="37742" y="16566"/>
                  </a:lnTo>
                  <a:lnTo>
                    <a:pt x="37810" y="16532"/>
                  </a:lnTo>
                  <a:lnTo>
                    <a:pt x="37944" y="16498"/>
                  </a:lnTo>
                  <a:lnTo>
                    <a:pt x="38079" y="16431"/>
                  </a:lnTo>
                  <a:lnTo>
                    <a:pt x="38214" y="16330"/>
                  </a:lnTo>
                  <a:lnTo>
                    <a:pt x="38281" y="16162"/>
                  </a:lnTo>
                  <a:lnTo>
                    <a:pt x="38315" y="15960"/>
                  </a:lnTo>
                  <a:lnTo>
                    <a:pt x="38348" y="15724"/>
                  </a:lnTo>
                  <a:lnTo>
                    <a:pt x="38382" y="15286"/>
                  </a:lnTo>
                  <a:lnTo>
                    <a:pt x="38315" y="14377"/>
                  </a:lnTo>
                  <a:lnTo>
                    <a:pt x="38214" y="13165"/>
                  </a:lnTo>
                  <a:lnTo>
                    <a:pt x="38079" y="11919"/>
                  </a:lnTo>
                  <a:lnTo>
                    <a:pt x="37810" y="9495"/>
                  </a:lnTo>
                  <a:lnTo>
                    <a:pt x="37473" y="7172"/>
                  </a:lnTo>
                  <a:lnTo>
                    <a:pt x="37136" y="4849"/>
                  </a:lnTo>
                  <a:lnTo>
                    <a:pt x="36934" y="3637"/>
                  </a:lnTo>
                  <a:lnTo>
                    <a:pt x="36732" y="2425"/>
                  </a:lnTo>
                  <a:lnTo>
                    <a:pt x="36496" y="1213"/>
                  </a:lnTo>
                  <a:lnTo>
                    <a:pt x="36328" y="641"/>
                  </a:lnTo>
                  <a:lnTo>
                    <a:pt x="36193" y="35"/>
                  </a:lnTo>
                  <a:lnTo>
                    <a:pt x="3612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7" name="Google Shape;147;p2"/>
            <p:cNvSpPr/>
            <p:nvPr/>
          </p:nvSpPr>
          <p:spPr>
            <a:xfrm>
              <a:off x="1655820" y="5757009"/>
              <a:ext cx="154366" cy="167783"/>
            </a:xfrm>
            <a:custGeom>
              <a:avLst/>
              <a:gdLst/>
              <a:ahLst/>
              <a:cxnLst/>
              <a:rect l="l" t="t" r="r" b="b"/>
              <a:pathLst>
                <a:path w="2324" h="2526" extrusionOk="0">
                  <a:moveTo>
                    <a:pt x="1953" y="202"/>
                  </a:moveTo>
                  <a:lnTo>
                    <a:pt x="1953" y="640"/>
                  </a:lnTo>
                  <a:lnTo>
                    <a:pt x="1986" y="1111"/>
                  </a:lnTo>
                  <a:lnTo>
                    <a:pt x="2054" y="1583"/>
                  </a:lnTo>
                  <a:lnTo>
                    <a:pt x="2155" y="2020"/>
                  </a:lnTo>
                  <a:lnTo>
                    <a:pt x="2188" y="2054"/>
                  </a:lnTo>
                  <a:lnTo>
                    <a:pt x="2155" y="2054"/>
                  </a:lnTo>
                  <a:lnTo>
                    <a:pt x="1751" y="2088"/>
                  </a:lnTo>
                  <a:lnTo>
                    <a:pt x="1347" y="2155"/>
                  </a:lnTo>
                  <a:lnTo>
                    <a:pt x="943" y="2189"/>
                  </a:lnTo>
                  <a:lnTo>
                    <a:pt x="505" y="2222"/>
                  </a:lnTo>
                  <a:lnTo>
                    <a:pt x="337" y="1347"/>
                  </a:lnTo>
                  <a:lnTo>
                    <a:pt x="168" y="404"/>
                  </a:lnTo>
                  <a:lnTo>
                    <a:pt x="606" y="404"/>
                  </a:lnTo>
                  <a:lnTo>
                    <a:pt x="1077" y="371"/>
                  </a:lnTo>
                  <a:lnTo>
                    <a:pt x="1953" y="202"/>
                  </a:lnTo>
                  <a:close/>
                  <a:moveTo>
                    <a:pt x="1953" y="0"/>
                  </a:moveTo>
                  <a:lnTo>
                    <a:pt x="1044" y="135"/>
                  </a:lnTo>
                  <a:lnTo>
                    <a:pt x="572" y="202"/>
                  </a:lnTo>
                  <a:lnTo>
                    <a:pt x="101" y="303"/>
                  </a:lnTo>
                  <a:lnTo>
                    <a:pt x="67" y="303"/>
                  </a:lnTo>
                  <a:lnTo>
                    <a:pt x="67" y="371"/>
                  </a:lnTo>
                  <a:lnTo>
                    <a:pt x="34" y="371"/>
                  </a:lnTo>
                  <a:lnTo>
                    <a:pt x="0" y="404"/>
                  </a:lnTo>
                  <a:lnTo>
                    <a:pt x="34" y="943"/>
                  </a:lnTo>
                  <a:lnTo>
                    <a:pt x="135" y="1448"/>
                  </a:lnTo>
                  <a:lnTo>
                    <a:pt x="236" y="1987"/>
                  </a:lnTo>
                  <a:lnTo>
                    <a:pt x="370" y="2458"/>
                  </a:lnTo>
                  <a:lnTo>
                    <a:pt x="404" y="2525"/>
                  </a:lnTo>
                  <a:lnTo>
                    <a:pt x="471" y="2525"/>
                  </a:lnTo>
                  <a:lnTo>
                    <a:pt x="539" y="2492"/>
                  </a:lnTo>
                  <a:lnTo>
                    <a:pt x="572" y="2424"/>
                  </a:lnTo>
                  <a:lnTo>
                    <a:pt x="539" y="2357"/>
                  </a:lnTo>
                  <a:lnTo>
                    <a:pt x="943" y="2391"/>
                  </a:lnTo>
                  <a:lnTo>
                    <a:pt x="1380" y="2357"/>
                  </a:lnTo>
                  <a:lnTo>
                    <a:pt x="1784" y="2290"/>
                  </a:lnTo>
                  <a:lnTo>
                    <a:pt x="2188" y="2189"/>
                  </a:lnTo>
                  <a:lnTo>
                    <a:pt x="2222" y="2121"/>
                  </a:lnTo>
                  <a:lnTo>
                    <a:pt x="2222" y="2088"/>
                  </a:lnTo>
                  <a:lnTo>
                    <a:pt x="2289" y="2054"/>
                  </a:lnTo>
                  <a:lnTo>
                    <a:pt x="2323" y="1987"/>
                  </a:lnTo>
                  <a:lnTo>
                    <a:pt x="2289" y="1549"/>
                  </a:lnTo>
                  <a:lnTo>
                    <a:pt x="2222" y="1078"/>
                  </a:lnTo>
                  <a:lnTo>
                    <a:pt x="2121" y="606"/>
                  </a:lnTo>
                  <a:lnTo>
                    <a:pt x="2054" y="169"/>
                  </a:lnTo>
                  <a:lnTo>
                    <a:pt x="2054" y="101"/>
                  </a:lnTo>
                  <a:lnTo>
                    <a:pt x="2054" y="68"/>
                  </a:lnTo>
                  <a:lnTo>
                    <a:pt x="2020" y="34"/>
                  </a:lnTo>
                  <a:lnTo>
                    <a:pt x="19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8" name="Google Shape;148;p2"/>
            <p:cNvSpPr/>
            <p:nvPr/>
          </p:nvSpPr>
          <p:spPr>
            <a:xfrm>
              <a:off x="1704972" y="6058899"/>
              <a:ext cx="275122" cy="167783"/>
            </a:xfrm>
            <a:custGeom>
              <a:avLst/>
              <a:gdLst/>
              <a:ahLst/>
              <a:cxnLst/>
              <a:rect l="l" t="t" r="r" b="b"/>
              <a:pathLst>
                <a:path w="4142" h="2526" extrusionOk="0">
                  <a:moveTo>
                    <a:pt x="3738" y="169"/>
                  </a:moveTo>
                  <a:lnTo>
                    <a:pt x="3704" y="337"/>
                  </a:lnTo>
                  <a:lnTo>
                    <a:pt x="3738" y="472"/>
                  </a:lnTo>
                  <a:lnTo>
                    <a:pt x="3772" y="809"/>
                  </a:lnTo>
                  <a:lnTo>
                    <a:pt x="3906" y="1751"/>
                  </a:lnTo>
                  <a:lnTo>
                    <a:pt x="3065" y="1852"/>
                  </a:lnTo>
                  <a:lnTo>
                    <a:pt x="2223" y="1953"/>
                  </a:lnTo>
                  <a:lnTo>
                    <a:pt x="1347" y="2088"/>
                  </a:lnTo>
                  <a:lnTo>
                    <a:pt x="910" y="2189"/>
                  </a:lnTo>
                  <a:lnTo>
                    <a:pt x="674" y="2256"/>
                  </a:lnTo>
                  <a:lnTo>
                    <a:pt x="506" y="2357"/>
                  </a:lnTo>
                  <a:lnTo>
                    <a:pt x="337" y="1381"/>
                  </a:lnTo>
                  <a:lnTo>
                    <a:pt x="270" y="1011"/>
                  </a:lnTo>
                  <a:lnTo>
                    <a:pt x="236" y="809"/>
                  </a:lnTo>
                  <a:lnTo>
                    <a:pt x="169" y="640"/>
                  </a:lnTo>
                  <a:lnTo>
                    <a:pt x="1044" y="472"/>
                  </a:lnTo>
                  <a:lnTo>
                    <a:pt x="1953" y="371"/>
                  </a:lnTo>
                  <a:lnTo>
                    <a:pt x="3738" y="169"/>
                  </a:lnTo>
                  <a:close/>
                  <a:moveTo>
                    <a:pt x="3267" y="1"/>
                  </a:moveTo>
                  <a:lnTo>
                    <a:pt x="2728" y="68"/>
                  </a:lnTo>
                  <a:lnTo>
                    <a:pt x="1684" y="203"/>
                  </a:lnTo>
                  <a:lnTo>
                    <a:pt x="876" y="304"/>
                  </a:lnTo>
                  <a:lnTo>
                    <a:pt x="472" y="405"/>
                  </a:lnTo>
                  <a:lnTo>
                    <a:pt x="270" y="472"/>
                  </a:lnTo>
                  <a:lnTo>
                    <a:pt x="135" y="573"/>
                  </a:lnTo>
                  <a:lnTo>
                    <a:pt x="102" y="506"/>
                  </a:lnTo>
                  <a:lnTo>
                    <a:pt x="68" y="539"/>
                  </a:lnTo>
                  <a:lnTo>
                    <a:pt x="1" y="708"/>
                  </a:lnTo>
                  <a:lnTo>
                    <a:pt x="34" y="910"/>
                  </a:lnTo>
                  <a:lnTo>
                    <a:pt x="102" y="1280"/>
                  </a:lnTo>
                  <a:lnTo>
                    <a:pt x="304" y="2425"/>
                  </a:lnTo>
                  <a:lnTo>
                    <a:pt x="337" y="2492"/>
                  </a:lnTo>
                  <a:lnTo>
                    <a:pt x="405" y="2526"/>
                  </a:lnTo>
                  <a:lnTo>
                    <a:pt x="472" y="2492"/>
                  </a:lnTo>
                  <a:lnTo>
                    <a:pt x="506" y="2425"/>
                  </a:lnTo>
                  <a:lnTo>
                    <a:pt x="506" y="2391"/>
                  </a:lnTo>
                  <a:lnTo>
                    <a:pt x="876" y="2391"/>
                  </a:lnTo>
                  <a:lnTo>
                    <a:pt x="1246" y="2324"/>
                  </a:lnTo>
                  <a:lnTo>
                    <a:pt x="2021" y="2155"/>
                  </a:lnTo>
                  <a:lnTo>
                    <a:pt x="2997" y="2021"/>
                  </a:lnTo>
                  <a:lnTo>
                    <a:pt x="3974" y="1920"/>
                  </a:lnTo>
                  <a:lnTo>
                    <a:pt x="3974" y="1987"/>
                  </a:lnTo>
                  <a:lnTo>
                    <a:pt x="4007" y="2021"/>
                  </a:lnTo>
                  <a:lnTo>
                    <a:pt x="4075" y="2054"/>
                  </a:lnTo>
                  <a:lnTo>
                    <a:pt x="4108" y="2021"/>
                  </a:lnTo>
                  <a:lnTo>
                    <a:pt x="4142" y="1953"/>
                  </a:lnTo>
                  <a:lnTo>
                    <a:pt x="4075" y="1448"/>
                  </a:lnTo>
                  <a:lnTo>
                    <a:pt x="4007" y="910"/>
                  </a:lnTo>
                  <a:lnTo>
                    <a:pt x="3974" y="539"/>
                  </a:lnTo>
                  <a:lnTo>
                    <a:pt x="3940" y="337"/>
                  </a:lnTo>
                  <a:lnTo>
                    <a:pt x="3839" y="135"/>
                  </a:lnTo>
                  <a:lnTo>
                    <a:pt x="3873" y="102"/>
                  </a:lnTo>
                  <a:lnTo>
                    <a:pt x="3873" y="34"/>
                  </a:lnTo>
                  <a:lnTo>
                    <a:pt x="38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9" name="Google Shape;149;p2"/>
            <p:cNvSpPr/>
            <p:nvPr/>
          </p:nvSpPr>
          <p:spPr>
            <a:xfrm>
              <a:off x="1678138" y="5897891"/>
              <a:ext cx="239387" cy="167783"/>
            </a:xfrm>
            <a:custGeom>
              <a:avLst/>
              <a:gdLst/>
              <a:ahLst/>
              <a:cxnLst/>
              <a:rect l="l" t="t" r="r" b="b"/>
              <a:pathLst>
                <a:path w="3604" h="2526" extrusionOk="0">
                  <a:moveTo>
                    <a:pt x="3199" y="337"/>
                  </a:moveTo>
                  <a:lnTo>
                    <a:pt x="3300" y="1212"/>
                  </a:lnTo>
                  <a:lnTo>
                    <a:pt x="3334" y="1583"/>
                  </a:lnTo>
                  <a:lnTo>
                    <a:pt x="3368" y="1987"/>
                  </a:lnTo>
                  <a:lnTo>
                    <a:pt x="3267" y="1919"/>
                  </a:lnTo>
                  <a:lnTo>
                    <a:pt x="2896" y="1919"/>
                  </a:lnTo>
                  <a:lnTo>
                    <a:pt x="2425" y="2020"/>
                  </a:lnTo>
                  <a:lnTo>
                    <a:pt x="1482" y="2256"/>
                  </a:lnTo>
                  <a:lnTo>
                    <a:pt x="1246" y="2290"/>
                  </a:lnTo>
                  <a:lnTo>
                    <a:pt x="977" y="2290"/>
                  </a:lnTo>
                  <a:lnTo>
                    <a:pt x="708" y="2324"/>
                  </a:lnTo>
                  <a:lnTo>
                    <a:pt x="472" y="2391"/>
                  </a:lnTo>
                  <a:lnTo>
                    <a:pt x="337" y="1919"/>
                  </a:lnTo>
                  <a:lnTo>
                    <a:pt x="236" y="1448"/>
                  </a:lnTo>
                  <a:lnTo>
                    <a:pt x="203" y="1078"/>
                  </a:lnTo>
                  <a:lnTo>
                    <a:pt x="203" y="876"/>
                  </a:lnTo>
                  <a:lnTo>
                    <a:pt x="135" y="707"/>
                  </a:lnTo>
                  <a:lnTo>
                    <a:pt x="169" y="707"/>
                  </a:lnTo>
                  <a:lnTo>
                    <a:pt x="506" y="606"/>
                  </a:lnTo>
                  <a:lnTo>
                    <a:pt x="842" y="539"/>
                  </a:lnTo>
                  <a:lnTo>
                    <a:pt x="1549" y="472"/>
                  </a:lnTo>
                  <a:lnTo>
                    <a:pt x="2357" y="371"/>
                  </a:lnTo>
                  <a:lnTo>
                    <a:pt x="3199" y="337"/>
                  </a:lnTo>
                  <a:close/>
                  <a:moveTo>
                    <a:pt x="3233" y="0"/>
                  </a:moveTo>
                  <a:lnTo>
                    <a:pt x="3165" y="34"/>
                  </a:lnTo>
                  <a:lnTo>
                    <a:pt x="3165" y="101"/>
                  </a:lnTo>
                  <a:lnTo>
                    <a:pt x="3165" y="169"/>
                  </a:lnTo>
                  <a:lnTo>
                    <a:pt x="2458" y="202"/>
                  </a:lnTo>
                  <a:lnTo>
                    <a:pt x="1751" y="270"/>
                  </a:lnTo>
                  <a:lnTo>
                    <a:pt x="943" y="337"/>
                  </a:lnTo>
                  <a:lnTo>
                    <a:pt x="539" y="438"/>
                  </a:lnTo>
                  <a:lnTo>
                    <a:pt x="169" y="539"/>
                  </a:lnTo>
                  <a:lnTo>
                    <a:pt x="135" y="606"/>
                  </a:lnTo>
                  <a:lnTo>
                    <a:pt x="135" y="674"/>
                  </a:lnTo>
                  <a:lnTo>
                    <a:pt x="102" y="606"/>
                  </a:lnTo>
                  <a:lnTo>
                    <a:pt x="68" y="606"/>
                  </a:lnTo>
                  <a:lnTo>
                    <a:pt x="34" y="707"/>
                  </a:lnTo>
                  <a:lnTo>
                    <a:pt x="1" y="808"/>
                  </a:lnTo>
                  <a:lnTo>
                    <a:pt x="1" y="1044"/>
                  </a:lnTo>
                  <a:lnTo>
                    <a:pt x="68" y="1482"/>
                  </a:lnTo>
                  <a:lnTo>
                    <a:pt x="169" y="1987"/>
                  </a:lnTo>
                  <a:lnTo>
                    <a:pt x="304" y="2458"/>
                  </a:lnTo>
                  <a:lnTo>
                    <a:pt x="337" y="2526"/>
                  </a:lnTo>
                  <a:lnTo>
                    <a:pt x="405" y="2526"/>
                  </a:lnTo>
                  <a:lnTo>
                    <a:pt x="472" y="2492"/>
                  </a:lnTo>
                  <a:lnTo>
                    <a:pt x="472" y="2425"/>
                  </a:lnTo>
                  <a:lnTo>
                    <a:pt x="842" y="2492"/>
                  </a:lnTo>
                  <a:lnTo>
                    <a:pt x="1179" y="2458"/>
                  </a:lnTo>
                  <a:lnTo>
                    <a:pt x="1549" y="2425"/>
                  </a:lnTo>
                  <a:lnTo>
                    <a:pt x="1886" y="2357"/>
                  </a:lnTo>
                  <a:lnTo>
                    <a:pt x="2290" y="2256"/>
                  </a:lnTo>
                  <a:lnTo>
                    <a:pt x="2660" y="2189"/>
                  </a:lnTo>
                  <a:lnTo>
                    <a:pt x="3031" y="2155"/>
                  </a:lnTo>
                  <a:lnTo>
                    <a:pt x="3435" y="2155"/>
                  </a:lnTo>
                  <a:lnTo>
                    <a:pt x="3435" y="2189"/>
                  </a:lnTo>
                  <a:lnTo>
                    <a:pt x="3536" y="2189"/>
                  </a:lnTo>
                  <a:lnTo>
                    <a:pt x="3570" y="2121"/>
                  </a:lnTo>
                  <a:lnTo>
                    <a:pt x="3603" y="1886"/>
                  </a:lnTo>
                  <a:lnTo>
                    <a:pt x="3603" y="1650"/>
                  </a:lnTo>
                  <a:lnTo>
                    <a:pt x="3536" y="1179"/>
                  </a:lnTo>
                  <a:lnTo>
                    <a:pt x="3469" y="606"/>
                  </a:lnTo>
                  <a:lnTo>
                    <a:pt x="3334" y="68"/>
                  </a:lnTo>
                  <a:lnTo>
                    <a:pt x="330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0" name="Google Shape;150;p2"/>
            <p:cNvSpPr/>
            <p:nvPr/>
          </p:nvSpPr>
          <p:spPr>
            <a:xfrm>
              <a:off x="2749333" y="5935884"/>
              <a:ext cx="22451" cy="134240"/>
            </a:xfrm>
            <a:custGeom>
              <a:avLst/>
              <a:gdLst/>
              <a:ahLst/>
              <a:cxnLst/>
              <a:rect l="l" t="t" r="r" b="b"/>
              <a:pathLst>
                <a:path w="338" h="2021" extrusionOk="0">
                  <a:moveTo>
                    <a:pt x="1" y="1"/>
                  </a:moveTo>
                  <a:lnTo>
                    <a:pt x="1" y="34"/>
                  </a:lnTo>
                  <a:lnTo>
                    <a:pt x="1" y="270"/>
                  </a:lnTo>
                  <a:lnTo>
                    <a:pt x="34" y="472"/>
                  </a:lnTo>
                  <a:lnTo>
                    <a:pt x="102" y="943"/>
                  </a:lnTo>
                  <a:lnTo>
                    <a:pt x="135" y="1448"/>
                  </a:lnTo>
                  <a:lnTo>
                    <a:pt x="169" y="1718"/>
                  </a:lnTo>
                  <a:lnTo>
                    <a:pt x="203" y="1954"/>
                  </a:lnTo>
                  <a:lnTo>
                    <a:pt x="236" y="1987"/>
                  </a:lnTo>
                  <a:lnTo>
                    <a:pt x="270" y="2021"/>
                  </a:lnTo>
                  <a:lnTo>
                    <a:pt x="304" y="1987"/>
                  </a:lnTo>
                  <a:lnTo>
                    <a:pt x="337" y="1954"/>
                  </a:lnTo>
                  <a:lnTo>
                    <a:pt x="337" y="1684"/>
                  </a:lnTo>
                  <a:lnTo>
                    <a:pt x="337" y="1448"/>
                  </a:lnTo>
                  <a:lnTo>
                    <a:pt x="270" y="910"/>
                  </a:lnTo>
                  <a:lnTo>
                    <a:pt x="203" y="472"/>
                  </a:lnTo>
                  <a:lnTo>
                    <a:pt x="169" y="236"/>
                  </a:lnTo>
                  <a:lnTo>
                    <a:pt x="102"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1" name="Google Shape;151;p2"/>
            <p:cNvSpPr/>
            <p:nvPr/>
          </p:nvSpPr>
          <p:spPr>
            <a:xfrm>
              <a:off x="3216748" y="5689922"/>
              <a:ext cx="147657" cy="147657"/>
            </a:xfrm>
            <a:custGeom>
              <a:avLst/>
              <a:gdLst/>
              <a:ahLst/>
              <a:cxnLst/>
              <a:rect l="l" t="t" r="r" b="b"/>
              <a:pathLst>
                <a:path w="2223" h="2223" extrusionOk="0">
                  <a:moveTo>
                    <a:pt x="1818" y="0"/>
                  </a:moveTo>
                  <a:lnTo>
                    <a:pt x="1313" y="68"/>
                  </a:lnTo>
                  <a:lnTo>
                    <a:pt x="808" y="135"/>
                  </a:lnTo>
                  <a:lnTo>
                    <a:pt x="404" y="169"/>
                  </a:lnTo>
                  <a:lnTo>
                    <a:pt x="202" y="202"/>
                  </a:lnTo>
                  <a:lnTo>
                    <a:pt x="0" y="270"/>
                  </a:lnTo>
                  <a:lnTo>
                    <a:pt x="0" y="303"/>
                  </a:lnTo>
                  <a:lnTo>
                    <a:pt x="169" y="371"/>
                  </a:lnTo>
                  <a:lnTo>
                    <a:pt x="337" y="404"/>
                  </a:lnTo>
                  <a:lnTo>
                    <a:pt x="707" y="337"/>
                  </a:lnTo>
                  <a:lnTo>
                    <a:pt x="1246" y="270"/>
                  </a:lnTo>
                  <a:lnTo>
                    <a:pt x="1785" y="202"/>
                  </a:lnTo>
                  <a:lnTo>
                    <a:pt x="1785" y="371"/>
                  </a:lnTo>
                  <a:lnTo>
                    <a:pt x="1785" y="539"/>
                  </a:lnTo>
                  <a:lnTo>
                    <a:pt x="1852" y="909"/>
                  </a:lnTo>
                  <a:lnTo>
                    <a:pt x="1919" y="1381"/>
                  </a:lnTo>
                  <a:lnTo>
                    <a:pt x="1953" y="1616"/>
                  </a:lnTo>
                  <a:lnTo>
                    <a:pt x="2020" y="1818"/>
                  </a:lnTo>
                  <a:lnTo>
                    <a:pt x="1044" y="1953"/>
                  </a:lnTo>
                  <a:lnTo>
                    <a:pt x="674" y="1987"/>
                  </a:lnTo>
                  <a:lnTo>
                    <a:pt x="505" y="2020"/>
                  </a:lnTo>
                  <a:lnTo>
                    <a:pt x="371" y="2121"/>
                  </a:lnTo>
                  <a:lnTo>
                    <a:pt x="539" y="2189"/>
                  </a:lnTo>
                  <a:lnTo>
                    <a:pt x="707" y="2222"/>
                  </a:lnTo>
                  <a:lnTo>
                    <a:pt x="1078" y="2155"/>
                  </a:lnTo>
                  <a:lnTo>
                    <a:pt x="2121" y="2020"/>
                  </a:lnTo>
                  <a:lnTo>
                    <a:pt x="2189" y="1987"/>
                  </a:lnTo>
                  <a:lnTo>
                    <a:pt x="2222" y="1953"/>
                  </a:lnTo>
                  <a:lnTo>
                    <a:pt x="2222" y="1886"/>
                  </a:lnTo>
                  <a:lnTo>
                    <a:pt x="2189" y="1852"/>
                  </a:lnTo>
                  <a:lnTo>
                    <a:pt x="2155" y="1616"/>
                  </a:lnTo>
                  <a:lnTo>
                    <a:pt x="2121" y="1347"/>
                  </a:lnTo>
                  <a:lnTo>
                    <a:pt x="2054" y="876"/>
                  </a:lnTo>
                  <a:lnTo>
                    <a:pt x="1987" y="505"/>
                  </a:lnTo>
                  <a:lnTo>
                    <a:pt x="1953" y="337"/>
                  </a:lnTo>
                  <a:lnTo>
                    <a:pt x="1886" y="135"/>
                  </a:lnTo>
                  <a:lnTo>
                    <a:pt x="1919" y="101"/>
                  </a:lnTo>
                  <a:lnTo>
                    <a:pt x="1919"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2" name="Google Shape;152;p2"/>
            <p:cNvSpPr/>
            <p:nvPr/>
          </p:nvSpPr>
          <p:spPr>
            <a:xfrm>
              <a:off x="3418009" y="5721207"/>
              <a:ext cx="49285" cy="42577"/>
            </a:xfrm>
            <a:custGeom>
              <a:avLst/>
              <a:gdLst/>
              <a:ahLst/>
              <a:cxnLst/>
              <a:rect l="l" t="t" r="r" b="b"/>
              <a:pathLst>
                <a:path w="742" h="641" extrusionOk="0">
                  <a:moveTo>
                    <a:pt x="606" y="135"/>
                  </a:moveTo>
                  <a:lnTo>
                    <a:pt x="539" y="236"/>
                  </a:lnTo>
                  <a:lnTo>
                    <a:pt x="438" y="304"/>
                  </a:lnTo>
                  <a:lnTo>
                    <a:pt x="337" y="337"/>
                  </a:lnTo>
                  <a:lnTo>
                    <a:pt x="202" y="337"/>
                  </a:lnTo>
                  <a:lnTo>
                    <a:pt x="202" y="203"/>
                  </a:lnTo>
                  <a:lnTo>
                    <a:pt x="404" y="135"/>
                  </a:lnTo>
                  <a:close/>
                  <a:moveTo>
                    <a:pt x="371" y="1"/>
                  </a:moveTo>
                  <a:lnTo>
                    <a:pt x="270" y="34"/>
                  </a:lnTo>
                  <a:lnTo>
                    <a:pt x="169" y="102"/>
                  </a:lnTo>
                  <a:lnTo>
                    <a:pt x="135" y="68"/>
                  </a:lnTo>
                  <a:lnTo>
                    <a:pt x="101" y="102"/>
                  </a:lnTo>
                  <a:lnTo>
                    <a:pt x="68" y="102"/>
                  </a:lnTo>
                  <a:lnTo>
                    <a:pt x="68" y="337"/>
                  </a:lnTo>
                  <a:lnTo>
                    <a:pt x="0" y="371"/>
                  </a:lnTo>
                  <a:lnTo>
                    <a:pt x="0" y="405"/>
                  </a:lnTo>
                  <a:lnTo>
                    <a:pt x="0" y="472"/>
                  </a:lnTo>
                  <a:lnTo>
                    <a:pt x="68" y="506"/>
                  </a:lnTo>
                  <a:lnTo>
                    <a:pt x="101" y="573"/>
                  </a:lnTo>
                  <a:lnTo>
                    <a:pt x="135" y="607"/>
                  </a:lnTo>
                  <a:lnTo>
                    <a:pt x="169" y="640"/>
                  </a:lnTo>
                  <a:lnTo>
                    <a:pt x="236" y="607"/>
                  </a:lnTo>
                  <a:lnTo>
                    <a:pt x="236" y="573"/>
                  </a:lnTo>
                  <a:lnTo>
                    <a:pt x="236" y="539"/>
                  </a:lnTo>
                  <a:lnTo>
                    <a:pt x="236" y="506"/>
                  </a:lnTo>
                  <a:lnTo>
                    <a:pt x="438" y="472"/>
                  </a:lnTo>
                  <a:lnTo>
                    <a:pt x="573" y="405"/>
                  </a:lnTo>
                  <a:lnTo>
                    <a:pt x="640" y="337"/>
                  </a:lnTo>
                  <a:lnTo>
                    <a:pt x="707" y="270"/>
                  </a:lnTo>
                  <a:lnTo>
                    <a:pt x="741" y="203"/>
                  </a:lnTo>
                  <a:lnTo>
                    <a:pt x="741" y="102"/>
                  </a:lnTo>
                  <a:lnTo>
                    <a:pt x="741" y="68"/>
                  </a:lnTo>
                  <a:lnTo>
                    <a:pt x="707" y="34"/>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3" name="Google Shape;153;p2"/>
            <p:cNvSpPr/>
            <p:nvPr/>
          </p:nvSpPr>
          <p:spPr>
            <a:xfrm>
              <a:off x="3549924" y="5815128"/>
              <a:ext cx="24709" cy="134240"/>
            </a:xfrm>
            <a:custGeom>
              <a:avLst/>
              <a:gdLst/>
              <a:ahLst/>
              <a:cxnLst/>
              <a:rect l="l" t="t" r="r" b="b"/>
              <a:pathLst>
                <a:path w="372" h="2021" extrusionOk="0">
                  <a:moveTo>
                    <a:pt x="35" y="1"/>
                  </a:moveTo>
                  <a:lnTo>
                    <a:pt x="1" y="34"/>
                  </a:lnTo>
                  <a:lnTo>
                    <a:pt x="1" y="68"/>
                  </a:lnTo>
                  <a:lnTo>
                    <a:pt x="1" y="270"/>
                  </a:lnTo>
                  <a:lnTo>
                    <a:pt x="35" y="506"/>
                  </a:lnTo>
                  <a:lnTo>
                    <a:pt x="102" y="943"/>
                  </a:lnTo>
                  <a:lnTo>
                    <a:pt x="136" y="1482"/>
                  </a:lnTo>
                  <a:lnTo>
                    <a:pt x="169" y="1718"/>
                  </a:lnTo>
                  <a:lnTo>
                    <a:pt x="203" y="1987"/>
                  </a:lnTo>
                  <a:lnTo>
                    <a:pt x="237" y="2021"/>
                  </a:lnTo>
                  <a:lnTo>
                    <a:pt x="304" y="2021"/>
                  </a:lnTo>
                  <a:lnTo>
                    <a:pt x="338" y="1987"/>
                  </a:lnTo>
                  <a:lnTo>
                    <a:pt x="371" y="1718"/>
                  </a:lnTo>
                  <a:lnTo>
                    <a:pt x="338" y="1448"/>
                  </a:lnTo>
                  <a:lnTo>
                    <a:pt x="270" y="910"/>
                  </a:lnTo>
                  <a:lnTo>
                    <a:pt x="203" y="472"/>
                  </a:lnTo>
                  <a:lnTo>
                    <a:pt x="169" y="236"/>
                  </a:lnTo>
                  <a:lnTo>
                    <a:pt x="102"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4" name="Google Shape;154;p2"/>
            <p:cNvSpPr/>
            <p:nvPr/>
          </p:nvSpPr>
          <p:spPr>
            <a:xfrm>
              <a:off x="3368790" y="5665279"/>
              <a:ext cx="156624" cy="147724"/>
            </a:xfrm>
            <a:custGeom>
              <a:avLst/>
              <a:gdLst/>
              <a:ahLst/>
              <a:cxnLst/>
              <a:rect l="l" t="t" r="r" b="b"/>
              <a:pathLst>
                <a:path w="2358" h="2224" extrusionOk="0">
                  <a:moveTo>
                    <a:pt x="1852" y="1"/>
                  </a:moveTo>
                  <a:lnTo>
                    <a:pt x="1684" y="35"/>
                  </a:lnTo>
                  <a:lnTo>
                    <a:pt x="1347" y="102"/>
                  </a:lnTo>
                  <a:lnTo>
                    <a:pt x="708" y="169"/>
                  </a:lnTo>
                  <a:lnTo>
                    <a:pt x="405" y="237"/>
                  </a:lnTo>
                  <a:lnTo>
                    <a:pt x="135" y="304"/>
                  </a:lnTo>
                  <a:lnTo>
                    <a:pt x="102" y="237"/>
                  </a:lnTo>
                  <a:lnTo>
                    <a:pt x="68" y="203"/>
                  </a:lnTo>
                  <a:lnTo>
                    <a:pt x="1" y="237"/>
                  </a:lnTo>
                  <a:lnTo>
                    <a:pt x="1" y="472"/>
                  </a:lnTo>
                  <a:lnTo>
                    <a:pt x="1" y="708"/>
                  </a:lnTo>
                  <a:lnTo>
                    <a:pt x="68" y="1146"/>
                  </a:lnTo>
                  <a:lnTo>
                    <a:pt x="135" y="1684"/>
                  </a:lnTo>
                  <a:lnTo>
                    <a:pt x="203" y="1920"/>
                  </a:lnTo>
                  <a:lnTo>
                    <a:pt x="304" y="2189"/>
                  </a:lnTo>
                  <a:lnTo>
                    <a:pt x="337" y="2223"/>
                  </a:lnTo>
                  <a:lnTo>
                    <a:pt x="371" y="2223"/>
                  </a:lnTo>
                  <a:lnTo>
                    <a:pt x="405" y="2189"/>
                  </a:lnTo>
                  <a:lnTo>
                    <a:pt x="438" y="2156"/>
                  </a:lnTo>
                  <a:lnTo>
                    <a:pt x="405" y="1886"/>
                  </a:lnTo>
                  <a:lnTo>
                    <a:pt x="337" y="1617"/>
                  </a:lnTo>
                  <a:lnTo>
                    <a:pt x="236" y="1112"/>
                  </a:lnTo>
                  <a:lnTo>
                    <a:pt x="203" y="742"/>
                  </a:lnTo>
                  <a:lnTo>
                    <a:pt x="135" y="405"/>
                  </a:lnTo>
                  <a:lnTo>
                    <a:pt x="539" y="371"/>
                  </a:lnTo>
                  <a:lnTo>
                    <a:pt x="943" y="338"/>
                  </a:lnTo>
                  <a:lnTo>
                    <a:pt x="1852" y="169"/>
                  </a:lnTo>
                  <a:lnTo>
                    <a:pt x="1886" y="203"/>
                  </a:lnTo>
                  <a:lnTo>
                    <a:pt x="1987" y="203"/>
                  </a:lnTo>
                  <a:lnTo>
                    <a:pt x="1987" y="472"/>
                  </a:lnTo>
                  <a:lnTo>
                    <a:pt x="2021" y="775"/>
                  </a:lnTo>
                  <a:lnTo>
                    <a:pt x="2155" y="1785"/>
                  </a:lnTo>
                  <a:lnTo>
                    <a:pt x="1953" y="1785"/>
                  </a:lnTo>
                  <a:lnTo>
                    <a:pt x="1751" y="1819"/>
                  </a:lnTo>
                  <a:lnTo>
                    <a:pt x="1347" y="1886"/>
                  </a:lnTo>
                  <a:lnTo>
                    <a:pt x="842" y="1954"/>
                  </a:lnTo>
                  <a:lnTo>
                    <a:pt x="607" y="2021"/>
                  </a:lnTo>
                  <a:lnTo>
                    <a:pt x="506" y="2055"/>
                  </a:lnTo>
                  <a:lnTo>
                    <a:pt x="438" y="2156"/>
                  </a:lnTo>
                  <a:lnTo>
                    <a:pt x="506" y="2189"/>
                  </a:lnTo>
                  <a:lnTo>
                    <a:pt x="607" y="2223"/>
                  </a:lnTo>
                  <a:lnTo>
                    <a:pt x="842" y="2223"/>
                  </a:lnTo>
                  <a:lnTo>
                    <a:pt x="1246" y="2122"/>
                  </a:lnTo>
                  <a:lnTo>
                    <a:pt x="1718" y="2088"/>
                  </a:lnTo>
                  <a:lnTo>
                    <a:pt x="1987" y="2021"/>
                  </a:lnTo>
                  <a:lnTo>
                    <a:pt x="2189" y="1954"/>
                  </a:lnTo>
                  <a:lnTo>
                    <a:pt x="2256" y="1987"/>
                  </a:lnTo>
                  <a:lnTo>
                    <a:pt x="2290" y="1987"/>
                  </a:lnTo>
                  <a:lnTo>
                    <a:pt x="2358" y="1954"/>
                  </a:lnTo>
                  <a:lnTo>
                    <a:pt x="2358" y="1886"/>
                  </a:lnTo>
                  <a:lnTo>
                    <a:pt x="2189" y="876"/>
                  </a:lnTo>
                  <a:lnTo>
                    <a:pt x="2155" y="439"/>
                  </a:lnTo>
                  <a:lnTo>
                    <a:pt x="2122" y="237"/>
                  </a:lnTo>
                  <a:lnTo>
                    <a:pt x="2054" y="35"/>
                  </a:lnTo>
                  <a:lnTo>
                    <a:pt x="2021" y="35"/>
                  </a:lnTo>
                  <a:lnTo>
                    <a:pt x="2021" y="68"/>
                  </a:lnTo>
                  <a:lnTo>
                    <a:pt x="1987" y="68"/>
                  </a:lnTo>
                  <a:lnTo>
                    <a:pt x="1920" y="35"/>
                  </a:lnTo>
                  <a:lnTo>
                    <a:pt x="185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5" name="Google Shape;155;p2"/>
            <p:cNvSpPr/>
            <p:nvPr/>
          </p:nvSpPr>
          <p:spPr>
            <a:xfrm>
              <a:off x="3422459" y="5815128"/>
              <a:ext cx="138757" cy="154366"/>
            </a:xfrm>
            <a:custGeom>
              <a:avLst/>
              <a:gdLst/>
              <a:ahLst/>
              <a:cxnLst/>
              <a:rect l="l" t="t" r="r" b="b"/>
              <a:pathLst>
                <a:path w="2089" h="2324" extrusionOk="0">
                  <a:moveTo>
                    <a:pt x="1718" y="1"/>
                  </a:moveTo>
                  <a:lnTo>
                    <a:pt x="1516" y="34"/>
                  </a:lnTo>
                  <a:lnTo>
                    <a:pt x="1112" y="135"/>
                  </a:lnTo>
                  <a:lnTo>
                    <a:pt x="573" y="203"/>
                  </a:lnTo>
                  <a:lnTo>
                    <a:pt x="68" y="304"/>
                  </a:lnTo>
                  <a:lnTo>
                    <a:pt x="1" y="304"/>
                  </a:lnTo>
                  <a:lnTo>
                    <a:pt x="1" y="371"/>
                  </a:lnTo>
                  <a:lnTo>
                    <a:pt x="1" y="405"/>
                  </a:lnTo>
                  <a:lnTo>
                    <a:pt x="34" y="472"/>
                  </a:lnTo>
                  <a:lnTo>
                    <a:pt x="34" y="640"/>
                  </a:lnTo>
                  <a:lnTo>
                    <a:pt x="68" y="842"/>
                  </a:lnTo>
                  <a:lnTo>
                    <a:pt x="135" y="1213"/>
                  </a:lnTo>
                  <a:lnTo>
                    <a:pt x="169" y="1684"/>
                  </a:lnTo>
                  <a:lnTo>
                    <a:pt x="203" y="1920"/>
                  </a:lnTo>
                  <a:lnTo>
                    <a:pt x="270" y="2155"/>
                  </a:lnTo>
                  <a:lnTo>
                    <a:pt x="270" y="2223"/>
                  </a:lnTo>
                  <a:lnTo>
                    <a:pt x="270" y="2256"/>
                  </a:lnTo>
                  <a:lnTo>
                    <a:pt x="304" y="2290"/>
                  </a:lnTo>
                  <a:lnTo>
                    <a:pt x="371" y="2324"/>
                  </a:lnTo>
                  <a:lnTo>
                    <a:pt x="1415" y="2122"/>
                  </a:lnTo>
                  <a:lnTo>
                    <a:pt x="1785" y="2088"/>
                  </a:lnTo>
                  <a:lnTo>
                    <a:pt x="1954" y="2021"/>
                  </a:lnTo>
                  <a:lnTo>
                    <a:pt x="2088" y="1920"/>
                  </a:lnTo>
                  <a:lnTo>
                    <a:pt x="1920" y="1852"/>
                  </a:lnTo>
                  <a:lnTo>
                    <a:pt x="1752" y="1852"/>
                  </a:lnTo>
                  <a:lnTo>
                    <a:pt x="1415" y="1920"/>
                  </a:lnTo>
                  <a:lnTo>
                    <a:pt x="438" y="2088"/>
                  </a:lnTo>
                  <a:lnTo>
                    <a:pt x="405" y="1852"/>
                  </a:lnTo>
                  <a:lnTo>
                    <a:pt x="371" y="1650"/>
                  </a:lnTo>
                  <a:lnTo>
                    <a:pt x="304" y="1179"/>
                  </a:lnTo>
                  <a:lnTo>
                    <a:pt x="270" y="809"/>
                  </a:lnTo>
                  <a:lnTo>
                    <a:pt x="236" y="640"/>
                  </a:lnTo>
                  <a:lnTo>
                    <a:pt x="169" y="472"/>
                  </a:lnTo>
                  <a:lnTo>
                    <a:pt x="708" y="405"/>
                  </a:lnTo>
                  <a:lnTo>
                    <a:pt x="1246" y="304"/>
                  </a:lnTo>
                  <a:lnTo>
                    <a:pt x="1617" y="236"/>
                  </a:lnTo>
                  <a:lnTo>
                    <a:pt x="1785" y="169"/>
                  </a:lnTo>
                  <a:lnTo>
                    <a:pt x="1886" y="68"/>
                  </a:lnTo>
                  <a:lnTo>
                    <a:pt x="1886" y="34"/>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 name="Google Shape;156;p2"/>
            <p:cNvSpPr/>
            <p:nvPr/>
          </p:nvSpPr>
          <p:spPr>
            <a:xfrm>
              <a:off x="3212232" y="6025356"/>
              <a:ext cx="29159" cy="131982"/>
            </a:xfrm>
            <a:custGeom>
              <a:avLst/>
              <a:gdLst/>
              <a:ahLst/>
              <a:cxnLst/>
              <a:rect l="l" t="t" r="r" b="b"/>
              <a:pathLst>
                <a:path w="439" h="1987" extrusionOk="0">
                  <a:moveTo>
                    <a:pt x="1" y="0"/>
                  </a:moveTo>
                  <a:lnTo>
                    <a:pt x="1" y="34"/>
                  </a:lnTo>
                  <a:lnTo>
                    <a:pt x="1" y="270"/>
                  </a:lnTo>
                  <a:lnTo>
                    <a:pt x="1" y="472"/>
                  </a:lnTo>
                  <a:lnTo>
                    <a:pt x="68" y="943"/>
                  </a:lnTo>
                  <a:lnTo>
                    <a:pt x="169" y="1448"/>
                  </a:lnTo>
                  <a:lnTo>
                    <a:pt x="237" y="1718"/>
                  </a:lnTo>
                  <a:lnTo>
                    <a:pt x="304" y="1953"/>
                  </a:lnTo>
                  <a:lnTo>
                    <a:pt x="338" y="1987"/>
                  </a:lnTo>
                  <a:lnTo>
                    <a:pt x="405" y="1987"/>
                  </a:lnTo>
                  <a:lnTo>
                    <a:pt x="439" y="1953"/>
                  </a:lnTo>
                  <a:lnTo>
                    <a:pt x="439" y="1920"/>
                  </a:lnTo>
                  <a:lnTo>
                    <a:pt x="405" y="1650"/>
                  </a:lnTo>
                  <a:lnTo>
                    <a:pt x="371" y="1415"/>
                  </a:lnTo>
                  <a:lnTo>
                    <a:pt x="270" y="910"/>
                  </a:lnTo>
                  <a:lnTo>
                    <a:pt x="169" y="472"/>
                  </a:lnTo>
                  <a:lnTo>
                    <a:pt x="136" y="236"/>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 name="Google Shape;157;p2"/>
            <p:cNvSpPr/>
            <p:nvPr/>
          </p:nvSpPr>
          <p:spPr>
            <a:xfrm>
              <a:off x="3236875" y="6161787"/>
              <a:ext cx="156624" cy="26901"/>
            </a:xfrm>
            <a:custGeom>
              <a:avLst/>
              <a:gdLst/>
              <a:ahLst/>
              <a:cxnLst/>
              <a:rect l="l" t="t" r="r" b="b"/>
              <a:pathLst>
                <a:path w="2358" h="405" extrusionOk="0">
                  <a:moveTo>
                    <a:pt x="2054" y="0"/>
                  </a:moveTo>
                  <a:lnTo>
                    <a:pt x="1751" y="34"/>
                  </a:lnTo>
                  <a:lnTo>
                    <a:pt x="1212" y="101"/>
                  </a:lnTo>
                  <a:lnTo>
                    <a:pt x="573" y="135"/>
                  </a:lnTo>
                  <a:lnTo>
                    <a:pt x="270" y="202"/>
                  </a:lnTo>
                  <a:lnTo>
                    <a:pt x="101" y="236"/>
                  </a:lnTo>
                  <a:lnTo>
                    <a:pt x="0" y="303"/>
                  </a:lnTo>
                  <a:lnTo>
                    <a:pt x="0" y="337"/>
                  </a:lnTo>
                  <a:lnTo>
                    <a:pt x="101" y="371"/>
                  </a:lnTo>
                  <a:lnTo>
                    <a:pt x="236" y="404"/>
                  </a:lnTo>
                  <a:lnTo>
                    <a:pt x="505" y="371"/>
                  </a:lnTo>
                  <a:lnTo>
                    <a:pt x="1044" y="303"/>
                  </a:lnTo>
                  <a:lnTo>
                    <a:pt x="1717" y="236"/>
                  </a:lnTo>
                  <a:lnTo>
                    <a:pt x="2020" y="202"/>
                  </a:lnTo>
                  <a:lnTo>
                    <a:pt x="2323" y="101"/>
                  </a:lnTo>
                  <a:lnTo>
                    <a:pt x="2357" y="68"/>
                  </a:lnTo>
                  <a:lnTo>
                    <a:pt x="2323" y="34"/>
                  </a:lnTo>
                  <a:lnTo>
                    <a:pt x="205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 name="Google Shape;158;p2"/>
            <p:cNvSpPr/>
            <p:nvPr/>
          </p:nvSpPr>
          <p:spPr>
            <a:xfrm>
              <a:off x="3010972" y="5651862"/>
              <a:ext cx="29159" cy="44835"/>
            </a:xfrm>
            <a:custGeom>
              <a:avLst/>
              <a:gdLst/>
              <a:ahLst/>
              <a:cxnLst/>
              <a:rect l="l" t="t" r="r" b="b"/>
              <a:pathLst>
                <a:path w="439" h="675" extrusionOk="0">
                  <a:moveTo>
                    <a:pt x="270" y="169"/>
                  </a:moveTo>
                  <a:lnTo>
                    <a:pt x="270" y="270"/>
                  </a:lnTo>
                  <a:lnTo>
                    <a:pt x="270" y="338"/>
                  </a:lnTo>
                  <a:lnTo>
                    <a:pt x="203" y="304"/>
                  </a:lnTo>
                  <a:lnTo>
                    <a:pt x="169" y="237"/>
                  </a:lnTo>
                  <a:lnTo>
                    <a:pt x="169" y="203"/>
                  </a:lnTo>
                  <a:lnTo>
                    <a:pt x="203" y="169"/>
                  </a:lnTo>
                  <a:close/>
                  <a:moveTo>
                    <a:pt x="203" y="1"/>
                  </a:moveTo>
                  <a:lnTo>
                    <a:pt x="136" y="35"/>
                  </a:lnTo>
                  <a:lnTo>
                    <a:pt x="68" y="68"/>
                  </a:lnTo>
                  <a:lnTo>
                    <a:pt x="1" y="169"/>
                  </a:lnTo>
                  <a:lnTo>
                    <a:pt x="1" y="237"/>
                  </a:lnTo>
                  <a:lnTo>
                    <a:pt x="35" y="338"/>
                  </a:lnTo>
                  <a:lnTo>
                    <a:pt x="102" y="371"/>
                  </a:lnTo>
                  <a:lnTo>
                    <a:pt x="169" y="439"/>
                  </a:lnTo>
                  <a:lnTo>
                    <a:pt x="68" y="506"/>
                  </a:lnTo>
                  <a:lnTo>
                    <a:pt x="68" y="573"/>
                  </a:lnTo>
                  <a:lnTo>
                    <a:pt x="68" y="607"/>
                  </a:lnTo>
                  <a:lnTo>
                    <a:pt x="136" y="674"/>
                  </a:lnTo>
                  <a:lnTo>
                    <a:pt x="304" y="674"/>
                  </a:lnTo>
                  <a:lnTo>
                    <a:pt x="371" y="641"/>
                  </a:lnTo>
                  <a:lnTo>
                    <a:pt x="439" y="607"/>
                  </a:lnTo>
                  <a:lnTo>
                    <a:pt x="439" y="540"/>
                  </a:lnTo>
                  <a:lnTo>
                    <a:pt x="439" y="472"/>
                  </a:lnTo>
                  <a:lnTo>
                    <a:pt x="405" y="405"/>
                  </a:lnTo>
                  <a:lnTo>
                    <a:pt x="439" y="371"/>
                  </a:lnTo>
                  <a:lnTo>
                    <a:pt x="439" y="338"/>
                  </a:lnTo>
                  <a:lnTo>
                    <a:pt x="371" y="304"/>
                  </a:lnTo>
                  <a:lnTo>
                    <a:pt x="405" y="237"/>
                  </a:lnTo>
                  <a:lnTo>
                    <a:pt x="405" y="169"/>
                  </a:lnTo>
                  <a:lnTo>
                    <a:pt x="371" y="68"/>
                  </a:lnTo>
                  <a:lnTo>
                    <a:pt x="304"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 name="Google Shape;159;p2"/>
            <p:cNvSpPr/>
            <p:nvPr/>
          </p:nvSpPr>
          <p:spPr>
            <a:xfrm>
              <a:off x="3257001" y="6038773"/>
              <a:ext cx="51477" cy="29159"/>
            </a:xfrm>
            <a:custGeom>
              <a:avLst/>
              <a:gdLst/>
              <a:ahLst/>
              <a:cxnLst/>
              <a:rect l="l" t="t" r="r" b="b"/>
              <a:pathLst>
                <a:path w="775" h="439" extrusionOk="0">
                  <a:moveTo>
                    <a:pt x="573" y="0"/>
                  </a:moveTo>
                  <a:lnTo>
                    <a:pt x="438" y="34"/>
                  </a:lnTo>
                  <a:lnTo>
                    <a:pt x="303" y="101"/>
                  </a:lnTo>
                  <a:lnTo>
                    <a:pt x="34" y="270"/>
                  </a:lnTo>
                  <a:lnTo>
                    <a:pt x="0" y="304"/>
                  </a:lnTo>
                  <a:lnTo>
                    <a:pt x="0" y="371"/>
                  </a:lnTo>
                  <a:lnTo>
                    <a:pt x="34" y="405"/>
                  </a:lnTo>
                  <a:lnTo>
                    <a:pt x="68" y="438"/>
                  </a:lnTo>
                  <a:lnTo>
                    <a:pt x="674" y="438"/>
                  </a:lnTo>
                  <a:lnTo>
                    <a:pt x="741" y="405"/>
                  </a:lnTo>
                  <a:lnTo>
                    <a:pt x="775" y="337"/>
                  </a:lnTo>
                  <a:lnTo>
                    <a:pt x="741" y="270"/>
                  </a:lnTo>
                  <a:lnTo>
                    <a:pt x="674" y="236"/>
                  </a:lnTo>
                  <a:lnTo>
                    <a:pt x="404" y="236"/>
                  </a:lnTo>
                  <a:lnTo>
                    <a:pt x="539" y="169"/>
                  </a:lnTo>
                  <a:lnTo>
                    <a:pt x="606" y="68"/>
                  </a:lnTo>
                  <a:lnTo>
                    <a:pt x="64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 name="Google Shape;160;p2"/>
            <p:cNvSpPr/>
            <p:nvPr/>
          </p:nvSpPr>
          <p:spPr>
            <a:xfrm>
              <a:off x="2939435" y="5591484"/>
              <a:ext cx="31351" cy="132048"/>
            </a:xfrm>
            <a:custGeom>
              <a:avLst/>
              <a:gdLst/>
              <a:ahLst/>
              <a:cxnLst/>
              <a:rect l="l" t="t" r="r" b="b"/>
              <a:pathLst>
                <a:path w="472" h="1988" extrusionOk="0">
                  <a:moveTo>
                    <a:pt x="34" y="1"/>
                  </a:moveTo>
                  <a:lnTo>
                    <a:pt x="0" y="35"/>
                  </a:lnTo>
                  <a:lnTo>
                    <a:pt x="0" y="237"/>
                  </a:lnTo>
                  <a:lnTo>
                    <a:pt x="34" y="472"/>
                  </a:lnTo>
                  <a:lnTo>
                    <a:pt x="101" y="910"/>
                  </a:lnTo>
                  <a:lnTo>
                    <a:pt x="169" y="1449"/>
                  </a:lnTo>
                  <a:lnTo>
                    <a:pt x="236" y="1718"/>
                  </a:lnTo>
                  <a:lnTo>
                    <a:pt x="337" y="1954"/>
                  </a:lnTo>
                  <a:lnTo>
                    <a:pt x="371" y="1987"/>
                  </a:lnTo>
                  <a:lnTo>
                    <a:pt x="404" y="1987"/>
                  </a:lnTo>
                  <a:lnTo>
                    <a:pt x="438" y="1954"/>
                  </a:lnTo>
                  <a:lnTo>
                    <a:pt x="472" y="1920"/>
                  </a:lnTo>
                  <a:lnTo>
                    <a:pt x="438" y="1651"/>
                  </a:lnTo>
                  <a:lnTo>
                    <a:pt x="404" y="1415"/>
                  </a:lnTo>
                  <a:lnTo>
                    <a:pt x="270" y="910"/>
                  </a:lnTo>
                  <a:lnTo>
                    <a:pt x="202" y="439"/>
                  </a:lnTo>
                  <a:lnTo>
                    <a:pt x="169" y="237"/>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 name="Google Shape;161;p2"/>
            <p:cNvSpPr/>
            <p:nvPr/>
          </p:nvSpPr>
          <p:spPr>
            <a:xfrm>
              <a:off x="3111602" y="5772618"/>
              <a:ext cx="13484" cy="40385"/>
            </a:xfrm>
            <a:custGeom>
              <a:avLst/>
              <a:gdLst/>
              <a:ahLst/>
              <a:cxnLst/>
              <a:rect l="l" t="t" r="r" b="b"/>
              <a:pathLst>
                <a:path w="203" h="608" extrusionOk="0">
                  <a:moveTo>
                    <a:pt x="68" y="1"/>
                  </a:moveTo>
                  <a:lnTo>
                    <a:pt x="35" y="35"/>
                  </a:lnTo>
                  <a:lnTo>
                    <a:pt x="1" y="169"/>
                  </a:lnTo>
                  <a:lnTo>
                    <a:pt x="1" y="304"/>
                  </a:lnTo>
                  <a:lnTo>
                    <a:pt x="35" y="540"/>
                  </a:lnTo>
                  <a:lnTo>
                    <a:pt x="68" y="573"/>
                  </a:lnTo>
                  <a:lnTo>
                    <a:pt x="102" y="607"/>
                  </a:lnTo>
                  <a:lnTo>
                    <a:pt x="169" y="573"/>
                  </a:lnTo>
                  <a:lnTo>
                    <a:pt x="203" y="540"/>
                  </a:lnTo>
                  <a:lnTo>
                    <a:pt x="203" y="506"/>
                  </a:lnTo>
                  <a:lnTo>
                    <a:pt x="169" y="270"/>
                  </a:lnTo>
                  <a:lnTo>
                    <a:pt x="169" y="35"/>
                  </a:lnTo>
                  <a:lnTo>
                    <a:pt x="1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 name="Google Shape;162;p2"/>
            <p:cNvSpPr/>
            <p:nvPr/>
          </p:nvSpPr>
          <p:spPr>
            <a:xfrm>
              <a:off x="3098184" y="5549040"/>
              <a:ext cx="156624" cy="145399"/>
            </a:xfrm>
            <a:custGeom>
              <a:avLst/>
              <a:gdLst/>
              <a:ahLst/>
              <a:cxnLst/>
              <a:rect l="l" t="t" r="r" b="b"/>
              <a:pathLst>
                <a:path w="2358" h="2189" extrusionOk="0">
                  <a:moveTo>
                    <a:pt x="1684" y="0"/>
                  </a:moveTo>
                  <a:lnTo>
                    <a:pt x="1348" y="68"/>
                  </a:lnTo>
                  <a:lnTo>
                    <a:pt x="742" y="135"/>
                  </a:lnTo>
                  <a:lnTo>
                    <a:pt x="439" y="202"/>
                  </a:lnTo>
                  <a:lnTo>
                    <a:pt x="136" y="270"/>
                  </a:lnTo>
                  <a:lnTo>
                    <a:pt x="102" y="202"/>
                  </a:lnTo>
                  <a:lnTo>
                    <a:pt x="68" y="169"/>
                  </a:lnTo>
                  <a:lnTo>
                    <a:pt x="35" y="236"/>
                  </a:lnTo>
                  <a:lnTo>
                    <a:pt x="1" y="438"/>
                  </a:lnTo>
                  <a:lnTo>
                    <a:pt x="1" y="674"/>
                  </a:lnTo>
                  <a:lnTo>
                    <a:pt x="68" y="1111"/>
                  </a:lnTo>
                  <a:lnTo>
                    <a:pt x="136" y="1650"/>
                  </a:lnTo>
                  <a:lnTo>
                    <a:pt x="203" y="1919"/>
                  </a:lnTo>
                  <a:lnTo>
                    <a:pt x="304" y="2155"/>
                  </a:lnTo>
                  <a:lnTo>
                    <a:pt x="338" y="2189"/>
                  </a:lnTo>
                  <a:lnTo>
                    <a:pt x="371" y="2189"/>
                  </a:lnTo>
                  <a:lnTo>
                    <a:pt x="439" y="2155"/>
                  </a:lnTo>
                  <a:lnTo>
                    <a:pt x="439" y="2121"/>
                  </a:lnTo>
                  <a:lnTo>
                    <a:pt x="405" y="1852"/>
                  </a:lnTo>
                  <a:lnTo>
                    <a:pt x="371" y="1616"/>
                  </a:lnTo>
                  <a:lnTo>
                    <a:pt x="270" y="1111"/>
                  </a:lnTo>
                  <a:lnTo>
                    <a:pt x="203" y="741"/>
                  </a:lnTo>
                  <a:lnTo>
                    <a:pt x="136" y="371"/>
                  </a:lnTo>
                  <a:lnTo>
                    <a:pt x="540" y="337"/>
                  </a:lnTo>
                  <a:lnTo>
                    <a:pt x="944" y="303"/>
                  </a:lnTo>
                  <a:lnTo>
                    <a:pt x="1886" y="135"/>
                  </a:lnTo>
                  <a:lnTo>
                    <a:pt x="1920" y="169"/>
                  </a:lnTo>
                  <a:lnTo>
                    <a:pt x="1954" y="202"/>
                  </a:lnTo>
                  <a:lnTo>
                    <a:pt x="1987" y="169"/>
                  </a:lnTo>
                  <a:lnTo>
                    <a:pt x="1987" y="472"/>
                  </a:lnTo>
                  <a:lnTo>
                    <a:pt x="2021" y="741"/>
                  </a:lnTo>
                  <a:lnTo>
                    <a:pt x="2156" y="1751"/>
                  </a:lnTo>
                  <a:lnTo>
                    <a:pt x="1954" y="1751"/>
                  </a:lnTo>
                  <a:lnTo>
                    <a:pt x="1752" y="1785"/>
                  </a:lnTo>
                  <a:lnTo>
                    <a:pt x="1348" y="1886"/>
                  </a:lnTo>
                  <a:lnTo>
                    <a:pt x="876" y="1919"/>
                  </a:lnTo>
                  <a:lnTo>
                    <a:pt x="607" y="1987"/>
                  </a:lnTo>
                  <a:lnTo>
                    <a:pt x="506" y="2054"/>
                  </a:lnTo>
                  <a:lnTo>
                    <a:pt x="439" y="2121"/>
                  </a:lnTo>
                  <a:lnTo>
                    <a:pt x="540" y="2155"/>
                  </a:lnTo>
                  <a:lnTo>
                    <a:pt x="641" y="2189"/>
                  </a:lnTo>
                  <a:lnTo>
                    <a:pt x="843" y="2189"/>
                  </a:lnTo>
                  <a:lnTo>
                    <a:pt x="1247" y="2088"/>
                  </a:lnTo>
                  <a:lnTo>
                    <a:pt x="1752" y="2054"/>
                  </a:lnTo>
                  <a:lnTo>
                    <a:pt x="1987" y="2020"/>
                  </a:lnTo>
                  <a:lnTo>
                    <a:pt x="2189" y="1953"/>
                  </a:lnTo>
                  <a:lnTo>
                    <a:pt x="2324" y="1953"/>
                  </a:lnTo>
                  <a:lnTo>
                    <a:pt x="2358" y="1919"/>
                  </a:lnTo>
                  <a:lnTo>
                    <a:pt x="2358" y="1886"/>
                  </a:lnTo>
                  <a:lnTo>
                    <a:pt x="2223" y="876"/>
                  </a:lnTo>
                  <a:lnTo>
                    <a:pt x="2156" y="438"/>
                  </a:lnTo>
                  <a:lnTo>
                    <a:pt x="2122" y="202"/>
                  </a:lnTo>
                  <a:lnTo>
                    <a:pt x="2055" y="0"/>
                  </a:lnTo>
                  <a:lnTo>
                    <a:pt x="2021" y="0"/>
                  </a:lnTo>
                  <a:lnTo>
                    <a:pt x="2021" y="34"/>
                  </a:lnTo>
                  <a:lnTo>
                    <a:pt x="1987"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 name="Google Shape;163;p2"/>
            <p:cNvSpPr/>
            <p:nvPr/>
          </p:nvSpPr>
          <p:spPr>
            <a:xfrm>
              <a:off x="3263709" y="5748042"/>
              <a:ext cx="42577" cy="44769"/>
            </a:xfrm>
            <a:custGeom>
              <a:avLst/>
              <a:gdLst/>
              <a:ahLst/>
              <a:cxnLst/>
              <a:rect l="l" t="t" r="r" b="b"/>
              <a:pathLst>
                <a:path w="641" h="674" extrusionOk="0">
                  <a:moveTo>
                    <a:pt x="236" y="169"/>
                  </a:moveTo>
                  <a:lnTo>
                    <a:pt x="270" y="203"/>
                  </a:lnTo>
                  <a:lnTo>
                    <a:pt x="438" y="203"/>
                  </a:lnTo>
                  <a:lnTo>
                    <a:pt x="472" y="337"/>
                  </a:lnTo>
                  <a:lnTo>
                    <a:pt x="472" y="405"/>
                  </a:lnTo>
                  <a:lnTo>
                    <a:pt x="438" y="472"/>
                  </a:lnTo>
                  <a:lnTo>
                    <a:pt x="371" y="506"/>
                  </a:lnTo>
                  <a:lnTo>
                    <a:pt x="337" y="506"/>
                  </a:lnTo>
                  <a:lnTo>
                    <a:pt x="202" y="472"/>
                  </a:lnTo>
                  <a:lnTo>
                    <a:pt x="169" y="438"/>
                  </a:lnTo>
                  <a:lnTo>
                    <a:pt x="135" y="371"/>
                  </a:lnTo>
                  <a:lnTo>
                    <a:pt x="169" y="236"/>
                  </a:lnTo>
                  <a:lnTo>
                    <a:pt x="236" y="169"/>
                  </a:lnTo>
                  <a:close/>
                  <a:moveTo>
                    <a:pt x="202" y="1"/>
                  </a:moveTo>
                  <a:lnTo>
                    <a:pt x="101" y="68"/>
                  </a:lnTo>
                  <a:lnTo>
                    <a:pt x="34" y="169"/>
                  </a:lnTo>
                  <a:lnTo>
                    <a:pt x="0" y="304"/>
                  </a:lnTo>
                  <a:lnTo>
                    <a:pt x="0" y="405"/>
                  </a:lnTo>
                  <a:lnTo>
                    <a:pt x="34" y="539"/>
                  </a:lnTo>
                  <a:lnTo>
                    <a:pt x="135" y="640"/>
                  </a:lnTo>
                  <a:lnTo>
                    <a:pt x="236" y="674"/>
                  </a:lnTo>
                  <a:lnTo>
                    <a:pt x="337" y="674"/>
                  </a:lnTo>
                  <a:lnTo>
                    <a:pt x="472" y="640"/>
                  </a:lnTo>
                  <a:lnTo>
                    <a:pt x="539" y="573"/>
                  </a:lnTo>
                  <a:lnTo>
                    <a:pt x="606" y="472"/>
                  </a:lnTo>
                  <a:lnTo>
                    <a:pt x="640" y="304"/>
                  </a:lnTo>
                  <a:lnTo>
                    <a:pt x="606" y="169"/>
                  </a:lnTo>
                  <a:lnTo>
                    <a:pt x="539" y="68"/>
                  </a:lnTo>
                  <a:lnTo>
                    <a:pt x="472" y="34"/>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 name="Google Shape;164;p2"/>
            <p:cNvSpPr/>
            <p:nvPr/>
          </p:nvSpPr>
          <p:spPr>
            <a:xfrm>
              <a:off x="3169788" y="5627286"/>
              <a:ext cx="35802" cy="38060"/>
            </a:xfrm>
            <a:custGeom>
              <a:avLst/>
              <a:gdLst/>
              <a:ahLst/>
              <a:cxnLst/>
              <a:rect l="l" t="t" r="r" b="b"/>
              <a:pathLst>
                <a:path w="539" h="573" extrusionOk="0">
                  <a:moveTo>
                    <a:pt x="236" y="1"/>
                  </a:moveTo>
                  <a:lnTo>
                    <a:pt x="135" y="34"/>
                  </a:lnTo>
                  <a:lnTo>
                    <a:pt x="68" y="68"/>
                  </a:lnTo>
                  <a:lnTo>
                    <a:pt x="34" y="135"/>
                  </a:lnTo>
                  <a:lnTo>
                    <a:pt x="0" y="203"/>
                  </a:lnTo>
                  <a:lnTo>
                    <a:pt x="0" y="270"/>
                  </a:lnTo>
                  <a:lnTo>
                    <a:pt x="34" y="337"/>
                  </a:lnTo>
                  <a:lnTo>
                    <a:pt x="101" y="371"/>
                  </a:lnTo>
                  <a:lnTo>
                    <a:pt x="270" y="371"/>
                  </a:lnTo>
                  <a:lnTo>
                    <a:pt x="404" y="337"/>
                  </a:lnTo>
                  <a:lnTo>
                    <a:pt x="404" y="337"/>
                  </a:lnTo>
                  <a:lnTo>
                    <a:pt x="371" y="405"/>
                  </a:lnTo>
                  <a:lnTo>
                    <a:pt x="371" y="472"/>
                  </a:lnTo>
                  <a:lnTo>
                    <a:pt x="404" y="539"/>
                  </a:lnTo>
                  <a:lnTo>
                    <a:pt x="438" y="573"/>
                  </a:lnTo>
                  <a:lnTo>
                    <a:pt x="472" y="573"/>
                  </a:lnTo>
                  <a:lnTo>
                    <a:pt x="505" y="506"/>
                  </a:lnTo>
                  <a:lnTo>
                    <a:pt x="539" y="405"/>
                  </a:lnTo>
                  <a:lnTo>
                    <a:pt x="539" y="203"/>
                  </a:lnTo>
                  <a:lnTo>
                    <a:pt x="505" y="169"/>
                  </a:lnTo>
                  <a:lnTo>
                    <a:pt x="472" y="135"/>
                  </a:lnTo>
                  <a:lnTo>
                    <a:pt x="404" y="169"/>
                  </a:lnTo>
                  <a:lnTo>
                    <a:pt x="303" y="236"/>
                  </a:lnTo>
                  <a:lnTo>
                    <a:pt x="135" y="236"/>
                  </a:lnTo>
                  <a:lnTo>
                    <a:pt x="135" y="169"/>
                  </a:lnTo>
                  <a:lnTo>
                    <a:pt x="169" y="135"/>
                  </a:lnTo>
                  <a:lnTo>
                    <a:pt x="270" y="102"/>
                  </a:lnTo>
                  <a:lnTo>
                    <a:pt x="438" y="102"/>
                  </a:lnTo>
                  <a:lnTo>
                    <a:pt x="438" y="135"/>
                  </a:lnTo>
                  <a:lnTo>
                    <a:pt x="505" y="135"/>
                  </a:lnTo>
                  <a:lnTo>
                    <a:pt x="505" y="102"/>
                  </a:lnTo>
                  <a:lnTo>
                    <a:pt x="438"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 name="Google Shape;165;p2"/>
            <p:cNvSpPr/>
            <p:nvPr/>
          </p:nvSpPr>
          <p:spPr>
            <a:xfrm>
              <a:off x="2941693" y="5795002"/>
              <a:ext cx="47027" cy="40318"/>
            </a:xfrm>
            <a:custGeom>
              <a:avLst/>
              <a:gdLst/>
              <a:ahLst/>
              <a:cxnLst/>
              <a:rect l="l" t="t" r="r" b="b"/>
              <a:pathLst>
                <a:path w="708" h="607" extrusionOk="0">
                  <a:moveTo>
                    <a:pt x="539" y="1"/>
                  </a:moveTo>
                  <a:lnTo>
                    <a:pt x="505" y="34"/>
                  </a:lnTo>
                  <a:lnTo>
                    <a:pt x="505" y="102"/>
                  </a:lnTo>
                  <a:lnTo>
                    <a:pt x="539" y="203"/>
                  </a:lnTo>
                  <a:lnTo>
                    <a:pt x="505" y="337"/>
                  </a:lnTo>
                  <a:lnTo>
                    <a:pt x="438" y="405"/>
                  </a:lnTo>
                  <a:lnTo>
                    <a:pt x="337" y="472"/>
                  </a:lnTo>
                  <a:lnTo>
                    <a:pt x="269" y="472"/>
                  </a:lnTo>
                  <a:lnTo>
                    <a:pt x="236" y="438"/>
                  </a:lnTo>
                  <a:lnTo>
                    <a:pt x="168" y="337"/>
                  </a:lnTo>
                  <a:lnTo>
                    <a:pt x="168" y="270"/>
                  </a:lnTo>
                  <a:lnTo>
                    <a:pt x="202" y="169"/>
                  </a:lnTo>
                  <a:lnTo>
                    <a:pt x="202" y="135"/>
                  </a:lnTo>
                  <a:lnTo>
                    <a:pt x="168" y="102"/>
                  </a:lnTo>
                  <a:lnTo>
                    <a:pt x="67" y="135"/>
                  </a:lnTo>
                  <a:lnTo>
                    <a:pt x="34" y="203"/>
                  </a:lnTo>
                  <a:lnTo>
                    <a:pt x="0" y="304"/>
                  </a:lnTo>
                  <a:lnTo>
                    <a:pt x="0" y="371"/>
                  </a:lnTo>
                  <a:lnTo>
                    <a:pt x="34" y="472"/>
                  </a:lnTo>
                  <a:lnTo>
                    <a:pt x="101" y="539"/>
                  </a:lnTo>
                  <a:lnTo>
                    <a:pt x="168" y="607"/>
                  </a:lnTo>
                  <a:lnTo>
                    <a:pt x="404" y="607"/>
                  </a:lnTo>
                  <a:lnTo>
                    <a:pt x="505" y="573"/>
                  </a:lnTo>
                  <a:lnTo>
                    <a:pt x="572" y="506"/>
                  </a:lnTo>
                  <a:lnTo>
                    <a:pt x="640" y="438"/>
                  </a:lnTo>
                  <a:lnTo>
                    <a:pt x="674" y="337"/>
                  </a:lnTo>
                  <a:lnTo>
                    <a:pt x="707" y="203"/>
                  </a:lnTo>
                  <a:lnTo>
                    <a:pt x="674" y="102"/>
                  </a:lnTo>
                  <a:lnTo>
                    <a:pt x="6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6" name="Google Shape;166;p2"/>
            <p:cNvSpPr/>
            <p:nvPr/>
          </p:nvSpPr>
          <p:spPr>
            <a:xfrm>
              <a:off x="3051224" y="5710048"/>
              <a:ext cx="154366" cy="152108"/>
            </a:xfrm>
            <a:custGeom>
              <a:avLst/>
              <a:gdLst/>
              <a:ahLst/>
              <a:cxnLst/>
              <a:rect l="l" t="t" r="r" b="b"/>
              <a:pathLst>
                <a:path w="2324" h="2290" extrusionOk="0">
                  <a:moveTo>
                    <a:pt x="1954" y="0"/>
                  </a:moveTo>
                  <a:lnTo>
                    <a:pt x="1954" y="34"/>
                  </a:lnTo>
                  <a:lnTo>
                    <a:pt x="1954" y="101"/>
                  </a:lnTo>
                  <a:lnTo>
                    <a:pt x="1449" y="135"/>
                  </a:lnTo>
                  <a:lnTo>
                    <a:pt x="944" y="169"/>
                  </a:lnTo>
                  <a:lnTo>
                    <a:pt x="506" y="202"/>
                  </a:lnTo>
                  <a:lnTo>
                    <a:pt x="270" y="236"/>
                  </a:lnTo>
                  <a:lnTo>
                    <a:pt x="169" y="303"/>
                  </a:lnTo>
                  <a:lnTo>
                    <a:pt x="102" y="371"/>
                  </a:lnTo>
                  <a:lnTo>
                    <a:pt x="270" y="404"/>
                  </a:lnTo>
                  <a:lnTo>
                    <a:pt x="439" y="404"/>
                  </a:lnTo>
                  <a:lnTo>
                    <a:pt x="809" y="371"/>
                  </a:lnTo>
                  <a:lnTo>
                    <a:pt x="1381" y="337"/>
                  </a:lnTo>
                  <a:lnTo>
                    <a:pt x="1954" y="303"/>
                  </a:lnTo>
                  <a:lnTo>
                    <a:pt x="1987" y="606"/>
                  </a:lnTo>
                  <a:lnTo>
                    <a:pt x="2021" y="943"/>
                  </a:lnTo>
                  <a:lnTo>
                    <a:pt x="2088" y="1381"/>
                  </a:lnTo>
                  <a:lnTo>
                    <a:pt x="2122" y="1583"/>
                  </a:lnTo>
                  <a:lnTo>
                    <a:pt x="2156" y="1818"/>
                  </a:lnTo>
                  <a:lnTo>
                    <a:pt x="1247" y="1919"/>
                  </a:lnTo>
                  <a:lnTo>
                    <a:pt x="809" y="1987"/>
                  </a:lnTo>
                  <a:lnTo>
                    <a:pt x="405" y="2121"/>
                  </a:lnTo>
                  <a:lnTo>
                    <a:pt x="304" y="1684"/>
                  </a:lnTo>
                  <a:lnTo>
                    <a:pt x="237" y="1246"/>
                  </a:lnTo>
                  <a:lnTo>
                    <a:pt x="203" y="808"/>
                  </a:lnTo>
                  <a:lnTo>
                    <a:pt x="169" y="573"/>
                  </a:lnTo>
                  <a:lnTo>
                    <a:pt x="68" y="371"/>
                  </a:lnTo>
                  <a:lnTo>
                    <a:pt x="1" y="505"/>
                  </a:lnTo>
                  <a:lnTo>
                    <a:pt x="1" y="640"/>
                  </a:lnTo>
                  <a:lnTo>
                    <a:pt x="1" y="977"/>
                  </a:lnTo>
                  <a:lnTo>
                    <a:pt x="102" y="1583"/>
                  </a:lnTo>
                  <a:lnTo>
                    <a:pt x="102" y="1785"/>
                  </a:lnTo>
                  <a:lnTo>
                    <a:pt x="136" y="1987"/>
                  </a:lnTo>
                  <a:lnTo>
                    <a:pt x="169" y="2088"/>
                  </a:lnTo>
                  <a:lnTo>
                    <a:pt x="203" y="2189"/>
                  </a:lnTo>
                  <a:lnTo>
                    <a:pt x="270" y="2256"/>
                  </a:lnTo>
                  <a:lnTo>
                    <a:pt x="371" y="2290"/>
                  </a:lnTo>
                  <a:lnTo>
                    <a:pt x="405" y="2290"/>
                  </a:lnTo>
                  <a:lnTo>
                    <a:pt x="405" y="2256"/>
                  </a:lnTo>
                  <a:lnTo>
                    <a:pt x="405" y="2222"/>
                  </a:lnTo>
                  <a:lnTo>
                    <a:pt x="843" y="2222"/>
                  </a:lnTo>
                  <a:lnTo>
                    <a:pt x="1314" y="2155"/>
                  </a:lnTo>
                  <a:lnTo>
                    <a:pt x="2189" y="1987"/>
                  </a:lnTo>
                  <a:lnTo>
                    <a:pt x="2290" y="1987"/>
                  </a:lnTo>
                  <a:lnTo>
                    <a:pt x="2324" y="1953"/>
                  </a:lnTo>
                  <a:lnTo>
                    <a:pt x="2324" y="1717"/>
                  </a:lnTo>
                  <a:lnTo>
                    <a:pt x="2290" y="1515"/>
                  </a:lnTo>
                  <a:lnTo>
                    <a:pt x="2223" y="1078"/>
                  </a:lnTo>
                  <a:lnTo>
                    <a:pt x="2156" y="539"/>
                  </a:lnTo>
                  <a:lnTo>
                    <a:pt x="2088" y="270"/>
                  </a:lnTo>
                  <a:lnTo>
                    <a:pt x="2021" y="34"/>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7" name="Google Shape;167;p2"/>
            <p:cNvSpPr/>
            <p:nvPr/>
          </p:nvSpPr>
          <p:spPr>
            <a:xfrm>
              <a:off x="2946143" y="6110310"/>
              <a:ext cx="47027" cy="38127"/>
            </a:xfrm>
            <a:custGeom>
              <a:avLst/>
              <a:gdLst/>
              <a:ahLst/>
              <a:cxnLst/>
              <a:rect l="l" t="t" r="r" b="b"/>
              <a:pathLst>
                <a:path w="708" h="574" extrusionOk="0">
                  <a:moveTo>
                    <a:pt x="505" y="1"/>
                  </a:moveTo>
                  <a:lnTo>
                    <a:pt x="472" y="35"/>
                  </a:lnTo>
                  <a:lnTo>
                    <a:pt x="438" y="102"/>
                  </a:lnTo>
                  <a:lnTo>
                    <a:pt x="438" y="203"/>
                  </a:lnTo>
                  <a:lnTo>
                    <a:pt x="505" y="338"/>
                  </a:lnTo>
                  <a:lnTo>
                    <a:pt x="539" y="371"/>
                  </a:lnTo>
                  <a:lnTo>
                    <a:pt x="505" y="371"/>
                  </a:lnTo>
                  <a:lnTo>
                    <a:pt x="472" y="338"/>
                  </a:lnTo>
                  <a:lnTo>
                    <a:pt x="404" y="270"/>
                  </a:lnTo>
                  <a:lnTo>
                    <a:pt x="169" y="68"/>
                  </a:lnTo>
                  <a:lnTo>
                    <a:pt x="135" y="35"/>
                  </a:lnTo>
                  <a:lnTo>
                    <a:pt x="68" y="35"/>
                  </a:lnTo>
                  <a:lnTo>
                    <a:pt x="34" y="68"/>
                  </a:lnTo>
                  <a:lnTo>
                    <a:pt x="34" y="102"/>
                  </a:lnTo>
                  <a:lnTo>
                    <a:pt x="34" y="136"/>
                  </a:lnTo>
                  <a:lnTo>
                    <a:pt x="0" y="270"/>
                  </a:lnTo>
                  <a:lnTo>
                    <a:pt x="34" y="540"/>
                  </a:lnTo>
                  <a:lnTo>
                    <a:pt x="68" y="573"/>
                  </a:lnTo>
                  <a:lnTo>
                    <a:pt x="169" y="573"/>
                  </a:lnTo>
                  <a:lnTo>
                    <a:pt x="202" y="506"/>
                  </a:lnTo>
                  <a:lnTo>
                    <a:pt x="202" y="338"/>
                  </a:lnTo>
                  <a:lnTo>
                    <a:pt x="371" y="472"/>
                  </a:lnTo>
                  <a:lnTo>
                    <a:pt x="472" y="506"/>
                  </a:lnTo>
                  <a:lnTo>
                    <a:pt x="539" y="540"/>
                  </a:lnTo>
                  <a:lnTo>
                    <a:pt x="607" y="506"/>
                  </a:lnTo>
                  <a:lnTo>
                    <a:pt x="674" y="472"/>
                  </a:lnTo>
                  <a:lnTo>
                    <a:pt x="708" y="405"/>
                  </a:lnTo>
                  <a:lnTo>
                    <a:pt x="708" y="338"/>
                  </a:lnTo>
                  <a:lnTo>
                    <a:pt x="640" y="203"/>
                  </a:lnTo>
                  <a:lnTo>
                    <a:pt x="607" y="102"/>
                  </a:lnTo>
                  <a:lnTo>
                    <a:pt x="607" y="35"/>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8" name="Google Shape;168;p2"/>
            <p:cNvSpPr/>
            <p:nvPr/>
          </p:nvSpPr>
          <p:spPr>
            <a:xfrm>
              <a:off x="2943885" y="5886732"/>
              <a:ext cx="147657" cy="149849"/>
            </a:xfrm>
            <a:custGeom>
              <a:avLst/>
              <a:gdLst/>
              <a:ahLst/>
              <a:cxnLst/>
              <a:rect l="l" t="t" r="r" b="b"/>
              <a:pathLst>
                <a:path w="2223" h="2256" extrusionOk="0">
                  <a:moveTo>
                    <a:pt x="1920" y="168"/>
                  </a:moveTo>
                  <a:lnTo>
                    <a:pt x="1954" y="539"/>
                  </a:lnTo>
                  <a:lnTo>
                    <a:pt x="1987" y="909"/>
                  </a:lnTo>
                  <a:lnTo>
                    <a:pt x="2021" y="1380"/>
                  </a:lnTo>
                  <a:lnTo>
                    <a:pt x="2055" y="1852"/>
                  </a:lnTo>
                  <a:lnTo>
                    <a:pt x="1583" y="1852"/>
                  </a:lnTo>
                  <a:lnTo>
                    <a:pt x="1112" y="1919"/>
                  </a:lnTo>
                  <a:lnTo>
                    <a:pt x="742" y="1986"/>
                  </a:lnTo>
                  <a:lnTo>
                    <a:pt x="573" y="2020"/>
                  </a:lnTo>
                  <a:lnTo>
                    <a:pt x="405" y="2087"/>
                  </a:lnTo>
                  <a:lnTo>
                    <a:pt x="337" y="1650"/>
                  </a:lnTo>
                  <a:lnTo>
                    <a:pt x="236" y="1178"/>
                  </a:lnTo>
                  <a:lnTo>
                    <a:pt x="203" y="808"/>
                  </a:lnTo>
                  <a:lnTo>
                    <a:pt x="135" y="438"/>
                  </a:lnTo>
                  <a:lnTo>
                    <a:pt x="1045" y="337"/>
                  </a:lnTo>
                  <a:lnTo>
                    <a:pt x="1920" y="168"/>
                  </a:lnTo>
                  <a:close/>
                  <a:moveTo>
                    <a:pt x="1920" y="0"/>
                  </a:moveTo>
                  <a:lnTo>
                    <a:pt x="1011" y="101"/>
                  </a:lnTo>
                  <a:lnTo>
                    <a:pt x="102" y="269"/>
                  </a:lnTo>
                  <a:lnTo>
                    <a:pt x="34" y="303"/>
                  </a:lnTo>
                  <a:lnTo>
                    <a:pt x="1" y="337"/>
                  </a:lnTo>
                  <a:lnTo>
                    <a:pt x="1" y="606"/>
                  </a:lnTo>
                  <a:lnTo>
                    <a:pt x="34" y="842"/>
                  </a:lnTo>
                  <a:lnTo>
                    <a:pt x="102" y="1347"/>
                  </a:lnTo>
                  <a:lnTo>
                    <a:pt x="169" y="1818"/>
                  </a:lnTo>
                  <a:lnTo>
                    <a:pt x="203" y="2020"/>
                  </a:lnTo>
                  <a:lnTo>
                    <a:pt x="270" y="2222"/>
                  </a:lnTo>
                  <a:lnTo>
                    <a:pt x="304" y="2256"/>
                  </a:lnTo>
                  <a:lnTo>
                    <a:pt x="371" y="2256"/>
                  </a:lnTo>
                  <a:lnTo>
                    <a:pt x="371" y="2222"/>
                  </a:lnTo>
                  <a:lnTo>
                    <a:pt x="607" y="2222"/>
                  </a:lnTo>
                  <a:lnTo>
                    <a:pt x="843" y="2188"/>
                  </a:lnTo>
                  <a:lnTo>
                    <a:pt x="1280" y="2121"/>
                  </a:lnTo>
                  <a:lnTo>
                    <a:pt x="1684" y="2054"/>
                  </a:lnTo>
                  <a:lnTo>
                    <a:pt x="1886" y="2020"/>
                  </a:lnTo>
                  <a:lnTo>
                    <a:pt x="2088" y="1953"/>
                  </a:lnTo>
                  <a:lnTo>
                    <a:pt x="2156" y="1953"/>
                  </a:lnTo>
                  <a:lnTo>
                    <a:pt x="2223" y="1885"/>
                  </a:lnTo>
                  <a:lnTo>
                    <a:pt x="2223" y="1650"/>
                  </a:lnTo>
                  <a:lnTo>
                    <a:pt x="2223" y="1380"/>
                  </a:lnTo>
                  <a:lnTo>
                    <a:pt x="2189" y="875"/>
                  </a:lnTo>
                  <a:lnTo>
                    <a:pt x="2122" y="471"/>
                  </a:lnTo>
                  <a:lnTo>
                    <a:pt x="2088" y="269"/>
                  </a:lnTo>
                  <a:lnTo>
                    <a:pt x="1987" y="67"/>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9" name="Google Shape;169;p2"/>
            <p:cNvSpPr/>
            <p:nvPr/>
          </p:nvSpPr>
          <p:spPr>
            <a:xfrm>
              <a:off x="2999813" y="5942593"/>
              <a:ext cx="31351" cy="44835"/>
            </a:xfrm>
            <a:custGeom>
              <a:avLst/>
              <a:gdLst/>
              <a:ahLst/>
              <a:cxnLst/>
              <a:rect l="l" t="t" r="r" b="b"/>
              <a:pathLst>
                <a:path w="472" h="675" extrusionOk="0">
                  <a:moveTo>
                    <a:pt x="270" y="1"/>
                  </a:moveTo>
                  <a:lnTo>
                    <a:pt x="337" y="169"/>
                  </a:lnTo>
                  <a:lnTo>
                    <a:pt x="371" y="337"/>
                  </a:lnTo>
                  <a:lnTo>
                    <a:pt x="337" y="405"/>
                  </a:lnTo>
                  <a:lnTo>
                    <a:pt x="304" y="472"/>
                  </a:lnTo>
                  <a:lnTo>
                    <a:pt x="270" y="539"/>
                  </a:lnTo>
                  <a:lnTo>
                    <a:pt x="203" y="539"/>
                  </a:lnTo>
                  <a:lnTo>
                    <a:pt x="169" y="472"/>
                  </a:lnTo>
                  <a:lnTo>
                    <a:pt x="135" y="405"/>
                  </a:lnTo>
                  <a:lnTo>
                    <a:pt x="68" y="371"/>
                  </a:lnTo>
                  <a:lnTo>
                    <a:pt x="34" y="371"/>
                  </a:lnTo>
                  <a:lnTo>
                    <a:pt x="1" y="438"/>
                  </a:lnTo>
                  <a:lnTo>
                    <a:pt x="1" y="472"/>
                  </a:lnTo>
                  <a:lnTo>
                    <a:pt x="34" y="539"/>
                  </a:lnTo>
                  <a:lnTo>
                    <a:pt x="68" y="607"/>
                  </a:lnTo>
                  <a:lnTo>
                    <a:pt x="68" y="640"/>
                  </a:lnTo>
                  <a:lnTo>
                    <a:pt x="102" y="674"/>
                  </a:lnTo>
                  <a:lnTo>
                    <a:pt x="203" y="674"/>
                  </a:lnTo>
                  <a:lnTo>
                    <a:pt x="304" y="640"/>
                  </a:lnTo>
                  <a:lnTo>
                    <a:pt x="371" y="573"/>
                  </a:lnTo>
                  <a:lnTo>
                    <a:pt x="438" y="506"/>
                  </a:lnTo>
                  <a:lnTo>
                    <a:pt x="472" y="371"/>
                  </a:lnTo>
                  <a:lnTo>
                    <a:pt x="438" y="236"/>
                  </a:lnTo>
                  <a:lnTo>
                    <a:pt x="405" y="102"/>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0" name="Google Shape;170;p2"/>
            <p:cNvSpPr/>
            <p:nvPr/>
          </p:nvSpPr>
          <p:spPr>
            <a:xfrm>
              <a:off x="2890215" y="6052190"/>
              <a:ext cx="152174" cy="147657"/>
            </a:xfrm>
            <a:custGeom>
              <a:avLst/>
              <a:gdLst/>
              <a:ahLst/>
              <a:cxnLst/>
              <a:rect l="l" t="t" r="r" b="b"/>
              <a:pathLst>
                <a:path w="2291" h="2223" extrusionOk="0">
                  <a:moveTo>
                    <a:pt x="1886" y="203"/>
                  </a:moveTo>
                  <a:lnTo>
                    <a:pt x="1954" y="573"/>
                  </a:lnTo>
                  <a:lnTo>
                    <a:pt x="2021" y="943"/>
                  </a:lnTo>
                  <a:lnTo>
                    <a:pt x="2055" y="1381"/>
                  </a:lnTo>
                  <a:lnTo>
                    <a:pt x="2122" y="1819"/>
                  </a:lnTo>
                  <a:lnTo>
                    <a:pt x="1954" y="1819"/>
                  </a:lnTo>
                  <a:lnTo>
                    <a:pt x="1752" y="1852"/>
                  </a:lnTo>
                  <a:lnTo>
                    <a:pt x="1381" y="1920"/>
                  </a:lnTo>
                  <a:lnTo>
                    <a:pt x="910" y="1987"/>
                  </a:lnTo>
                  <a:lnTo>
                    <a:pt x="674" y="2021"/>
                  </a:lnTo>
                  <a:lnTo>
                    <a:pt x="472" y="2088"/>
                  </a:lnTo>
                  <a:lnTo>
                    <a:pt x="371" y="1650"/>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607"/>
                  </a:lnTo>
                  <a:lnTo>
                    <a:pt x="1" y="809"/>
                  </a:lnTo>
                  <a:lnTo>
                    <a:pt x="68" y="1213"/>
                  </a:lnTo>
                  <a:lnTo>
                    <a:pt x="169" y="1718"/>
                  </a:lnTo>
                  <a:lnTo>
                    <a:pt x="236" y="1953"/>
                  </a:lnTo>
                  <a:lnTo>
                    <a:pt x="337" y="2189"/>
                  </a:lnTo>
                  <a:lnTo>
                    <a:pt x="405" y="2223"/>
                  </a:lnTo>
                  <a:lnTo>
                    <a:pt x="674" y="2223"/>
                  </a:lnTo>
                  <a:lnTo>
                    <a:pt x="876" y="2189"/>
                  </a:lnTo>
                  <a:lnTo>
                    <a:pt x="1280" y="2122"/>
                  </a:lnTo>
                  <a:lnTo>
                    <a:pt x="1752" y="2088"/>
                  </a:lnTo>
                  <a:lnTo>
                    <a:pt x="1954" y="2054"/>
                  </a:lnTo>
                  <a:lnTo>
                    <a:pt x="2189" y="1987"/>
                  </a:lnTo>
                  <a:lnTo>
                    <a:pt x="2290" y="1987"/>
                  </a:lnTo>
                  <a:lnTo>
                    <a:pt x="2290" y="1953"/>
                  </a:lnTo>
                  <a:lnTo>
                    <a:pt x="2290" y="1718"/>
                  </a:lnTo>
                  <a:lnTo>
                    <a:pt x="2290" y="1482"/>
                  </a:lnTo>
                  <a:lnTo>
                    <a:pt x="2223" y="1044"/>
                  </a:lnTo>
                  <a:lnTo>
                    <a:pt x="2122" y="539"/>
                  </a:lnTo>
                  <a:lnTo>
                    <a:pt x="2055" y="304"/>
                  </a:lnTo>
                  <a:lnTo>
                    <a:pt x="1987" y="68"/>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1" name="Google Shape;171;p2"/>
            <p:cNvSpPr/>
            <p:nvPr/>
          </p:nvSpPr>
          <p:spPr>
            <a:xfrm>
              <a:off x="2677796" y="5989554"/>
              <a:ext cx="58186" cy="51544"/>
            </a:xfrm>
            <a:custGeom>
              <a:avLst/>
              <a:gdLst/>
              <a:ahLst/>
              <a:cxnLst/>
              <a:rect l="l" t="t" r="r" b="b"/>
              <a:pathLst>
                <a:path w="876" h="776" extrusionOk="0">
                  <a:moveTo>
                    <a:pt x="371" y="1"/>
                  </a:moveTo>
                  <a:lnTo>
                    <a:pt x="270" y="34"/>
                  </a:lnTo>
                  <a:lnTo>
                    <a:pt x="169" y="68"/>
                  </a:lnTo>
                  <a:lnTo>
                    <a:pt x="101" y="135"/>
                  </a:lnTo>
                  <a:lnTo>
                    <a:pt x="34" y="236"/>
                  </a:lnTo>
                  <a:lnTo>
                    <a:pt x="0" y="337"/>
                  </a:lnTo>
                  <a:lnTo>
                    <a:pt x="0" y="472"/>
                  </a:lnTo>
                  <a:lnTo>
                    <a:pt x="34" y="539"/>
                  </a:lnTo>
                  <a:lnTo>
                    <a:pt x="68" y="607"/>
                  </a:lnTo>
                  <a:lnTo>
                    <a:pt x="135" y="674"/>
                  </a:lnTo>
                  <a:lnTo>
                    <a:pt x="202" y="741"/>
                  </a:lnTo>
                  <a:lnTo>
                    <a:pt x="303" y="775"/>
                  </a:lnTo>
                  <a:lnTo>
                    <a:pt x="404" y="775"/>
                  </a:lnTo>
                  <a:lnTo>
                    <a:pt x="472" y="741"/>
                  </a:lnTo>
                  <a:lnTo>
                    <a:pt x="539" y="708"/>
                  </a:lnTo>
                  <a:lnTo>
                    <a:pt x="573" y="741"/>
                  </a:lnTo>
                  <a:lnTo>
                    <a:pt x="606" y="775"/>
                  </a:lnTo>
                  <a:lnTo>
                    <a:pt x="640" y="775"/>
                  </a:lnTo>
                  <a:lnTo>
                    <a:pt x="640" y="741"/>
                  </a:lnTo>
                  <a:lnTo>
                    <a:pt x="674" y="708"/>
                  </a:lnTo>
                  <a:lnTo>
                    <a:pt x="640" y="607"/>
                  </a:lnTo>
                  <a:lnTo>
                    <a:pt x="606" y="506"/>
                  </a:lnTo>
                  <a:lnTo>
                    <a:pt x="606" y="472"/>
                  </a:lnTo>
                  <a:lnTo>
                    <a:pt x="808" y="438"/>
                  </a:lnTo>
                  <a:lnTo>
                    <a:pt x="842" y="405"/>
                  </a:lnTo>
                  <a:lnTo>
                    <a:pt x="876" y="337"/>
                  </a:lnTo>
                  <a:lnTo>
                    <a:pt x="842" y="304"/>
                  </a:lnTo>
                  <a:lnTo>
                    <a:pt x="775" y="270"/>
                  </a:lnTo>
                  <a:lnTo>
                    <a:pt x="573" y="304"/>
                  </a:lnTo>
                  <a:lnTo>
                    <a:pt x="472" y="337"/>
                  </a:lnTo>
                  <a:lnTo>
                    <a:pt x="371" y="371"/>
                  </a:lnTo>
                  <a:lnTo>
                    <a:pt x="371" y="405"/>
                  </a:lnTo>
                  <a:lnTo>
                    <a:pt x="371" y="438"/>
                  </a:lnTo>
                  <a:lnTo>
                    <a:pt x="539" y="472"/>
                  </a:lnTo>
                  <a:lnTo>
                    <a:pt x="539" y="506"/>
                  </a:lnTo>
                  <a:lnTo>
                    <a:pt x="539" y="539"/>
                  </a:lnTo>
                  <a:lnTo>
                    <a:pt x="438" y="573"/>
                  </a:lnTo>
                  <a:lnTo>
                    <a:pt x="371" y="607"/>
                  </a:lnTo>
                  <a:lnTo>
                    <a:pt x="303" y="573"/>
                  </a:lnTo>
                  <a:lnTo>
                    <a:pt x="236" y="539"/>
                  </a:lnTo>
                  <a:lnTo>
                    <a:pt x="202" y="506"/>
                  </a:lnTo>
                  <a:lnTo>
                    <a:pt x="169" y="405"/>
                  </a:lnTo>
                  <a:lnTo>
                    <a:pt x="169" y="337"/>
                  </a:lnTo>
                  <a:lnTo>
                    <a:pt x="202" y="270"/>
                  </a:lnTo>
                  <a:lnTo>
                    <a:pt x="270" y="203"/>
                  </a:lnTo>
                  <a:lnTo>
                    <a:pt x="438" y="135"/>
                  </a:lnTo>
                  <a:lnTo>
                    <a:pt x="606" y="102"/>
                  </a:lnTo>
                  <a:lnTo>
                    <a:pt x="606" y="68"/>
                  </a:lnTo>
                  <a:lnTo>
                    <a:pt x="606"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2" name="Google Shape;172;p2"/>
            <p:cNvSpPr/>
            <p:nvPr/>
          </p:nvSpPr>
          <p:spPr>
            <a:xfrm>
              <a:off x="2778426" y="5911308"/>
              <a:ext cx="158816" cy="149916"/>
            </a:xfrm>
            <a:custGeom>
              <a:avLst/>
              <a:gdLst/>
              <a:ahLst/>
              <a:cxnLst/>
              <a:rect l="l" t="t" r="r" b="b"/>
              <a:pathLst>
                <a:path w="2391" h="2257" extrusionOk="0">
                  <a:moveTo>
                    <a:pt x="1515" y="0"/>
                  </a:moveTo>
                  <a:lnTo>
                    <a:pt x="1078" y="101"/>
                  </a:lnTo>
                  <a:lnTo>
                    <a:pt x="606" y="236"/>
                  </a:lnTo>
                  <a:lnTo>
                    <a:pt x="101" y="371"/>
                  </a:lnTo>
                  <a:lnTo>
                    <a:pt x="68" y="270"/>
                  </a:lnTo>
                  <a:lnTo>
                    <a:pt x="0" y="270"/>
                  </a:lnTo>
                  <a:lnTo>
                    <a:pt x="0" y="303"/>
                  </a:lnTo>
                  <a:lnTo>
                    <a:pt x="0" y="573"/>
                  </a:lnTo>
                  <a:lnTo>
                    <a:pt x="34" y="808"/>
                  </a:lnTo>
                  <a:lnTo>
                    <a:pt x="135" y="1347"/>
                  </a:lnTo>
                  <a:lnTo>
                    <a:pt x="169" y="1785"/>
                  </a:lnTo>
                  <a:lnTo>
                    <a:pt x="202" y="2020"/>
                  </a:lnTo>
                  <a:lnTo>
                    <a:pt x="270" y="2223"/>
                  </a:lnTo>
                  <a:lnTo>
                    <a:pt x="337" y="2256"/>
                  </a:lnTo>
                  <a:lnTo>
                    <a:pt x="371" y="2223"/>
                  </a:lnTo>
                  <a:lnTo>
                    <a:pt x="438" y="2223"/>
                  </a:lnTo>
                  <a:lnTo>
                    <a:pt x="1313" y="2122"/>
                  </a:lnTo>
                  <a:lnTo>
                    <a:pt x="1751" y="2054"/>
                  </a:lnTo>
                  <a:lnTo>
                    <a:pt x="2189" y="1919"/>
                  </a:lnTo>
                  <a:lnTo>
                    <a:pt x="2189" y="1953"/>
                  </a:lnTo>
                  <a:lnTo>
                    <a:pt x="2222" y="1987"/>
                  </a:lnTo>
                  <a:lnTo>
                    <a:pt x="2256" y="1987"/>
                  </a:lnTo>
                  <a:lnTo>
                    <a:pt x="2323" y="1919"/>
                  </a:lnTo>
                  <a:lnTo>
                    <a:pt x="2357" y="1818"/>
                  </a:lnTo>
                  <a:lnTo>
                    <a:pt x="2391" y="1751"/>
                  </a:lnTo>
                  <a:lnTo>
                    <a:pt x="2391" y="1616"/>
                  </a:lnTo>
                  <a:lnTo>
                    <a:pt x="2357" y="1414"/>
                  </a:lnTo>
                  <a:lnTo>
                    <a:pt x="2290" y="1212"/>
                  </a:lnTo>
                  <a:lnTo>
                    <a:pt x="2222" y="606"/>
                  </a:lnTo>
                  <a:lnTo>
                    <a:pt x="2121" y="303"/>
                  </a:lnTo>
                  <a:lnTo>
                    <a:pt x="2054" y="169"/>
                  </a:lnTo>
                  <a:lnTo>
                    <a:pt x="1987" y="68"/>
                  </a:lnTo>
                  <a:lnTo>
                    <a:pt x="1953" y="68"/>
                  </a:lnTo>
                  <a:lnTo>
                    <a:pt x="1953" y="270"/>
                  </a:lnTo>
                  <a:lnTo>
                    <a:pt x="1953" y="505"/>
                  </a:lnTo>
                  <a:lnTo>
                    <a:pt x="2054" y="943"/>
                  </a:lnTo>
                  <a:lnTo>
                    <a:pt x="2121" y="1381"/>
                  </a:lnTo>
                  <a:lnTo>
                    <a:pt x="2189" y="1818"/>
                  </a:lnTo>
                  <a:lnTo>
                    <a:pt x="1751" y="1818"/>
                  </a:lnTo>
                  <a:lnTo>
                    <a:pt x="1280" y="1886"/>
                  </a:lnTo>
                  <a:lnTo>
                    <a:pt x="404" y="2054"/>
                  </a:lnTo>
                  <a:lnTo>
                    <a:pt x="371" y="2054"/>
                  </a:lnTo>
                  <a:lnTo>
                    <a:pt x="371" y="1818"/>
                  </a:lnTo>
                  <a:lnTo>
                    <a:pt x="337" y="1616"/>
                  </a:lnTo>
                  <a:lnTo>
                    <a:pt x="270" y="1179"/>
                  </a:lnTo>
                  <a:lnTo>
                    <a:pt x="236" y="842"/>
                  </a:lnTo>
                  <a:lnTo>
                    <a:pt x="169" y="539"/>
                  </a:lnTo>
                  <a:lnTo>
                    <a:pt x="707" y="404"/>
                  </a:lnTo>
                  <a:lnTo>
                    <a:pt x="1246" y="270"/>
                  </a:lnTo>
                  <a:lnTo>
                    <a:pt x="1616" y="202"/>
                  </a:lnTo>
                  <a:lnTo>
                    <a:pt x="1785" y="169"/>
                  </a:lnTo>
                  <a:lnTo>
                    <a:pt x="1953" y="68"/>
                  </a:lnTo>
                  <a:lnTo>
                    <a:pt x="1953"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3" name="Google Shape;173;p2"/>
            <p:cNvSpPr/>
            <p:nvPr/>
          </p:nvSpPr>
          <p:spPr>
            <a:xfrm>
              <a:off x="2847772" y="5969428"/>
              <a:ext cx="42510" cy="42577"/>
            </a:xfrm>
            <a:custGeom>
              <a:avLst/>
              <a:gdLst/>
              <a:ahLst/>
              <a:cxnLst/>
              <a:rect l="l" t="t" r="r" b="b"/>
              <a:pathLst>
                <a:path w="640" h="641" extrusionOk="0">
                  <a:moveTo>
                    <a:pt x="471" y="1"/>
                  </a:moveTo>
                  <a:lnTo>
                    <a:pt x="438" y="34"/>
                  </a:lnTo>
                  <a:lnTo>
                    <a:pt x="404" y="68"/>
                  </a:lnTo>
                  <a:lnTo>
                    <a:pt x="370" y="102"/>
                  </a:lnTo>
                  <a:lnTo>
                    <a:pt x="370" y="236"/>
                  </a:lnTo>
                  <a:lnTo>
                    <a:pt x="370" y="270"/>
                  </a:lnTo>
                  <a:lnTo>
                    <a:pt x="135" y="337"/>
                  </a:lnTo>
                  <a:lnTo>
                    <a:pt x="101" y="203"/>
                  </a:lnTo>
                  <a:lnTo>
                    <a:pt x="101" y="169"/>
                  </a:lnTo>
                  <a:lnTo>
                    <a:pt x="67" y="169"/>
                  </a:lnTo>
                  <a:lnTo>
                    <a:pt x="0" y="203"/>
                  </a:lnTo>
                  <a:lnTo>
                    <a:pt x="0" y="371"/>
                  </a:lnTo>
                  <a:lnTo>
                    <a:pt x="0" y="405"/>
                  </a:lnTo>
                  <a:lnTo>
                    <a:pt x="34" y="438"/>
                  </a:lnTo>
                  <a:lnTo>
                    <a:pt x="67" y="607"/>
                  </a:lnTo>
                  <a:lnTo>
                    <a:pt x="135" y="640"/>
                  </a:lnTo>
                  <a:lnTo>
                    <a:pt x="168" y="640"/>
                  </a:lnTo>
                  <a:lnTo>
                    <a:pt x="202" y="607"/>
                  </a:lnTo>
                  <a:lnTo>
                    <a:pt x="202" y="539"/>
                  </a:lnTo>
                  <a:lnTo>
                    <a:pt x="168" y="472"/>
                  </a:lnTo>
                  <a:lnTo>
                    <a:pt x="404" y="438"/>
                  </a:lnTo>
                  <a:lnTo>
                    <a:pt x="438" y="539"/>
                  </a:lnTo>
                  <a:lnTo>
                    <a:pt x="505" y="640"/>
                  </a:lnTo>
                  <a:lnTo>
                    <a:pt x="539" y="640"/>
                  </a:lnTo>
                  <a:lnTo>
                    <a:pt x="572" y="607"/>
                  </a:lnTo>
                  <a:lnTo>
                    <a:pt x="572" y="506"/>
                  </a:lnTo>
                  <a:lnTo>
                    <a:pt x="539" y="371"/>
                  </a:lnTo>
                  <a:lnTo>
                    <a:pt x="640" y="337"/>
                  </a:lnTo>
                  <a:lnTo>
                    <a:pt x="640" y="270"/>
                  </a:lnTo>
                  <a:lnTo>
                    <a:pt x="640" y="236"/>
                  </a:lnTo>
                  <a:lnTo>
                    <a:pt x="640" y="203"/>
                  </a:lnTo>
                  <a:lnTo>
                    <a:pt x="572" y="203"/>
                  </a:lnTo>
                  <a:lnTo>
                    <a:pt x="505" y="236"/>
                  </a:lnTo>
                  <a:lnTo>
                    <a:pt x="505" y="169"/>
                  </a:lnTo>
                  <a:lnTo>
                    <a:pt x="505" y="102"/>
                  </a:lnTo>
                  <a:lnTo>
                    <a:pt x="539" y="34"/>
                  </a:lnTo>
                  <a:lnTo>
                    <a:pt x="505" y="34"/>
                  </a:lnTo>
                  <a:lnTo>
                    <a:pt x="4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4" name="Google Shape;174;p2"/>
            <p:cNvSpPr/>
            <p:nvPr/>
          </p:nvSpPr>
          <p:spPr>
            <a:xfrm>
              <a:off x="3218940" y="6005230"/>
              <a:ext cx="145465" cy="147657"/>
            </a:xfrm>
            <a:custGeom>
              <a:avLst/>
              <a:gdLst/>
              <a:ahLst/>
              <a:cxnLst/>
              <a:rect l="l" t="t" r="r" b="b"/>
              <a:pathLst>
                <a:path w="2190" h="2223" extrusionOk="0">
                  <a:moveTo>
                    <a:pt x="1819" y="0"/>
                  </a:moveTo>
                  <a:lnTo>
                    <a:pt x="1314" y="68"/>
                  </a:lnTo>
                  <a:lnTo>
                    <a:pt x="775" y="169"/>
                  </a:lnTo>
                  <a:lnTo>
                    <a:pt x="371" y="202"/>
                  </a:lnTo>
                  <a:lnTo>
                    <a:pt x="169" y="236"/>
                  </a:lnTo>
                  <a:lnTo>
                    <a:pt x="1" y="303"/>
                  </a:lnTo>
                  <a:lnTo>
                    <a:pt x="169" y="404"/>
                  </a:lnTo>
                  <a:lnTo>
                    <a:pt x="338" y="404"/>
                  </a:lnTo>
                  <a:lnTo>
                    <a:pt x="674" y="371"/>
                  </a:lnTo>
                  <a:lnTo>
                    <a:pt x="1213" y="303"/>
                  </a:lnTo>
                  <a:lnTo>
                    <a:pt x="1752" y="202"/>
                  </a:lnTo>
                  <a:lnTo>
                    <a:pt x="1752" y="371"/>
                  </a:lnTo>
                  <a:lnTo>
                    <a:pt x="1785" y="573"/>
                  </a:lnTo>
                  <a:lnTo>
                    <a:pt x="1853" y="943"/>
                  </a:lnTo>
                  <a:lnTo>
                    <a:pt x="1920" y="1381"/>
                  </a:lnTo>
                  <a:lnTo>
                    <a:pt x="1954" y="1617"/>
                  </a:lnTo>
                  <a:lnTo>
                    <a:pt x="2021" y="1852"/>
                  </a:lnTo>
                  <a:lnTo>
                    <a:pt x="1011" y="1953"/>
                  </a:lnTo>
                  <a:lnTo>
                    <a:pt x="674" y="1987"/>
                  </a:lnTo>
                  <a:lnTo>
                    <a:pt x="506" y="2054"/>
                  </a:lnTo>
                  <a:lnTo>
                    <a:pt x="371" y="2155"/>
                  </a:lnTo>
                  <a:lnTo>
                    <a:pt x="540" y="2223"/>
                  </a:lnTo>
                  <a:lnTo>
                    <a:pt x="708" y="2223"/>
                  </a:lnTo>
                  <a:lnTo>
                    <a:pt x="1045" y="2155"/>
                  </a:lnTo>
                  <a:lnTo>
                    <a:pt x="2122" y="2021"/>
                  </a:lnTo>
                  <a:lnTo>
                    <a:pt x="2189" y="1987"/>
                  </a:lnTo>
                  <a:lnTo>
                    <a:pt x="2189" y="1953"/>
                  </a:lnTo>
                  <a:lnTo>
                    <a:pt x="2189" y="1886"/>
                  </a:lnTo>
                  <a:lnTo>
                    <a:pt x="2156" y="1852"/>
                  </a:lnTo>
                  <a:lnTo>
                    <a:pt x="2156" y="1617"/>
                  </a:lnTo>
                  <a:lnTo>
                    <a:pt x="2122" y="1381"/>
                  </a:lnTo>
                  <a:lnTo>
                    <a:pt x="2055" y="910"/>
                  </a:lnTo>
                  <a:lnTo>
                    <a:pt x="1987" y="539"/>
                  </a:lnTo>
                  <a:lnTo>
                    <a:pt x="1954" y="337"/>
                  </a:lnTo>
                  <a:lnTo>
                    <a:pt x="1886" y="169"/>
                  </a:lnTo>
                  <a:lnTo>
                    <a:pt x="1920" y="101"/>
                  </a:lnTo>
                  <a:lnTo>
                    <a:pt x="1920" y="68"/>
                  </a:lnTo>
                  <a:lnTo>
                    <a:pt x="1886" y="34"/>
                  </a:lnTo>
                  <a:lnTo>
                    <a:pt x="181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5" name="Google Shape;175;p2"/>
            <p:cNvSpPr/>
            <p:nvPr/>
          </p:nvSpPr>
          <p:spPr>
            <a:xfrm>
              <a:off x="3261451" y="5835254"/>
              <a:ext cx="154366" cy="156624"/>
            </a:xfrm>
            <a:custGeom>
              <a:avLst/>
              <a:gdLst/>
              <a:ahLst/>
              <a:cxnLst/>
              <a:rect l="l" t="t" r="r" b="b"/>
              <a:pathLst>
                <a:path w="2324" h="2358" extrusionOk="0">
                  <a:moveTo>
                    <a:pt x="1920" y="1"/>
                  </a:moveTo>
                  <a:lnTo>
                    <a:pt x="1920" y="34"/>
                  </a:lnTo>
                  <a:lnTo>
                    <a:pt x="1920" y="102"/>
                  </a:lnTo>
                  <a:lnTo>
                    <a:pt x="1617" y="102"/>
                  </a:lnTo>
                  <a:lnTo>
                    <a:pt x="1314" y="135"/>
                  </a:lnTo>
                  <a:lnTo>
                    <a:pt x="708" y="270"/>
                  </a:lnTo>
                  <a:lnTo>
                    <a:pt x="371" y="304"/>
                  </a:lnTo>
                  <a:lnTo>
                    <a:pt x="169" y="337"/>
                  </a:lnTo>
                  <a:lnTo>
                    <a:pt x="102" y="371"/>
                  </a:lnTo>
                  <a:lnTo>
                    <a:pt x="68" y="405"/>
                  </a:lnTo>
                  <a:lnTo>
                    <a:pt x="68" y="438"/>
                  </a:lnTo>
                  <a:lnTo>
                    <a:pt x="34" y="405"/>
                  </a:lnTo>
                  <a:lnTo>
                    <a:pt x="1" y="405"/>
                  </a:lnTo>
                  <a:lnTo>
                    <a:pt x="1" y="607"/>
                  </a:lnTo>
                  <a:lnTo>
                    <a:pt x="1" y="842"/>
                  </a:lnTo>
                  <a:lnTo>
                    <a:pt x="102" y="1280"/>
                  </a:lnTo>
                  <a:lnTo>
                    <a:pt x="236" y="2290"/>
                  </a:lnTo>
                  <a:lnTo>
                    <a:pt x="270" y="2324"/>
                  </a:lnTo>
                  <a:lnTo>
                    <a:pt x="337" y="2357"/>
                  </a:lnTo>
                  <a:lnTo>
                    <a:pt x="371" y="2324"/>
                  </a:lnTo>
                  <a:lnTo>
                    <a:pt x="405" y="2290"/>
                  </a:lnTo>
                  <a:lnTo>
                    <a:pt x="640" y="2290"/>
                  </a:lnTo>
                  <a:lnTo>
                    <a:pt x="910" y="2256"/>
                  </a:lnTo>
                  <a:lnTo>
                    <a:pt x="1381" y="2189"/>
                  </a:lnTo>
                  <a:lnTo>
                    <a:pt x="1785" y="2122"/>
                  </a:lnTo>
                  <a:lnTo>
                    <a:pt x="2021" y="2088"/>
                  </a:lnTo>
                  <a:lnTo>
                    <a:pt x="2088" y="2021"/>
                  </a:lnTo>
                  <a:lnTo>
                    <a:pt x="2155" y="1953"/>
                  </a:lnTo>
                  <a:lnTo>
                    <a:pt x="2054" y="1886"/>
                  </a:lnTo>
                  <a:lnTo>
                    <a:pt x="1684" y="1886"/>
                  </a:lnTo>
                  <a:lnTo>
                    <a:pt x="1213" y="1987"/>
                  </a:lnTo>
                  <a:lnTo>
                    <a:pt x="809" y="2021"/>
                  </a:lnTo>
                  <a:lnTo>
                    <a:pt x="607" y="2054"/>
                  </a:lnTo>
                  <a:lnTo>
                    <a:pt x="405" y="2122"/>
                  </a:lnTo>
                  <a:lnTo>
                    <a:pt x="236" y="1112"/>
                  </a:lnTo>
                  <a:lnTo>
                    <a:pt x="203" y="809"/>
                  </a:lnTo>
                  <a:lnTo>
                    <a:pt x="102" y="539"/>
                  </a:lnTo>
                  <a:lnTo>
                    <a:pt x="203" y="539"/>
                  </a:lnTo>
                  <a:lnTo>
                    <a:pt x="203" y="472"/>
                  </a:lnTo>
                  <a:lnTo>
                    <a:pt x="1145" y="371"/>
                  </a:lnTo>
                  <a:lnTo>
                    <a:pt x="1549" y="304"/>
                  </a:lnTo>
                  <a:lnTo>
                    <a:pt x="1920" y="203"/>
                  </a:lnTo>
                  <a:lnTo>
                    <a:pt x="1987" y="539"/>
                  </a:lnTo>
                  <a:lnTo>
                    <a:pt x="2054" y="910"/>
                  </a:lnTo>
                  <a:lnTo>
                    <a:pt x="2088" y="1448"/>
                  </a:lnTo>
                  <a:lnTo>
                    <a:pt x="2122" y="1684"/>
                  </a:lnTo>
                  <a:lnTo>
                    <a:pt x="2155" y="1953"/>
                  </a:lnTo>
                  <a:lnTo>
                    <a:pt x="2189" y="1987"/>
                  </a:lnTo>
                  <a:lnTo>
                    <a:pt x="2223" y="2021"/>
                  </a:lnTo>
                  <a:lnTo>
                    <a:pt x="2290" y="1987"/>
                  </a:lnTo>
                  <a:lnTo>
                    <a:pt x="2324" y="1953"/>
                  </a:lnTo>
                  <a:lnTo>
                    <a:pt x="2324" y="1684"/>
                  </a:lnTo>
                  <a:lnTo>
                    <a:pt x="2324" y="1415"/>
                  </a:lnTo>
                  <a:lnTo>
                    <a:pt x="2223" y="876"/>
                  </a:lnTo>
                  <a:lnTo>
                    <a:pt x="2155" y="438"/>
                  </a:lnTo>
                  <a:lnTo>
                    <a:pt x="2088" y="236"/>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6" name="Google Shape;176;p2"/>
            <p:cNvSpPr/>
            <p:nvPr/>
          </p:nvSpPr>
          <p:spPr>
            <a:xfrm>
              <a:off x="3328538" y="5895632"/>
              <a:ext cx="42577" cy="49285"/>
            </a:xfrm>
            <a:custGeom>
              <a:avLst/>
              <a:gdLst/>
              <a:ahLst/>
              <a:cxnLst/>
              <a:rect l="l" t="t" r="r" b="b"/>
              <a:pathLst>
                <a:path w="641" h="742" extrusionOk="0">
                  <a:moveTo>
                    <a:pt x="135" y="1"/>
                  </a:moveTo>
                  <a:lnTo>
                    <a:pt x="68" y="68"/>
                  </a:lnTo>
                  <a:lnTo>
                    <a:pt x="34" y="135"/>
                  </a:lnTo>
                  <a:lnTo>
                    <a:pt x="1" y="304"/>
                  </a:lnTo>
                  <a:lnTo>
                    <a:pt x="1" y="506"/>
                  </a:lnTo>
                  <a:lnTo>
                    <a:pt x="34" y="674"/>
                  </a:lnTo>
                  <a:lnTo>
                    <a:pt x="68" y="741"/>
                  </a:lnTo>
                  <a:lnTo>
                    <a:pt x="135" y="741"/>
                  </a:lnTo>
                  <a:lnTo>
                    <a:pt x="405" y="708"/>
                  </a:lnTo>
                  <a:lnTo>
                    <a:pt x="506" y="640"/>
                  </a:lnTo>
                  <a:lnTo>
                    <a:pt x="607" y="573"/>
                  </a:lnTo>
                  <a:lnTo>
                    <a:pt x="640" y="506"/>
                  </a:lnTo>
                  <a:lnTo>
                    <a:pt x="607" y="472"/>
                  </a:lnTo>
                  <a:lnTo>
                    <a:pt x="405" y="472"/>
                  </a:lnTo>
                  <a:lnTo>
                    <a:pt x="203" y="539"/>
                  </a:lnTo>
                  <a:lnTo>
                    <a:pt x="203" y="270"/>
                  </a:lnTo>
                  <a:lnTo>
                    <a:pt x="203" y="135"/>
                  </a:lnTo>
                  <a:lnTo>
                    <a:pt x="203" y="68"/>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7" name="Google Shape;177;p2"/>
            <p:cNvSpPr/>
            <p:nvPr/>
          </p:nvSpPr>
          <p:spPr>
            <a:xfrm>
              <a:off x="3210040" y="5707790"/>
              <a:ext cx="29093" cy="134240"/>
            </a:xfrm>
            <a:custGeom>
              <a:avLst/>
              <a:gdLst/>
              <a:ahLst/>
              <a:cxnLst/>
              <a:rect l="l" t="t" r="r" b="b"/>
              <a:pathLst>
                <a:path w="438" h="2021" extrusionOk="0">
                  <a:moveTo>
                    <a:pt x="34" y="1"/>
                  </a:moveTo>
                  <a:lnTo>
                    <a:pt x="0" y="34"/>
                  </a:lnTo>
                  <a:lnTo>
                    <a:pt x="0" y="270"/>
                  </a:lnTo>
                  <a:lnTo>
                    <a:pt x="0" y="506"/>
                  </a:lnTo>
                  <a:lnTo>
                    <a:pt x="101" y="943"/>
                  </a:lnTo>
                  <a:lnTo>
                    <a:pt x="169" y="1482"/>
                  </a:lnTo>
                  <a:lnTo>
                    <a:pt x="236" y="1718"/>
                  </a:lnTo>
                  <a:lnTo>
                    <a:pt x="337" y="1987"/>
                  </a:lnTo>
                  <a:lnTo>
                    <a:pt x="371" y="2021"/>
                  </a:lnTo>
                  <a:lnTo>
                    <a:pt x="404" y="2021"/>
                  </a:lnTo>
                  <a:lnTo>
                    <a:pt x="438" y="1987"/>
                  </a:lnTo>
                  <a:lnTo>
                    <a:pt x="438" y="1953"/>
                  </a:lnTo>
                  <a:lnTo>
                    <a:pt x="438" y="1684"/>
                  </a:lnTo>
                  <a:lnTo>
                    <a:pt x="371" y="1415"/>
                  </a:lnTo>
                  <a:lnTo>
                    <a:pt x="270" y="910"/>
                  </a:lnTo>
                  <a:lnTo>
                    <a:pt x="202" y="472"/>
                  </a:lnTo>
                  <a:lnTo>
                    <a:pt x="169" y="270"/>
                  </a:lnTo>
                  <a:lnTo>
                    <a:pt x="101"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 name="Google Shape;178;p2"/>
            <p:cNvSpPr/>
            <p:nvPr/>
          </p:nvSpPr>
          <p:spPr>
            <a:xfrm>
              <a:off x="3160821" y="5922467"/>
              <a:ext cx="47027" cy="44835"/>
            </a:xfrm>
            <a:custGeom>
              <a:avLst/>
              <a:gdLst/>
              <a:ahLst/>
              <a:cxnLst/>
              <a:rect l="l" t="t" r="r" b="b"/>
              <a:pathLst>
                <a:path w="708" h="675" extrusionOk="0">
                  <a:moveTo>
                    <a:pt x="1" y="1"/>
                  </a:moveTo>
                  <a:lnTo>
                    <a:pt x="1" y="102"/>
                  </a:lnTo>
                  <a:lnTo>
                    <a:pt x="1" y="236"/>
                  </a:lnTo>
                  <a:lnTo>
                    <a:pt x="68" y="573"/>
                  </a:lnTo>
                  <a:lnTo>
                    <a:pt x="102" y="607"/>
                  </a:lnTo>
                  <a:lnTo>
                    <a:pt x="135" y="640"/>
                  </a:lnTo>
                  <a:lnTo>
                    <a:pt x="169" y="640"/>
                  </a:lnTo>
                  <a:lnTo>
                    <a:pt x="203" y="607"/>
                  </a:lnTo>
                  <a:lnTo>
                    <a:pt x="371" y="405"/>
                  </a:lnTo>
                  <a:lnTo>
                    <a:pt x="371" y="438"/>
                  </a:lnTo>
                  <a:lnTo>
                    <a:pt x="405" y="472"/>
                  </a:lnTo>
                  <a:lnTo>
                    <a:pt x="472" y="573"/>
                  </a:lnTo>
                  <a:lnTo>
                    <a:pt x="573" y="674"/>
                  </a:lnTo>
                  <a:lnTo>
                    <a:pt x="674" y="674"/>
                  </a:lnTo>
                  <a:lnTo>
                    <a:pt x="674" y="640"/>
                  </a:lnTo>
                  <a:lnTo>
                    <a:pt x="674" y="573"/>
                  </a:lnTo>
                  <a:lnTo>
                    <a:pt x="607" y="506"/>
                  </a:lnTo>
                  <a:lnTo>
                    <a:pt x="506" y="405"/>
                  </a:lnTo>
                  <a:lnTo>
                    <a:pt x="472" y="371"/>
                  </a:lnTo>
                  <a:lnTo>
                    <a:pt x="405" y="371"/>
                  </a:lnTo>
                  <a:lnTo>
                    <a:pt x="472" y="304"/>
                  </a:lnTo>
                  <a:lnTo>
                    <a:pt x="573" y="203"/>
                  </a:lnTo>
                  <a:lnTo>
                    <a:pt x="607" y="203"/>
                  </a:lnTo>
                  <a:lnTo>
                    <a:pt x="640" y="169"/>
                  </a:lnTo>
                  <a:lnTo>
                    <a:pt x="708" y="102"/>
                  </a:lnTo>
                  <a:lnTo>
                    <a:pt x="708" y="68"/>
                  </a:lnTo>
                  <a:lnTo>
                    <a:pt x="674" y="34"/>
                  </a:lnTo>
                  <a:lnTo>
                    <a:pt x="607" y="1"/>
                  </a:lnTo>
                  <a:lnTo>
                    <a:pt x="506" y="1"/>
                  </a:lnTo>
                  <a:lnTo>
                    <a:pt x="405" y="135"/>
                  </a:lnTo>
                  <a:lnTo>
                    <a:pt x="304" y="236"/>
                  </a:lnTo>
                  <a:lnTo>
                    <a:pt x="203" y="405"/>
                  </a:lnTo>
                  <a:lnTo>
                    <a:pt x="169" y="270"/>
                  </a:lnTo>
                  <a:lnTo>
                    <a:pt x="135" y="135"/>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 name="Google Shape;179;p2"/>
            <p:cNvSpPr/>
            <p:nvPr/>
          </p:nvSpPr>
          <p:spPr>
            <a:xfrm>
              <a:off x="3093734" y="6081283"/>
              <a:ext cx="58186" cy="44769"/>
            </a:xfrm>
            <a:custGeom>
              <a:avLst/>
              <a:gdLst/>
              <a:ahLst/>
              <a:cxnLst/>
              <a:rect l="l" t="t" r="r" b="b"/>
              <a:pathLst>
                <a:path w="876" h="674" extrusionOk="0">
                  <a:moveTo>
                    <a:pt x="640" y="0"/>
                  </a:moveTo>
                  <a:lnTo>
                    <a:pt x="607" y="34"/>
                  </a:lnTo>
                  <a:lnTo>
                    <a:pt x="371" y="337"/>
                  </a:lnTo>
                  <a:lnTo>
                    <a:pt x="169" y="68"/>
                  </a:lnTo>
                  <a:lnTo>
                    <a:pt x="102" y="34"/>
                  </a:lnTo>
                  <a:lnTo>
                    <a:pt x="68" y="34"/>
                  </a:lnTo>
                  <a:lnTo>
                    <a:pt x="34" y="68"/>
                  </a:lnTo>
                  <a:lnTo>
                    <a:pt x="1" y="135"/>
                  </a:lnTo>
                  <a:lnTo>
                    <a:pt x="102" y="606"/>
                  </a:lnTo>
                  <a:lnTo>
                    <a:pt x="102" y="674"/>
                  </a:lnTo>
                  <a:lnTo>
                    <a:pt x="236" y="674"/>
                  </a:lnTo>
                  <a:lnTo>
                    <a:pt x="236" y="606"/>
                  </a:lnTo>
                  <a:lnTo>
                    <a:pt x="203" y="404"/>
                  </a:lnTo>
                  <a:lnTo>
                    <a:pt x="203" y="404"/>
                  </a:lnTo>
                  <a:lnTo>
                    <a:pt x="337" y="539"/>
                  </a:lnTo>
                  <a:lnTo>
                    <a:pt x="405" y="573"/>
                  </a:lnTo>
                  <a:lnTo>
                    <a:pt x="472" y="539"/>
                  </a:lnTo>
                  <a:lnTo>
                    <a:pt x="607" y="337"/>
                  </a:lnTo>
                  <a:lnTo>
                    <a:pt x="640" y="472"/>
                  </a:lnTo>
                  <a:lnTo>
                    <a:pt x="741" y="606"/>
                  </a:lnTo>
                  <a:lnTo>
                    <a:pt x="775" y="640"/>
                  </a:lnTo>
                  <a:lnTo>
                    <a:pt x="842" y="606"/>
                  </a:lnTo>
                  <a:lnTo>
                    <a:pt x="876" y="573"/>
                  </a:lnTo>
                  <a:lnTo>
                    <a:pt x="876" y="505"/>
                  </a:lnTo>
                  <a:lnTo>
                    <a:pt x="775" y="303"/>
                  </a:lnTo>
                  <a:lnTo>
                    <a:pt x="741" y="101"/>
                  </a:lnTo>
                  <a:lnTo>
                    <a:pt x="741" y="34"/>
                  </a:lnTo>
                  <a:lnTo>
                    <a:pt x="70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 name="Google Shape;180;p2"/>
            <p:cNvSpPr/>
            <p:nvPr/>
          </p:nvSpPr>
          <p:spPr>
            <a:xfrm>
              <a:off x="3100443" y="5859897"/>
              <a:ext cx="154366" cy="158816"/>
            </a:xfrm>
            <a:custGeom>
              <a:avLst/>
              <a:gdLst/>
              <a:ahLst/>
              <a:cxnLst/>
              <a:rect l="l" t="t" r="r" b="b"/>
              <a:pathLst>
                <a:path w="2324" h="2391" extrusionOk="0">
                  <a:moveTo>
                    <a:pt x="1920" y="135"/>
                  </a:moveTo>
                  <a:lnTo>
                    <a:pt x="2021" y="1044"/>
                  </a:lnTo>
                  <a:lnTo>
                    <a:pt x="2122" y="1953"/>
                  </a:lnTo>
                  <a:lnTo>
                    <a:pt x="1684" y="2020"/>
                  </a:lnTo>
                  <a:lnTo>
                    <a:pt x="1280" y="2121"/>
                  </a:lnTo>
                  <a:lnTo>
                    <a:pt x="876" y="2188"/>
                  </a:lnTo>
                  <a:lnTo>
                    <a:pt x="506" y="2256"/>
                  </a:lnTo>
                  <a:lnTo>
                    <a:pt x="472" y="2256"/>
                  </a:lnTo>
                  <a:lnTo>
                    <a:pt x="472" y="2222"/>
                  </a:lnTo>
                  <a:lnTo>
                    <a:pt x="438" y="1784"/>
                  </a:lnTo>
                  <a:lnTo>
                    <a:pt x="371" y="1313"/>
                  </a:lnTo>
                  <a:lnTo>
                    <a:pt x="270" y="875"/>
                  </a:lnTo>
                  <a:lnTo>
                    <a:pt x="135" y="438"/>
                  </a:lnTo>
                  <a:lnTo>
                    <a:pt x="1044" y="337"/>
                  </a:lnTo>
                  <a:lnTo>
                    <a:pt x="1482" y="236"/>
                  </a:lnTo>
                  <a:lnTo>
                    <a:pt x="1920" y="135"/>
                  </a:lnTo>
                  <a:close/>
                  <a:moveTo>
                    <a:pt x="1920" y="0"/>
                  </a:moveTo>
                  <a:lnTo>
                    <a:pt x="1482" y="34"/>
                  </a:lnTo>
                  <a:lnTo>
                    <a:pt x="1011" y="101"/>
                  </a:lnTo>
                  <a:lnTo>
                    <a:pt x="68" y="269"/>
                  </a:lnTo>
                  <a:lnTo>
                    <a:pt x="34" y="269"/>
                  </a:lnTo>
                  <a:lnTo>
                    <a:pt x="1" y="337"/>
                  </a:lnTo>
                  <a:lnTo>
                    <a:pt x="1" y="370"/>
                  </a:lnTo>
                  <a:lnTo>
                    <a:pt x="68" y="404"/>
                  </a:lnTo>
                  <a:lnTo>
                    <a:pt x="102" y="875"/>
                  </a:lnTo>
                  <a:lnTo>
                    <a:pt x="135" y="1347"/>
                  </a:lnTo>
                  <a:lnTo>
                    <a:pt x="236" y="1818"/>
                  </a:lnTo>
                  <a:lnTo>
                    <a:pt x="337" y="2256"/>
                  </a:lnTo>
                  <a:lnTo>
                    <a:pt x="337" y="2289"/>
                  </a:lnTo>
                  <a:lnTo>
                    <a:pt x="371" y="2323"/>
                  </a:lnTo>
                  <a:lnTo>
                    <a:pt x="438" y="2289"/>
                  </a:lnTo>
                  <a:lnTo>
                    <a:pt x="472" y="2357"/>
                  </a:lnTo>
                  <a:lnTo>
                    <a:pt x="506" y="2390"/>
                  </a:lnTo>
                  <a:lnTo>
                    <a:pt x="910" y="2390"/>
                  </a:lnTo>
                  <a:lnTo>
                    <a:pt x="1314" y="2323"/>
                  </a:lnTo>
                  <a:lnTo>
                    <a:pt x="1751" y="2222"/>
                  </a:lnTo>
                  <a:lnTo>
                    <a:pt x="2122" y="2087"/>
                  </a:lnTo>
                  <a:lnTo>
                    <a:pt x="2122" y="2155"/>
                  </a:lnTo>
                  <a:lnTo>
                    <a:pt x="2155" y="2222"/>
                  </a:lnTo>
                  <a:lnTo>
                    <a:pt x="2290" y="2222"/>
                  </a:lnTo>
                  <a:lnTo>
                    <a:pt x="2324" y="2155"/>
                  </a:lnTo>
                  <a:lnTo>
                    <a:pt x="2324" y="1616"/>
                  </a:lnTo>
                  <a:lnTo>
                    <a:pt x="2256" y="1111"/>
                  </a:lnTo>
                  <a:lnTo>
                    <a:pt x="2189" y="572"/>
                  </a:lnTo>
                  <a:lnTo>
                    <a:pt x="2054" y="67"/>
                  </a:lnTo>
                  <a:lnTo>
                    <a:pt x="2054" y="34"/>
                  </a:lnTo>
                  <a:lnTo>
                    <a:pt x="1987"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 name="Google Shape;181;p2"/>
            <p:cNvSpPr/>
            <p:nvPr/>
          </p:nvSpPr>
          <p:spPr>
            <a:xfrm>
              <a:off x="3420267" y="6161787"/>
              <a:ext cx="24643" cy="149849"/>
            </a:xfrm>
            <a:custGeom>
              <a:avLst/>
              <a:gdLst/>
              <a:ahLst/>
              <a:cxnLst/>
              <a:rect l="l" t="t" r="r" b="b"/>
              <a:pathLst>
                <a:path w="371" h="2256" extrusionOk="0">
                  <a:moveTo>
                    <a:pt x="34" y="0"/>
                  </a:moveTo>
                  <a:lnTo>
                    <a:pt x="0" y="202"/>
                  </a:lnTo>
                  <a:lnTo>
                    <a:pt x="0" y="438"/>
                  </a:lnTo>
                  <a:lnTo>
                    <a:pt x="67" y="876"/>
                  </a:lnTo>
                  <a:lnTo>
                    <a:pt x="135" y="1549"/>
                  </a:lnTo>
                  <a:lnTo>
                    <a:pt x="168" y="1886"/>
                  </a:lnTo>
                  <a:lnTo>
                    <a:pt x="236" y="2222"/>
                  </a:lnTo>
                  <a:lnTo>
                    <a:pt x="269" y="2256"/>
                  </a:lnTo>
                  <a:lnTo>
                    <a:pt x="370" y="2256"/>
                  </a:lnTo>
                  <a:lnTo>
                    <a:pt x="370" y="2189"/>
                  </a:lnTo>
                  <a:lnTo>
                    <a:pt x="370" y="1953"/>
                  </a:lnTo>
                  <a:lnTo>
                    <a:pt x="370" y="1684"/>
                  </a:lnTo>
                  <a:lnTo>
                    <a:pt x="303" y="1179"/>
                  </a:lnTo>
                  <a:lnTo>
                    <a:pt x="236" y="573"/>
                  </a:lnTo>
                  <a:lnTo>
                    <a:pt x="168" y="270"/>
                  </a:lnTo>
                  <a:lnTo>
                    <a:pt x="6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 name="Google Shape;182;p2"/>
            <p:cNvSpPr/>
            <p:nvPr/>
          </p:nvSpPr>
          <p:spPr>
            <a:xfrm>
              <a:off x="2138844" y="5710048"/>
              <a:ext cx="31351" cy="134240"/>
            </a:xfrm>
            <a:custGeom>
              <a:avLst/>
              <a:gdLst/>
              <a:ahLst/>
              <a:cxnLst/>
              <a:rect l="l" t="t" r="r" b="b"/>
              <a:pathLst>
                <a:path w="472" h="2021" extrusionOk="0">
                  <a:moveTo>
                    <a:pt x="34" y="0"/>
                  </a:moveTo>
                  <a:lnTo>
                    <a:pt x="34" y="34"/>
                  </a:lnTo>
                  <a:lnTo>
                    <a:pt x="0" y="34"/>
                  </a:lnTo>
                  <a:lnTo>
                    <a:pt x="0" y="270"/>
                  </a:lnTo>
                  <a:lnTo>
                    <a:pt x="34" y="505"/>
                  </a:lnTo>
                  <a:lnTo>
                    <a:pt x="101" y="943"/>
                  </a:lnTo>
                  <a:lnTo>
                    <a:pt x="169" y="1482"/>
                  </a:lnTo>
                  <a:lnTo>
                    <a:pt x="236" y="1717"/>
                  </a:lnTo>
                  <a:lnTo>
                    <a:pt x="337" y="1987"/>
                  </a:lnTo>
                  <a:lnTo>
                    <a:pt x="371" y="2020"/>
                  </a:lnTo>
                  <a:lnTo>
                    <a:pt x="404" y="2020"/>
                  </a:lnTo>
                  <a:lnTo>
                    <a:pt x="438" y="1987"/>
                  </a:lnTo>
                  <a:lnTo>
                    <a:pt x="472" y="1953"/>
                  </a:lnTo>
                  <a:lnTo>
                    <a:pt x="438" y="1684"/>
                  </a:lnTo>
                  <a:lnTo>
                    <a:pt x="371" y="1414"/>
                  </a:lnTo>
                  <a:lnTo>
                    <a:pt x="270" y="909"/>
                  </a:lnTo>
                  <a:lnTo>
                    <a:pt x="202" y="472"/>
                  </a:lnTo>
                  <a:lnTo>
                    <a:pt x="169" y="236"/>
                  </a:lnTo>
                  <a:lnTo>
                    <a:pt x="101" y="34"/>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 name="Google Shape;183;p2"/>
            <p:cNvSpPr/>
            <p:nvPr/>
          </p:nvSpPr>
          <p:spPr>
            <a:xfrm>
              <a:off x="2201481" y="5759201"/>
              <a:ext cx="44769" cy="60511"/>
            </a:xfrm>
            <a:custGeom>
              <a:avLst/>
              <a:gdLst/>
              <a:ahLst/>
              <a:cxnLst/>
              <a:rect l="l" t="t" r="r" b="b"/>
              <a:pathLst>
                <a:path w="674" h="911" extrusionOk="0">
                  <a:moveTo>
                    <a:pt x="370" y="1"/>
                  </a:moveTo>
                  <a:lnTo>
                    <a:pt x="236" y="35"/>
                  </a:lnTo>
                  <a:lnTo>
                    <a:pt x="168" y="68"/>
                  </a:lnTo>
                  <a:lnTo>
                    <a:pt x="101" y="136"/>
                  </a:lnTo>
                  <a:lnTo>
                    <a:pt x="34" y="203"/>
                  </a:lnTo>
                  <a:lnTo>
                    <a:pt x="0" y="237"/>
                  </a:lnTo>
                  <a:lnTo>
                    <a:pt x="34" y="304"/>
                  </a:lnTo>
                  <a:lnTo>
                    <a:pt x="135" y="304"/>
                  </a:lnTo>
                  <a:lnTo>
                    <a:pt x="202" y="237"/>
                  </a:lnTo>
                  <a:lnTo>
                    <a:pt x="269" y="169"/>
                  </a:lnTo>
                  <a:lnTo>
                    <a:pt x="337" y="169"/>
                  </a:lnTo>
                  <a:lnTo>
                    <a:pt x="404" y="237"/>
                  </a:lnTo>
                  <a:lnTo>
                    <a:pt x="337" y="338"/>
                  </a:lnTo>
                  <a:lnTo>
                    <a:pt x="269" y="439"/>
                  </a:lnTo>
                  <a:lnTo>
                    <a:pt x="202" y="573"/>
                  </a:lnTo>
                  <a:lnTo>
                    <a:pt x="202" y="641"/>
                  </a:lnTo>
                  <a:lnTo>
                    <a:pt x="236" y="674"/>
                  </a:lnTo>
                  <a:lnTo>
                    <a:pt x="303" y="674"/>
                  </a:lnTo>
                  <a:lnTo>
                    <a:pt x="370" y="641"/>
                  </a:lnTo>
                  <a:lnTo>
                    <a:pt x="471" y="641"/>
                  </a:lnTo>
                  <a:lnTo>
                    <a:pt x="471" y="742"/>
                  </a:lnTo>
                  <a:lnTo>
                    <a:pt x="370" y="742"/>
                  </a:lnTo>
                  <a:lnTo>
                    <a:pt x="236" y="775"/>
                  </a:lnTo>
                  <a:lnTo>
                    <a:pt x="236" y="809"/>
                  </a:lnTo>
                  <a:lnTo>
                    <a:pt x="236" y="843"/>
                  </a:lnTo>
                  <a:lnTo>
                    <a:pt x="303" y="876"/>
                  </a:lnTo>
                  <a:lnTo>
                    <a:pt x="370" y="910"/>
                  </a:lnTo>
                  <a:lnTo>
                    <a:pt x="539" y="876"/>
                  </a:lnTo>
                  <a:lnTo>
                    <a:pt x="606" y="843"/>
                  </a:lnTo>
                  <a:lnTo>
                    <a:pt x="640" y="775"/>
                  </a:lnTo>
                  <a:lnTo>
                    <a:pt x="673" y="708"/>
                  </a:lnTo>
                  <a:lnTo>
                    <a:pt x="673" y="641"/>
                  </a:lnTo>
                  <a:lnTo>
                    <a:pt x="640" y="540"/>
                  </a:lnTo>
                  <a:lnTo>
                    <a:pt x="572" y="506"/>
                  </a:lnTo>
                  <a:lnTo>
                    <a:pt x="505" y="472"/>
                  </a:lnTo>
                  <a:lnTo>
                    <a:pt x="404" y="472"/>
                  </a:lnTo>
                  <a:lnTo>
                    <a:pt x="539" y="304"/>
                  </a:lnTo>
                  <a:lnTo>
                    <a:pt x="539" y="203"/>
                  </a:lnTo>
                  <a:lnTo>
                    <a:pt x="505" y="68"/>
                  </a:lnTo>
                  <a:lnTo>
                    <a:pt x="438" y="35"/>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 name="Google Shape;184;p2"/>
            <p:cNvSpPr/>
            <p:nvPr/>
          </p:nvSpPr>
          <p:spPr>
            <a:xfrm>
              <a:off x="2051631" y="6079025"/>
              <a:ext cx="33610" cy="49285"/>
            </a:xfrm>
            <a:custGeom>
              <a:avLst/>
              <a:gdLst/>
              <a:ahLst/>
              <a:cxnLst/>
              <a:rect l="l" t="t" r="r" b="b"/>
              <a:pathLst>
                <a:path w="506" h="742" extrusionOk="0">
                  <a:moveTo>
                    <a:pt x="169" y="1"/>
                  </a:moveTo>
                  <a:lnTo>
                    <a:pt x="135" y="34"/>
                  </a:lnTo>
                  <a:lnTo>
                    <a:pt x="101" y="68"/>
                  </a:lnTo>
                  <a:lnTo>
                    <a:pt x="34" y="438"/>
                  </a:lnTo>
                  <a:lnTo>
                    <a:pt x="0" y="573"/>
                  </a:lnTo>
                  <a:lnTo>
                    <a:pt x="0" y="640"/>
                  </a:lnTo>
                  <a:lnTo>
                    <a:pt x="0" y="708"/>
                  </a:lnTo>
                  <a:lnTo>
                    <a:pt x="34" y="741"/>
                  </a:lnTo>
                  <a:lnTo>
                    <a:pt x="68" y="741"/>
                  </a:lnTo>
                  <a:lnTo>
                    <a:pt x="135" y="674"/>
                  </a:lnTo>
                  <a:lnTo>
                    <a:pt x="169" y="607"/>
                  </a:lnTo>
                  <a:lnTo>
                    <a:pt x="303" y="607"/>
                  </a:lnTo>
                  <a:lnTo>
                    <a:pt x="371" y="708"/>
                  </a:lnTo>
                  <a:lnTo>
                    <a:pt x="404" y="741"/>
                  </a:lnTo>
                  <a:lnTo>
                    <a:pt x="438" y="741"/>
                  </a:lnTo>
                  <a:lnTo>
                    <a:pt x="472" y="708"/>
                  </a:lnTo>
                  <a:lnTo>
                    <a:pt x="505" y="674"/>
                  </a:lnTo>
                  <a:lnTo>
                    <a:pt x="472" y="539"/>
                  </a:lnTo>
                  <a:lnTo>
                    <a:pt x="505" y="506"/>
                  </a:lnTo>
                  <a:lnTo>
                    <a:pt x="472" y="472"/>
                  </a:lnTo>
                  <a:lnTo>
                    <a:pt x="438" y="472"/>
                  </a:lnTo>
                  <a:lnTo>
                    <a:pt x="404" y="371"/>
                  </a:lnTo>
                  <a:lnTo>
                    <a:pt x="270" y="34"/>
                  </a:lnTo>
                  <a:lnTo>
                    <a:pt x="2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 name="Google Shape;185;p2"/>
            <p:cNvSpPr/>
            <p:nvPr/>
          </p:nvSpPr>
          <p:spPr>
            <a:xfrm>
              <a:off x="1928617" y="6190814"/>
              <a:ext cx="152108" cy="167850"/>
            </a:xfrm>
            <a:custGeom>
              <a:avLst/>
              <a:gdLst/>
              <a:ahLst/>
              <a:cxnLst/>
              <a:rect l="l" t="t" r="r" b="b"/>
              <a:pathLst>
                <a:path w="2290" h="2527" extrusionOk="0">
                  <a:moveTo>
                    <a:pt x="1953" y="203"/>
                  </a:moveTo>
                  <a:lnTo>
                    <a:pt x="1953" y="641"/>
                  </a:lnTo>
                  <a:lnTo>
                    <a:pt x="1987" y="1112"/>
                  </a:lnTo>
                  <a:lnTo>
                    <a:pt x="2054" y="1583"/>
                  </a:lnTo>
                  <a:lnTo>
                    <a:pt x="2155" y="2021"/>
                  </a:lnTo>
                  <a:lnTo>
                    <a:pt x="2155" y="2055"/>
                  </a:lnTo>
                  <a:lnTo>
                    <a:pt x="2122" y="2055"/>
                  </a:lnTo>
                  <a:lnTo>
                    <a:pt x="1751" y="2088"/>
                  </a:lnTo>
                  <a:lnTo>
                    <a:pt x="1347" y="2156"/>
                  </a:lnTo>
                  <a:lnTo>
                    <a:pt x="910" y="2189"/>
                  </a:lnTo>
                  <a:lnTo>
                    <a:pt x="506" y="2257"/>
                  </a:lnTo>
                  <a:lnTo>
                    <a:pt x="304" y="1348"/>
                  </a:lnTo>
                  <a:lnTo>
                    <a:pt x="135" y="439"/>
                  </a:lnTo>
                  <a:lnTo>
                    <a:pt x="573" y="405"/>
                  </a:lnTo>
                  <a:lnTo>
                    <a:pt x="1044" y="371"/>
                  </a:lnTo>
                  <a:lnTo>
                    <a:pt x="1953" y="203"/>
                  </a:lnTo>
                  <a:close/>
                  <a:moveTo>
                    <a:pt x="1953" y="1"/>
                  </a:moveTo>
                  <a:lnTo>
                    <a:pt x="1011" y="169"/>
                  </a:lnTo>
                  <a:lnTo>
                    <a:pt x="539" y="203"/>
                  </a:lnTo>
                  <a:lnTo>
                    <a:pt x="102" y="304"/>
                  </a:lnTo>
                  <a:lnTo>
                    <a:pt x="68" y="338"/>
                  </a:lnTo>
                  <a:lnTo>
                    <a:pt x="34" y="371"/>
                  </a:lnTo>
                  <a:lnTo>
                    <a:pt x="1" y="371"/>
                  </a:lnTo>
                  <a:lnTo>
                    <a:pt x="1" y="439"/>
                  </a:lnTo>
                  <a:lnTo>
                    <a:pt x="34" y="944"/>
                  </a:lnTo>
                  <a:lnTo>
                    <a:pt x="102" y="1449"/>
                  </a:lnTo>
                  <a:lnTo>
                    <a:pt x="203" y="1987"/>
                  </a:lnTo>
                  <a:lnTo>
                    <a:pt x="371" y="2492"/>
                  </a:lnTo>
                  <a:lnTo>
                    <a:pt x="405" y="2526"/>
                  </a:lnTo>
                  <a:lnTo>
                    <a:pt x="472" y="2526"/>
                  </a:lnTo>
                  <a:lnTo>
                    <a:pt x="539" y="2492"/>
                  </a:lnTo>
                  <a:lnTo>
                    <a:pt x="539" y="2425"/>
                  </a:lnTo>
                  <a:lnTo>
                    <a:pt x="539" y="2358"/>
                  </a:lnTo>
                  <a:lnTo>
                    <a:pt x="943" y="2391"/>
                  </a:lnTo>
                  <a:lnTo>
                    <a:pt x="1347" y="2358"/>
                  </a:lnTo>
                  <a:lnTo>
                    <a:pt x="1785" y="2290"/>
                  </a:lnTo>
                  <a:lnTo>
                    <a:pt x="2155" y="2189"/>
                  </a:lnTo>
                  <a:lnTo>
                    <a:pt x="2189" y="2122"/>
                  </a:lnTo>
                  <a:lnTo>
                    <a:pt x="2189" y="2088"/>
                  </a:lnTo>
                  <a:lnTo>
                    <a:pt x="2256" y="2088"/>
                  </a:lnTo>
                  <a:lnTo>
                    <a:pt x="2290" y="2055"/>
                  </a:lnTo>
                  <a:lnTo>
                    <a:pt x="2290" y="1987"/>
                  </a:lnTo>
                  <a:lnTo>
                    <a:pt x="2256" y="1550"/>
                  </a:lnTo>
                  <a:lnTo>
                    <a:pt x="2189" y="1078"/>
                  </a:lnTo>
                  <a:lnTo>
                    <a:pt x="2122" y="607"/>
                  </a:lnTo>
                  <a:lnTo>
                    <a:pt x="2021" y="169"/>
                  </a:lnTo>
                  <a:lnTo>
                    <a:pt x="2054" y="102"/>
                  </a:lnTo>
                  <a:lnTo>
                    <a:pt x="2021" y="68"/>
                  </a:lnTo>
                  <a:lnTo>
                    <a:pt x="1987" y="35"/>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 name="Google Shape;186;p2"/>
            <p:cNvSpPr/>
            <p:nvPr/>
          </p:nvSpPr>
          <p:spPr>
            <a:xfrm>
              <a:off x="2317720" y="5886732"/>
              <a:ext cx="31418" cy="13484"/>
            </a:xfrm>
            <a:custGeom>
              <a:avLst/>
              <a:gdLst/>
              <a:ahLst/>
              <a:cxnLst/>
              <a:rect l="l" t="t" r="r" b="b"/>
              <a:pathLst>
                <a:path w="473" h="203" extrusionOk="0">
                  <a:moveTo>
                    <a:pt x="405" y="0"/>
                  </a:moveTo>
                  <a:lnTo>
                    <a:pt x="337" y="34"/>
                  </a:lnTo>
                  <a:lnTo>
                    <a:pt x="270" y="34"/>
                  </a:lnTo>
                  <a:lnTo>
                    <a:pt x="102" y="67"/>
                  </a:lnTo>
                  <a:lnTo>
                    <a:pt x="68" y="67"/>
                  </a:lnTo>
                  <a:lnTo>
                    <a:pt x="1" y="101"/>
                  </a:lnTo>
                  <a:lnTo>
                    <a:pt x="1" y="135"/>
                  </a:lnTo>
                  <a:lnTo>
                    <a:pt x="1" y="168"/>
                  </a:lnTo>
                  <a:lnTo>
                    <a:pt x="68" y="168"/>
                  </a:lnTo>
                  <a:lnTo>
                    <a:pt x="169" y="202"/>
                  </a:lnTo>
                  <a:lnTo>
                    <a:pt x="304" y="168"/>
                  </a:lnTo>
                  <a:lnTo>
                    <a:pt x="371" y="168"/>
                  </a:lnTo>
                  <a:lnTo>
                    <a:pt x="438" y="135"/>
                  </a:lnTo>
                  <a:lnTo>
                    <a:pt x="472" y="101"/>
                  </a:lnTo>
                  <a:lnTo>
                    <a:pt x="472" y="67"/>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 name="Google Shape;187;p2"/>
            <p:cNvSpPr/>
            <p:nvPr/>
          </p:nvSpPr>
          <p:spPr>
            <a:xfrm>
              <a:off x="2250633" y="5830804"/>
              <a:ext cx="154366" cy="152108"/>
            </a:xfrm>
            <a:custGeom>
              <a:avLst/>
              <a:gdLst/>
              <a:ahLst/>
              <a:cxnLst/>
              <a:rect l="l" t="t" r="r" b="b"/>
              <a:pathLst>
                <a:path w="2324" h="2290" extrusionOk="0">
                  <a:moveTo>
                    <a:pt x="1953" y="0"/>
                  </a:moveTo>
                  <a:lnTo>
                    <a:pt x="1953" y="34"/>
                  </a:lnTo>
                  <a:lnTo>
                    <a:pt x="1953" y="101"/>
                  </a:lnTo>
                  <a:lnTo>
                    <a:pt x="1448" y="101"/>
                  </a:lnTo>
                  <a:lnTo>
                    <a:pt x="943" y="169"/>
                  </a:lnTo>
                  <a:lnTo>
                    <a:pt x="472" y="169"/>
                  </a:lnTo>
                  <a:lnTo>
                    <a:pt x="270" y="236"/>
                  </a:lnTo>
                  <a:lnTo>
                    <a:pt x="169" y="270"/>
                  </a:lnTo>
                  <a:lnTo>
                    <a:pt x="102" y="337"/>
                  </a:lnTo>
                  <a:lnTo>
                    <a:pt x="270" y="404"/>
                  </a:lnTo>
                  <a:lnTo>
                    <a:pt x="438" y="404"/>
                  </a:lnTo>
                  <a:lnTo>
                    <a:pt x="809" y="371"/>
                  </a:lnTo>
                  <a:lnTo>
                    <a:pt x="1381" y="303"/>
                  </a:lnTo>
                  <a:lnTo>
                    <a:pt x="1953" y="270"/>
                  </a:lnTo>
                  <a:lnTo>
                    <a:pt x="1953" y="606"/>
                  </a:lnTo>
                  <a:lnTo>
                    <a:pt x="2021" y="909"/>
                  </a:lnTo>
                  <a:lnTo>
                    <a:pt x="2088" y="1347"/>
                  </a:lnTo>
                  <a:lnTo>
                    <a:pt x="2122" y="1583"/>
                  </a:lnTo>
                  <a:lnTo>
                    <a:pt x="2155" y="1785"/>
                  </a:lnTo>
                  <a:lnTo>
                    <a:pt x="1246" y="1919"/>
                  </a:lnTo>
                  <a:lnTo>
                    <a:pt x="809" y="1987"/>
                  </a:lnTo>
                  <a:lnTo>
                    <a:pt x="405" y="2121"/>
                  </a:lnTo>
                  <a:lnTo>
                    <a:pt x="304" y="1684"/>
                  </a:lnTo>
                  <a:lnTo>
                    <a:pt x="236" y="1246"/>
                  </a:lnTo>
                  <a:lnTo>
                    <a:pt x="203" y="775"/>
                  </a:lnTo>
                  <a:lnTo>
                    <a:pt x="169" y="573"/>
                  </a:lnTo>
                  <a:lnTo>
                    <a:pt x="68" y="371"/>
                  </a:lnTo>
                  <a:lnTo>
                    <a:pt x="1" y="505"/>
                  </a:lnTo>
                  <a:lnTo>
                    <a:pt x="1" y="640"/>
                  </a:lnTo>
                  <a:lnTo>
                    <a:pt x="1" y="943"/>
                  </a:lnTo>
                  <a:lnTo>
                    <a:pt x="102" y="1583"/>
                  </a:lnTo>
                  <a:lnTo>
                    <a:pt x="102" y="1751"/>
                  </a:lnTo>
                  <a:lnTo>
                    <a:pt x="135" y="1987"/>
                  </a:lnTo>
                  <a:lnTo>
                    <a:pt x="169" y="2088"/>
                  </a:lnTo>
                  <a:lnTo>
                    <a:pt x="203" y="2189"/>
                  </a:lnTo>
                  <a:lnTo>
                    <a:pt x="270" y="2256"/>
                  </a:lnTo>
                  <a:lnTo>
                    <a:pt x="371" y="2290"/>
                  </a:lnTo>
                  <a:lnTo>
                    <a:pt x="405" y="2256"/>
                  </a:lnTo>
                  <a:lnTo>
                    <a:pt x="405" y="2222"/>
                  </a:lnTo>
                  <a:lnTo>
                    <a:pt x="842" y="2222"/>
                  </a:lnTo>
                  <a:lnTo>
                    <a:pt x="1314" y="2155"/>
                  </a:lnTo>
                  <a:lnTo>
                    <a:pt x="2189" y="1987"/>
                  </a:lnTo>
                  <a:lnTo>
                    <a:pt x="2223" y="1953"/>
                  </a:lnTo>
                  <a:lnTo>
                    <a:pt x="2290" y="1987"/>
                  </a:lnTo>
                  <a:lnTo>
                    <a:pt x="2324" y="1953"/>
                  </a:lnTo>
                  <a:lnTo>
                    <a:pt x="2324" y="1717"/>
                  </a:lnTo>
                  <a:lnTo>
                    <a:pt x="2290" y="1482"/>
                  </a:lnTo>
                  <a:lnTo>
                    <a:pt x="2223" y="1044"/>
                  </a:lnTo>
                  <a:lnTo>
                    <a:pt x="2155" y="539"/>
                  </a:lnTo>
                  <a:lnTo>
                    <a:pt x="2088" y="270"/>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 name="Google Shape;188;p2"/>
            <p:cNvSpPr/>
            <p:nvPr/>
          </p:nvSpPr>
          <p:spPr>
            <a:xfrm>
              <a:off x="2313270" y="5895632"/>
              <a:ext cx="35868" cy="42577"/>
            </a:xfrm>
            <a:custGeom>
              <a:avLst/>
              <a:gdLst/>
              <a:ahLst/>
              <a:cxnLst/>
              <a:rect l="l" t="t" r="r" b="b"/>
              <a:pathLst>
                <a:path w="540" h="641" extrusionOk="0">
                  <a:moveTo>
                    <a:pt x="0" y="1"/>
                  </a:moveTo>
                  <a:lnTo>
                    <a:pt x="0" y="270"/>
                  </a:lnTo>
                  <a:lnTo>
                    <a:pt x="34" y="506"/>
                  </a:lnTo>
                  <a:lnTo>
                    <a:pt x="34" y="539"/>
                  </a:lnTo>
                  <a:lnTo>
                    <a:pt x="68" y="539"/>
                  </a:lnTo>
                  <a:lnTo>
                    <a:pt x="34" y="573"/>
                  </a:lnTo>
                  <a:lnTo>
                    <a:pt x="34" y="607"/>
                  </a:lnTo>
                  <a:lnTo>
                    <a:pt x="169" y="640"/>
                  </a:lnTo>
                  <a:lnTo>
                    <a:pt x="303" y="607"/>
                  </a:lnTo>
                  <a:lnTo>
                    <a:pt x="438" y="573"/>
                  </a:lnTo>
                  <a:lnTo>
                    <a:pt x="505" y="539"/>
                  </a:lnTo>
                  <a:lnTo>
                    <a:pt x="539" y="506"/>
                  </a:lnTo>
                  <a:lnTo>
                    <a:pt x="539" y="472"/>
                  </a:lnTo>
                  <a:lnTo>
                    <a:pt x="539" y="438"/>
                  </a:lnTo>
                  <a:lnTo>
                    <a:pt x="404" y="438"/>
                  </a:lnTo>
                  <a:lnTo>
                    <a:pt x="303" y="472"/>
                  </a:lnTo>
                  <a:lnTo>
                    <a:pt x="135" y="539"/>
                  </a:lnTo>
                  <a:lnTo>
                    <a:pt x="169" y="506"/>
                  </a:lnTo>
                  <a:lnTo>
                    <a:pt x="135" y="304"/>
                  </a:lnTo>
                  <a:lnTo>
                    <a:pt x="337" y="304"/>
                  </a:lnTo>
                  <a:lnTo>
                    <a:pt x="371" y="270"/>
                  </a:lnTo>
                  <a:lnTo>
                    <a:pt x="404" y="236"/>
                  </a:lnTo>
                  <a:lnTo>
                    <a:pt x="404" y="169"/>
                  </a:lnTo>
                  <a:lnTo>
                    <a:pt x="371" y="135"/>
                  </a:lnTo>
                  <a:lnTo>
                    <a:pt x="303" y="135"/>
                  </a:lnTo>
                  <a:lnTo>
                    <a:pt x="202" y="169"/>
                  </a:lnTo>
                  <a:lnTo>
                    <a:pt x="169" y="169"/>
                  </a:lnTo>
                  <a:lnTo>
                    <a:pt x="101" y="203"/>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9" name="Google Shape;189;p2"/>
            <p:cNvSpPr/>
            <p:nvPr/>
          </p:nvSpPr>
          <p:spPr>
            <a:xfrm>
              <a:off x="2067241" y="6333955"/>
              <a:ext cx="156624" cy="170042"/>
            </a:xfrm>
            <a:custGeom>
              <a:avLst/>
              <a:gdLst/>
              <a:ahLst/>
              <a:cxnLst/>
              <a:rect l="l" t="t" r="r" b="b"/>
              <a:pathLst>
                <a:path w="2358" h="2560" extrusionOk="0">
                  <a:moveTo>
                    <a:pt x="1886" y="203"/>
                  </a:moveTo>
                  <a:lnTo>
                    <a:pt x="1954" y="573"/>
                  </a:lnTo>
                  <a:lnTo>
                    <a:pt x="2021" y="943"/>
                  </a:lnTo>
                  <a:lnTo>
                    <a:pt x="2088" y="1549"/>
                  </a:lnTo>
                  <a:lnTo>
                    <a:pt x="2189" y="2155"/>
                  </a:lnTo>
                  <a:lnTo>
                    <a:pt x="1987" y="2155"/>
                  </a:lnTo>
                  <a:lnTo>
                    <a:pt x="1819" y="2189"/>
                  </a:lnTo>
                  <a:lnTo>
                    <a:pt x="1449" y="2223"/>
                  </a:lnTo>
                  <a:lnTo>
                    <a:pt x="977" y="2290"/>
                  </a:lnTo>
                  <a:lnTo>
                    <a:pt x="742" y="2357"/>
                  </a:lnTo>
                  <a:lnTo>
                    <a:pt x="540" y="2425"/>
                  </a:lnTo>
                  <a:lnTo>
                    <a:pt x="405" y="1785"/>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573"/>
                  </a:lnTo>
                  <a:lnTo>
                    <a:pt x="1" y="775"/>
                  </a:lnTo>
                  <a:lnTo>
                    <a:pt x="68" y="1213"/>
                  </a:lnTo>
                  <a:lnTo>
                    <a:pt x="203" y="1886"/>
                  </a:lnTo>
                  <a:lnTo>
                    <a:pt x="304" y="2223"/>
                  </a:lnTo>
                  <a:lnTo>
                    <a:pt x="405" y="2526"/>
                  </a:lnTo>
                  <a:lnTo>
                    <a:pt x="439" y="2559"/>
                  </a:lnTo>
                  <a:lnTo>
                    <a:pt x="506" y="2526"/>
                  </a:lnTo>
                  <a:lnTo>
                    <a:pt x="506" y="2559"/>
                  </a:lnTo>
                  <a:lnTo>
                    <a:pt x="742" y="2559"/>
                  </a:lnTo>
                  <a:lnTo>
                    <a:pt x="944" y="2526"/>
                  </a:lnTo>
                  <a:lnTo>
                    <a:pt x="1348" y="2458"/>
                  </a:lnTo>
                  <a:lnTo>
                    <a:pt x="1785" y="2391"/>
                  </a:lnTo>
                  <a:lnTo>
                    <a:pt x="2021" y="2357"/>
                  </a:lnTo>
                  <a:lnTo>
                    <a:pt x="2223" y="2324"/>
                  </a:lnTo>
                  <a:lnTo>
                    <a:pt x="2290" y="2324"/>
                  </a:lnTo>
                  <a:lnTo>
                    <a:pt x="2324" y="2290"/>
                  </a:lnTo>
                  <a:lnTo>
                    <a:pt x="2358" y="2256"/>
                  </a:lnTo>
                  <a:lnTo>
                    <a:pt x="2358" y="1987"/>
                  </a:lnTo>
                  <a:lnTo>
                    <a:pt x="2324" y="1650"/>
                  </a:lnTo>
                  <a:lnTo>
                    <a:pt x="2223" y="1044"/>
                  </a:lnTo>
                  <a:lnTo>
                    <a:pt x="2122" y="539"/>
                  </a:lnTo>
                  <a:lnTo>
                    <a:pt x="2088" y="304"/>
                  </a:lnTo>
                  <a:lnTo>
                    <a:pt x="1987" y="34"/>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0" name="Google Shape;190;p2"/>
            <p:cNvSpPr/>
            <p:nvPr/>
          </p:nvSpPr>
          <p:spPr>
            <a:xfrm>
              <a:off x="3529798" y="5951560"/>
              <a:ext cx="152174" cy="167783"/>
            </a:xfrm>
            <a:custGeom>
              <a:avLst/>
              <a:gdLst/>
              <a:ahLst/>
              <a:cxnLst/>
              <a:rect l="l" t="t" r="r" b="b"/>
              <a:pathLst>
                <a:path w="2291" h="2526" extrusionOk="0">
                  <a:moveTo>
                    <a:pt x="1954" y="202"/>
                  </a:moveTo>
                  <a:lnTo>
                    <a:pt x="1954" y="640"/>
                  </a:lnTo>
                  <a:lnTo>
                    <a:pt x="1987" y="1111"/>
                  </a:lnTo>
                  <a:lnTo>
                    <a:pt x="2055" y="1583"/>
                  </a:lnTo>
                  <a:lnTo>
                    <a:pt x="2156" y="2021"/>
                  </a:lnTo>
                  <a:lnTo>
                    <a:pt x="2156" y="2054"/>
                  </a:lnTo>
                  <a:lnTo>
                    <a:pt x="1752" y="2088"/>
                  </a:lnTo>
                  <a:lnTo>
                    <a:pt x="1348" y="2155"/>
                  </a:lnTo>
                  <a:lnTo>
                    <a:pt x="910" y="2189"/>
                  </a:lnTo>
                  <a:lnTo>
                    <a:pt x="506" y="2223"/>
                  </a:lnTo>
                  <a:lnTo>
                    <a:pt x="304" y="1347"/>
                  </a:lnTo>
                  <a:lnTo>
                    <a:pt x="136" y="404"/>
                  </a:lnTo>
                  <a:lnTo>
                    <a:pt x="607" y="404"/>
                  </a:lnTo>
                  <a:lnTo>
                    <a:pt x="1045" y="371"/>
                  </a:lnTo>
                  <a:lnTo>
                    <a:pt x="1954" y="202"/>
                  </a:lnTo>
                  <a:close/>
                  <a:moveTo>
                    <a:pt x="1954" y="0"/>
                  </a:moveTo>
                  <a:lnTo>
                    <a:pt x="1011" y="135"/>
                  </a:lnTo>
                  <a:lnTo>
                    <a:pt x="573" y="202"/>
                  </a:lnTo>
                  <a:lnTo>
                    <a:pt x="102" y="303"/>
                  </a:lnTo>
                  <a:lnTo>
                    <a:pt x="68" y="303"/>
                  </a:lnTo>
                  <a:lnTo>
                    <a:pt x="35" y="371"/>
                  </a:lnTo>
                  <a:lnTo>
                    <a:pt x="1" y="371"/>
                  </a:lnTo>
                  <a:lnTo>
                    <a:pt x="1" y="404"/>
                  </a:lnTo>
                  <a:lnTo>
                    <a:pt x="35" y="943"/>
                  </a:lnTo>
                  <a:lnTo>
                    <a:pt x="102" y="1448"/>
                  </a:lnTo>
                  <a:lnTo>
                    <a:pt x="237" y="1987"/>
                  </a:lnTo>
                  <a:lnTo>
                    <a:pt x="371" y="2458"/>
                  </a:lnTo>
                  <a:lnTo>
                    <a:pt x="405" y="2526"/>
                  </a:lnTo>
                  <a:lnTo>
                    <a:pt x="472" y="2526"/>
                  </a:lnTo>
                  <a:lnTo>
                    <a:pt x="540" y="2492"/>
                  </a:lnTo>
                  <a:lnTo>
                    <a:pt x="540" y="2425"/>
                  </a:lnTo>
                  <a:lnTo>
                    <a:pt x="540" y="2357"/>
                  </a:lnTo>
                  <a:lnTo>
                    <a:pt x="944" y="2391"/>
                  </a:lnTo>
                  <a:lnTo>
                    <a:pt x="1381" y="2357"/>
                  </a:lnTo>
                  <a:lnTo>
                    <a:pt x="1785" y="2290"/>
                  </a:lnTo>
                  <a:lnTo>
                    <a:pt x="2156" y="2189"/>
                  </a:lnTo>
                  <a:lnTo>
                    <a:pt x="2189" y="2122"/>
                  </a:lnTo>
                  <a:lnTo>
                    <a:pt x="2189" y="2088"/>
                  </a:lnTo>
                  <a:lnTo>
                    <a:pt x="2257" y="2054"/>
                  </a:lnTo>
                  <a:lnTo>
                    <a:pt x="2290" y="2054"/>
                  </a:lnTo>
                  <a:lnTo>
                    <a:pt x="2290" y="1987"/>
                  </a:lnTo>
                  <a:lnTo>
                    <a:pt x="2257" y="1549"/>
                  </a:lnTo>
                  <a:lnTo>
                    <a:pt x="2189" y="1078"/>
                  </a:lnTo>
                  <a:lnTo>
                    <a:pt x="2122" y="606"/>
                  </a:lnTo>
                  <a:lnTo>
                    <a:pt x="2021" y="169"/>
                  </a:lnTo>
                  <a:lnTo>
                    <a:pt x="2055" y="101"/>
                  </a:lnTo>
                  <a:lnTo>
                    <a:pt x="2055" y="68"/>
                  </a:lnTo>
                  <a:lnTo>
                    <a:pt x="2021" y="34"/>
                  </a:lnTo>
                  <a:lnTo>
                    <a:pt x="195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1" name="Google Shape;191;p2"/>
            <p:cNvSpPr/>
            <p:nvPr/>
          </p:nvSpPr>
          <p:spPr>
            <a:xfrm>
              <a:off x="3424717" y="6125986"/>
              <a:ext cx="161075" cy="185651"/>
            </a:xfrm>
            <a:custGeom>
              <a:avLst/>
              <a:gdLst/>
              <a:ahLst/>
              <a:cxnLst/>
              <a:rect l="l" t="t" r="r" b="b"/>
              <a:pathLst>
                <a:path w="2425" h="2795" extrusionOk="0">
                  <a:moveTo>
                    <a:pt x="2021" y="1"/>
                  </a:moveTo>
                  <a:lnTo>
                    <a:pt x="2021" y="68"/>
                  </a:lnTo>
                  <a:lnTo>
                    <a:pt x="1751" y="102"/>
                  </a:lnTo>
                  <a:lnTo>
                    <a:pt x="1516" y="135"/>
                  </a:lnTo>
                  <a:lnTo>
                    <a:pt x="1010" y="270"/>
                  </a:lnTo>
                  <a:lnTo>
                    <a:pt x="775" y="304"/>
                  </a:lnTo>
                  <a:lnTo>
                    <a:pt x="236" y="304"/>
                  </a:lnTo>
                  <a:lnTo>
                    <a:pt x="135" y="337"/>
                  </a:lnTo>
                  <a:lnTo>
                    <a:pt x="34" y="405"/>
                  </a:lnTo>
                  <a:lnTo>
                    <a:pt x="0" y="472"/>
                  </a:lnTo>
                  <a:lnTo>
                    <a:pt x="34" y="506"/>
                  </a:lnTo>
                  <a:lnTo>
                    <a:pt x="909" y="506"/>
                  </a:lnTo>
                  <a:lnTo>
                    <a:pt x="1179" y="472"/>
                  </a:lnTo>
                  <a:lnTo>
                    <a:pt x="1448" y="371"/>
                  </a:lnTo>
                  <a:lnTo>
                    <a:pt x="1718" y="304"/>
                  </a:lnTo>
                  <a:lnTo>
                    <a:pt x="2021" y="270"/>
                  </a:lnTo>
                  <a:lnTo>
                    <a:pt x="2054" y="708"/>
                  </a:lnTo>
                  <a:lnTo>
                    <a:pt x="2122" y="1112"/>
                  </a:lnTo>
                  <a:lnTo>
                    <a:pt x="2189" y="1684"/>
                  </a:lnTo>
                  <a:lnTo>
                    <a:pt x="2223" y="1987"/>
                  </a:lnTo>
                  <a:lnTo>
                    <a:pt x="2290" y="2256"/>
                  </a:lnTo>
                  <a:lnTo>
                    <a:pt x="2256" y="2223"/>
                  </a:lnTo>
                  <a:lnTo>
                    <a:pt x="1718" y="2357"/>
                  </a:lnTo>
                  <a:lnTo>
                    <a:pt x="1179" y="2492"/>
                  </a:lnTo>
                  <a:lnTo>
                    <a:pt x="741" y="2593"/>
                  </a:lnTo>
                  <a:lnTo>
                    <a:pt x="539" y="2660"/>
                  </a:lnTo>
                  <a:lnTo>
                    <a:pt x="337" y="2761"/>
                  </a:lnTo>
                  <a:lnTo>
                    <a:pt x="573" y="2795"/>
                  </a:lnTo>
                  <a:lnTo>
                    <a:pt x="775" y="2761"/>
                  </a:lnTo>
                  <a:lnTo>
                    <a:pt x="1212" y="2627"/>
                  </a:lnTo>
                  <a:lnTo>
                    <a:pt x="1718" y="2526"/>
                  </a:lnTo>
                  <a:lnTo>
                    <a:pt x="2256" y="2391"/>
                  </a:lnTo>
                  <a:lnTo>
                    <a:pt x="2324" y="2391"/>
                  </a:lnTo>
                  <a:lnTo>
                    <a:pt x="2324" y="2357"/>
                  </a:lnTo>
                  <a:lnTo>
                    <a:pt x="2391" y="2391"/>
                  </a:lnTo>
                  <a:lnTo>
                    <a:pt x="2425" y="2357"/>
                  </a:lnTo>
                  <a:lnTo>
                    <a:pt x="2425" y="2088"/>
                  </a:lnTo>
                  <a:lnTo>
                    <a:pt x="2391" y="1819"/>
                  </a:lnTo>
                  <a:lnTo>
                    <a:pt x="2324" y="1280"/>
                  </a:lnTo>
                  <a:lnTo>
                    <a:pt x="2256" y="674"/>
                  </a:lnTo>
                  <a:lnTo>
                    <a:pt x="2189" y="371"/>
                  </a:lnTo>
                  <a:lnTo>
                    <a:pt x="2122" y="68"/>
                  </a:lnTo>
                  <a:lnTo>
                    <a:pt x="2122" y="34"/>
                  </a:lnTo>
                  <a:lnTo>
                    <a:pt x="205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2" name="Google Shape;192;p2"/>
            <p:cNvSpPr/>
            <p:nvPr/>
          </p:nvSpPr>
          <p:spPr>
            <a:xfrm>
              <a:off x="2311011" y="6199781"/>
              <a:ext cx="42577" cy="47027"/>
            </a:xfrm>
            <a:custGeom>
              <a:avLst/>
              <a:gdLst/>
              <a:ahLst/>
              <a:cxnLst/>
              <a:rect l="l" t="t" r="r" b="b"/>
              <a:pathLst>
                <a:path w="641" h="708" extrusionOk="0">
                  <a:moveTo>
                    <a:pt x="506" y="1"/>
                  </a:moveTo>
                  <a:lnTo>
                    <a:pt x="371" y="135"/>
                  </a:lnTo>
                  <a:lnTo>
                    <a:pt x="270" y="236"/>
                  </a:lnTo>
                  <a:lnTo>
                    <a:pt x="102" y="169"/>
                  </a:lnTo>
                  <a:lnTo>
                    <a:pt x="34" y="169"/>
                  </a:lnTo>
                  <a:lnTo>
                    <a:pt x="34" y="203"/>
                  </a:lnTo>
                  <a:lnTo>
                    <a:pt x="1" y="236"/>
                  </a:lnTo>
                  <a:lnTo>
                    <a:pt x="34" y="270"/>
                  </a:lnTo>
                  <a:lnTo>
                    <a:pt x="169" y="371"/>
                  </a:lnTo>
                  <a:lnTo>
                    <a:pt x="102" y="472"/>
                  </a:lnTo>
                  <a:lnTo>
                    <a:pt x="34" y="573"/>
                  </a:lnTo>
                  <a:lnTo>
                    <a:pt x="1" y="674"/>
                  </a:lnTo>
                  <a:lnTo>
                    <a:pt x="34" y="708"/>
                  </a:lnTo>
                  <a:lnTo>
                    <a:pt x="102" y="708"/>
                  </a:lnTo>
                  <a:lnTo>
                    <a:pt x="169" y="674"/>
                  </a:lnTo>
                  <a:lnTo>
                    <a:pt x="236" y="607"/>
                  </a:lnTo>
                  <a:lnTo>
                    <a:pt x="337" y="438"/>
                  </a:lnTo>
                  <a:lnTo>
                    <a:pt x="539" y="506"/>
                  </a:lnTo>
                  <a:lnTo>
                    <a:pt x="607" y="472"/>
                  </a:lnTo>
                  <a:lnTo>
                    <a:pt x="640" y="438"/>
                  </a:lnTo>
                  <a:lnTo>
                    <a:pt x="607" y="371"/>
                  </a:lnTo>
                  <a:lnTo>
                    <a:pt x="573" y="337"/>
                  </a:lnTo>
                  <a:lnTo>
                    <a:pt x="438" y="304"/>
                  </a:lnTo>
                  <a:lnTo>
                    <a:pt x="472" y="236"/>
                  </a:lnTo>
                  <a:lnTo>
                    <a:pt x="539" y="34"/>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3" name="Google Shape;193;p2"/>
            <p:cNvSpPr/>
            <p:nvPr/>
          </p:nvSpPr>
          <p:spPr>
            <a:xfrm>
              <a:off x="3227907" y="6150562"/>
              <a:ext cx="194618" cy="179009"/>
            </a:xfrm>
            <a:custGeom>
              <a:avLst/>
              <a:gdLst/>
              <a:ahLst/>
              <a:cxnLst/>
              <a:rect l="l" t="t" r="r" b="b"/>
              <a:pathLst>
                <a:path w="2930" h="2695" extrusionOk="0">
                  <a:moveTo>
                    <a:pt x="2526" y="1"/>
                  </a:moveTo>
                  <a:lnTo>
                    <a:pt x="2492" y="35"/>
                  </a:lnTo>
                  <a:lnTo>
                    <a:pt x="2492" y="304"/>
                  </a:lnTo>
                  <a:lnTo>
                    <a:pt x="2526" y="573"/>
                  </a:lnTo>
                  <a:lnTo>
                    <a:pt x="2627" y="1078"/>
                  </a:lnTo>
                  <a:lnTo>
                    <a:pt x="2694" y="1684"/>
                  </a:lnTo>
                  <a:lnTo>
                    <a:pt x="2795" y="2257"/>
                  </a:lnTo>
                  <a:lnTo>
                    <a:pt x="2189" y="2324"/>
                  </a:lnTo>
                  <a:lnTo>
                    <a:pt x="1617" y="2391"/>
                  </a:lnTo>
                  <a:lnTo>
                    <a:pt x="1044" y="2492"/>
                  </a:lnTo>
                  <a:lnTo>
                    <a:pt x="775" y="2560"/>
                  </a:lnTo>
                  <a:lnTo>
                    <a:pt x="607" y="2560"/>
                  </a:lnTo>
                  <a:lnTo>
                    <a:pt x="438" y="2593"/>
                  </a:lnTo>
                  <a:lnTo>
                    <a:pt x="438" y="2290"/>
                  </a:lnTo>
                  <a:lnTo>
                    <a:pt x="405" y="1987"/>
                  </a:lnTo>
                  <a:lnTo>
                    <a:pt x="304" y="1415"/>
                  </a:lnTo>
                  <a:lnTo>
                    <a:pt x="236" y="876"/>
                  </a:lnTo>
                  <a:lnTo>
                    <a:pt x="169" y="641"/>
                  </a:lnTo>
                  <a:lnTo>
                    <a:pt x="34" y="405"/>
                  </a:lnTo>
                  <a:lnTo>
                    <a:pt x="1" y="641"/>
                  </a:lnTo>
                  <a:lnTo>
                    <a:pt x="1" y="910"/>
                  </a:lnTo>
                  <a:lnTo>
                    <a:pt x="102" y="1449"/>
                  </a:lnTo>
                  <a:lnTo>
                    <a:pt x="203" y="2055"/>
                  </a:lnTo>
                  <a:lnTo>
                    <a:pt x="270" y="2358"/>
                  </a:lnTo>
                  <a:lnTo>
                    <a:pt x="371" y="2661"/>
                  </a:lnTo>
                  <a:lnTo>
                    <a:pt x="405" y="2694"/>
                  </a:lnTo>
                  <a:lnTo>
                    <a:pt x="438" y="2694"/>
                  </a:lnTo>
                  <a:lnTo>
                    <a:pt x="573" y="2627"/>
                  </a:lnTo>
                  <a:lnTo>
                    <a:pt x="640" y="2661"/>
                  </a:lnTo>
                  <a:lnTo>
                    <a:pt x="708" y="2694"/>
                  </a:lnTo>
                  <a:lnTo>
                    <a:pt x="910" y="2694"/>
                  </a:lnTo>
                  <a:lnTo>
                    <a:pt x="1314" y="2593"/>
                  </a:lnTo>
                  <a:lnTo>
                    <a:pt x="2088" y="2492"/>
                  </a:lnTo>
                  <a:lnTo>
                    <a:pt x="2829" y="2391"/>
                  </a:lnTo>
                  <a:lnTo>
                    <a:pt x="2862" y="2358"/>
                  </a:lnTo>
                  <a:lnTo>
                    <a:pt x="2896" y="2324"/>
                  </a:lnTo>
                  <a:lnTo>
                    <a:pt x="2930" y="2290"/>
                  </a:lnTo>
                  <a:lnTo>
                    <a:pt x="2930" y="2021"/>
                  </a:lnTo>
                  <a:lnTo>
                    <a:pt x="2896" y="1752"/>
                  </a:lnTo>
                  <a:lnTo>
                    <a:pt x="2829" y="1247"/>
                  </a:lnTo>
                  <a:lnTo>
                    <a:pt x="2761" y="607"/>
                  </a:lnTo>
                  <a:lnTo>
                    <a:pt x="2660" y="304"/>
                  </a:lnTo>
                  <a:lnTo>
                    <a:pt x="255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4" name="Google Shape;194;p2"/>
            <p:cNvSpPr/>
            <p:nvPr/>
          </p:nvSpPr>
          <p:spPr>
            <a:xfrm>
              <a:off x="2429575" y="6190814"/>
              <a:ext cx="798398" cy="270672"/>
            </a:xfrm>
            <a:custGeom>
              <a:avLst/>
              <a:gdLst/>
              <a:ahLst/>
              <a:cxnLst/>
              <a:rect l="l" t="t" r="r" b="b"/>
              <a:pathLst>
                <a:path w="12020" h="4075" extrusionOk="0">
                  <a:moveTo>
                    <a:pt x="11481" y="304"/>
                  </a:moveTo>
                  <a:lnTo>
                    <a:pt x="11515" y="573"/>
                  </a:lnTo>
                  <a:lnTo>
                    <a:pt x="11582" y="876"/>
                  </a:lnTo>
                  <a:lnTo>
                    <a:pt x="11784" y="2223"/>
                  </a:lnTo>
                  <a:lnTo>
                    <a:pt x="11717" y="2223"/>
                  </a:lnTo>
                  <a:lnTo>
                    <a:pt x="11414" y="2189"/>
                  </a:lnTo>
                  <a:lnTo>
                    <a:pt x="11111" y="2189"/>
                  </a:lnTo>
                  <a:lnTo>
                    <a:pt x="10505" y="2257"/>
                  </a:lnTo>
                  <a:lnTo>
                    <a:pt x="9899" y="2391"/>
                  </a:lnTo>
                  <a:lnTo>
                    <a:pt x="9293" y="2526"/>
                  </a:lnTo>
                  <a:lnTo>
                    <a:pt x="8586" y="2694"/>
                  </a:lnTo>
                  <a:lnTo>
                    <a:pt x="7845" y="2829"/>
                  </a:lnTo>
                  <a:lnTo>
                    <a:pt x="6397" y="3065"/>
                  </a:lnTo>
                  <a:lnTo>
                    <a:pt x="4949" y="3233"/>
                  </a:lnTo>
                  <a:lnTo>
                    <a:pt x="3502" y="3401"/>
                  </a:lnTo>
                  <a:lnTo>
                    <a:pt x="2054" y="3603"/>
                  </a:lnTo>
                  <a:lnTo>
                    <a:pt x="1313" y="3738"/>
                  </a:lnTo>
                  <a:lnTo>
                    <a:pt x="606" y="3873"/>
                  </a:lnTo>
                  <a:lnTo>
                    <a:pt x="573" y="3570"/>
                  </a:lnTo>
                  <a:lnTo>
                    <a:pt x="505" y="3300"/>
                  </a:lnTo>
                  <a:lnTo>
                    <a:pt x="371" y="2728"/>
                  </a:lnTo>
                  <a:lnTo>
                    <a:pt x="236" y="2223"/>
                  </a:lnTo>
                  <a:lnTo>
                    <a:pt x="67" y="1718"/>
                  </a:lnTo>
                  <a:lnTo>
                    <a:pt x="1515" y="1583"/>
                  </a:lnTo>
                  <a:lnTo>
                    <a:pt x="2963" y="1415"/>
                  </a:lnTo>
                  <a:lnTo>
                    <a:pt x="5858" y="1011"/>
                  </a:lnTo>
                  <a:lnTo>
                    <a:pt x="11481" y="304"/>
                  </a:lnTo>
                  <a:close/>
                  <a:moveTo>
                    <a:pt x="11548" y="1"/>
                  </a:moveTo>
                  <a:lnTo>
                    <a:pt x="11515" y="68"/>
                  </a:lnTo>
                  <a:lnTo>
                    <a:pt x="5825" y="809"/>
                  </a:lnTo>
                  <a:lnTo>
                    <a:pt x="2929" y="1146"/>
                  </a:lnTo>
                  <a:lnTo>
                    <a:pt x="1482" y="1348"/>
                  </a:lnTo>
                  <a:lnTo>
                    <a:pt x="67" y="1583"/>
                  </a:lnTo>
                  <a:lnTo>
                    <a:pt x="0" y="1583"/>
                  </a:lnTo>
                  <a:lnTo>
                    <a:pt x="0" y="1617"/>
                  </a:lnTo>
                  <a:lnTo>
                    <a:pt x="0" y="1684"/>
                  </a:lnTo>
                  <a:lnTo>
                    <a:pt x="34" y="1954"/>
                  </a:lnTo>
                  <a:lnTo>
                    <a:pt x="67" y="2223"/>
                  </a:lnTo>
                  <a:lnTo>
                    <a:pt x="169" y="2762"/>
                  </a:lnTo>
                  <a:lnTo>
                    <a:pt x="303" y="3401"/>
                  </a:lnTo>
                  <a:lnTo>
                    <a:pt x="371" y="3738"/>
                  </a:lnTo>
                  <a:lnTo>
                    <a:pt x="472" y="4041"/>
                  </a:lnTo>
                  <a:lnTo>
                    <a:pt x="505" y="4075"/>
                  </a:lnTo>
                  <a:lnTo>
                    <a:pt x="573" y="4075"/>
                  </a:lnTo>
                  <a:lnTo>
                    <a:pt x="606" y="4041"/>
                  </a:lnTo>
                  <a:lnTo>
                    <a:pt x="606" y="4007"/>
                  </a:lnTo>
                  <a:lnTo>
                    <a:pt x="2020" y="3873"/>
                  </a:lnTo>
                  <a:lnTo>
                    <a:pt x="3434" y="3671"/>
                  </a:lnTo>
                  <a:lnTo>
                    <a:pt x="6229" y="3267"/>
                  </a:lnTo>
                  <a:lnTo>
                    <a:pt x="7575" y="3065"/>
                  </a:lnTo>
                  <a:lnTo>
                    <a:pt x="8249" y="2964"/>
                  </a:lnTo>
                  <a:lnTo>
                    <a:pt x="8922" y="2829"/>
                  </a:lnTo>
                  <a:lnTo>
                    <a:pt x="9629" y="2661"/>
                  </a:lnTo>
                  <a:lnTo>
                    <a:pt x="10303" y="2526"/>
                  </a:lnTo>
                  <a:lnTo>
                    <a:pt x="10639" y="2459"/>
                  </a:lnTo>
                  <a:lnTo>
                    <a:pt x="11010" y="2425"/>
                  </a:lnTo>
                  <a:lnTo>
                    <a:pt x="11750" y="2425"/>
                  </a:lnTo>
                  <a:lnTo>
                    <a:pt x="11784" y="2391"/>
                  </a:lnTo>
                  <a:lnTo>
                    <a:pt x="11818" y="2324"/>
                  </a:lnTo>
                  <a:lnTo>
                    <a:pt x="11952" y="2324"/>
                  </a:lnTo>
                  <a:lnTo>
                    <a:pt x="11986" y="2257"/>
                  </a:lnTo>
                  <a:lnTo>
                    <a:pt x="12020" y="2189"/>
                  </a:lnTo>
                  <a:lnTo>
                    <a:pt x="11818" y="1011"/>
                  </a:lnTo>
                  <a:lnTo>
                    <a:pt x="11784" y="641"/>
                  </a:lnTo>
                  <a:lnTo>
                    <a:pt x="11750" y="439"/>
                  </a:lnTo>
                  <a:lnTo>
                    <a:pt x="11683" y="270"/>
                  </a:lnTo>
                  <a:lnTo>
                    <a:pt x="11750" y="203"/>
                  </a:lnTo>
                  <a:lnTo>
                    <a:pt x="11750" y="136"/>
                  </a:lnTo>
                  <a:lnTo>
                    <a:pt x="11717" y="68"/>
                  </a:lnTo>
                  <a:lnTo>
                    <a:pt x="11616" y="68"/>
                  </a:lnTo>
                  <a:lnTo>
                    <a:pt x="1154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5" name="Google Shape;195;p2"/>
            <p:cNvSpPr/>
            <p:nvPr/>
          </p:nvSpPr>
          <p:spPr>
            <a:xfrm>
              <a:off x="2226057" y="6302670"/>
              <a:ext cx="212486" cy="185651"/>
            </a:xfrm>
            <a:custGeom>
              <a:avLst/>
              <a:gdLst/>
              <a:ahLst/>
              <a:cxnLst/>
              <a:rect l="l" t="t" r="r" b="b"/>
              <a:pathLst>
                <a:path w="3199" h="2795" extrusionOk="0">
                  <a:moveTo>
                    <a:pt x="2795" y="0"/>
                  </a:moveTo>
                  <a:lnTo>
                    <a:pt x="2761" y="34"/>
                  </a:lnTo>
                  <a:lnTo>
                    <a:pt x="2761" y="135"/>
                  </a:lnTo>
                  <a:lnTo>
                    <a:pt x="2727" y="101"/>
                  </a:lnTo>
                  <a:lnTo>
                    <a:pt x="2424" y="68"/>
                  </a:lnTo>
                  <a:lnTo>
                    <a:pt x="2121" y="34"/>
                  </a:lnTo>
                  <a:lnTo>
                    <a:pt x="1785" y="34"/>
                  </a:lnTo>
                  <a:lnTo>
                    <a:pt x="1448" y="68"/>
                  </a:lnTo>
                  <a:lnTo>
                    <a:pt x="1111" y="101"/>
                  </a:lnTo>
                  <a:lnTo>
                    <a:pt x="808" y="169"/>
                  </a:lnTo>
                  <a:lnTo>
                    <a:pt x="202" y="371"/>
                  </a:lnTo>
                  <a:lnTo>
                    <a:pt x="101" y="303"/>
                  </a:lnTo>
                  <a:lnTo>
                    <a:pt x="68" y="337"/>
                  </a:lnTo>
                  <a:lnTo>
                    <a:pt x="34" y="371"/>
                  </a:lnTo>
                  <a:lnTo>
                    <a:pt x="0" y="438"/>
                  </a:lnTo>
                  <a:lnTo>
                    <a:pt x="34" y="472"/>
                  </a:lnTo>
                  <a:lnTo>
                    <a:pt x="101" y="472"/>
                  </a:lnTo>
                  <a:lnTo>
                    <a:pt x="135" y="943"/>
                  </a:lnTo>
                  <a:lnTo>
                    <a:pt x="236" y="1684"/>
                  </a:lnTo>
                  <a:lnTo>
                    <a:pt x="404" y="2694"/>
                  </a:lnTo>
                  <a:lnTo>
                    <a:pt x="438" y="2761"/>
                  </a:lnTo>
                  <a:lnTo>
                    <a:pt x="505" y="2795"/>
                  </a:lnTo>
                  <a:lnTo>
                    <a:pt x="573" y="2761"/>
                  </a:lnTo>
                  <a:lnTo>
                    <a:pt x="573" y="2694"/>
                  </a:lnTo>
                  <a:lnTo>
                    <a:pt x="438" y="1852"/>
                  </a:lnTo>
                  <a:lnTo>
                    <a:pt x="303" y="1010"/>
                  </a:lnTo>
                  <a:lnTo>
                    <a:pt x="303" y="775"/>
                  </a:lnTo>
                  <a:lnTo>
                    <a:pt x="270" y="539"/>
                  </a:lnTo>
                  <a:lnTo>
                    <a:pt x="842" y="371"/>
                  </a:lnTo>
                  <a:lnTo>
                    <a:pt x="1448" y="270"/>
                  </a:lnTo>
                  <a:lnTo>
                    <a:pt x="2391" y="270"/>
                  </a:lnTo>
                  <a:lnTo>
                    <a:pt x="2694" y="236"/>
                  </a:lnTo>
                  <a:lnTo>
                    <a:pt x="2727" y="236"/>
                  </a:lnTo>
                  <a:lnTo>
                    <a:pt x="2727" y="438"/>
                  </a:lnTo>
                  <a:lnTo>
                    <a:pt x="2761" y="606"/>
                  </a:lnTo>
                  <a:lnTo>
                    <a:pt x="2795" y="1010"/>
                  </a:lnTo>
                  <a:lnTo>
                    <a:pt x="2862" y="1684"/>
                  </a:lnTo>
                  <a:lnTo>
                    <a:pt x="2929" y="2020"/>
                  </a:lnTo>
                  <a:lnTo>
                    <a:pt x="3030" y="2323"/>
                  </a:lnTo>
                  <a:lnTo>
                    <a:pt x="2323" y="2323"/>
                  </a:lnTo>
                  <a:lnTo>
                    <a:pt x="1583" y="2391"/>
                  </a:lnTo>
                  <a:lnTo>
                    <a:pt x="1347" y="2424"/>
                  </a:lnTo>
                  <a:lnTo>
                    <a:pt x="1044" y="2458"/>
                  </a:lnTo>
                  <a:lnTo>
                    <a:pt x="808" y="2525"/>
                  </a:lnTo>
                  <a:lnTo>
                    <a:pt x="674" y="2593"/>
                  </a:lnTo>
                  <a:lnTo>
                    <a:pt x="606" y="2694"/>
                  </a:lnTo>
                  <a:lnTo>
                    <a:pt x="876" y="2694"/>
                  </a:lnTo>
                  <a:lnTo>
                    <a:pt x="1179" y="2660"/>
                  </a:lnTo>
                  <a:lnTo>
                    <a:pt x="1515" y="2626"/>
                  </a:lnTo>
                  <a:lnTo>
                    <a:pt x="1818" y="2593"/>
                  </a:lnTo>
                  <a:lnTo>
                    <a:pt x="2458" y="2559"/>
                  </a:lnTo>
                  <a:lnTo>
                    <a:pt x="2795" y="2525"/>
                  </a:lnTo>
                  <a:lnTo>
                    <a:pt x="3131" y="2458"/>
                  </a:lnTo>
                  <a:lnTo>
                    <a:pt x="3165" y="2424"/>
                  </a:lnTo>
                  <a:lnTo>
                    <a:pt x="3199" y="2391"/>
                  </a:lnTo>
                  <a:lnTo>
                    <a:pt x="3199" y="2290"/>
                  </a:lnTo>
                  <a:lnTo>
                    <a:pt x="3131" y="1987"/>
                  </a:lnTo>
                  <a:lnTo>
                    <a:pt x="3064" y="1650"/>
                  </a:lnTo>
                  <a:lnTo>
                    <a:pt x="2963" y="977"/>
                  </a:lnTo>
                  <a:lnTo>
                    <a:pt x="2929" y="505"/>
                  </a:lnTo>
                  <a:lnTo>
                    <a:pt x="2896" y="236"/>
                  </a:lnTo>
                  <a:lnTo>
                    <a:pt x="2828" y="34"/>
                  </a:lnTo>
                  <a:lnTo>
                    <a:pt x="279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6" name="Google Shape;196;p2"/>
            <p:cNvSpPr/>
            <p:nvPr/>
          </p:nvSpPr>
          <p:spPr>
            <a:xfrm>
              <a:off x="2888024" y="5736883"/>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785" y="1818"/>
                  </a:lnTo>
                  <a:lnTo>
                    <a:pt x="1414" y="1886"/>
                  </a:lnTo>
                  <a:lnTo>
                    <a:pt x="943" y="1953"/>
                  </a:lnTo>
                  <a:lnTo>
                    <a:pt x="707" y="2020"/>
                  </a:lnTo>
                  <a:lnTo>
                    <a:pt x="471" y="2088"/>
                  </a:lnTo>
                  <a:lnTo>
                    <a:pt x="370" y="1616"/>
                  </a:lnTo>
                  <a:lnTo>
                    <a:pt x="269" y="1179"/>
                  </a:lnTo>
                  <a:lnTo>
                    <a:pt x="202" y="808"/>
                  </a:lnTo>
                  <a:lnTo>
                    <a:pt x="101" y="438"/>
                  </a:lnTo>
                  <a:lnTo>
                    <a:pt x="1010" y="337"/>
                  </a:lnTo>
                  <a:lnTo>
                    <a:pt x="1919" y="202"/>
                  </a:lnTo>
                  <a:close/>
                  <a:moveTo>
                    <a:pt x="1886" y="0"/>
                  </a:moveTo>
                  <a:lnTo>
                    <a:pt x="976" y="101"/>
                  </a:lnTo>
                  <a:lnTo>
                    <a:pt x="67" y="270"/>
                  </a:lnTo>
                  <a:lnTo>
                    <a:pt x="34" y="303"/>
                  </a:lnTo>
                  <a:lnTo>
                    <a:pt x="0" y="371"/>
                  </a:lnTo>
                  <a:lnTo>
                    <a:pt x="0" y="573"/>
                  </a:lnTo>
                  <a:lnTo>
                    <a:pt x="34" y="775"/>
                  </a:lnTo>
                  <a:lnTo>
                    <a:pt x="101" y="1212"/>
                  </a:lnTo>
                  <a:lnTo>
                    <a:pt x="202" y="1684"/>
                  </a:lnTo>
                  <a:lnTo>
                    <a:pt x="269" y="1953"/>
                  </a:lnTo>
                  <a:lnTo>
                    <a:pt x="337" y="2189"/>
                  </a:lnTo>
                  <a:lnTo>
                    <a:pt x="404" y="2222"/>
                  </a:lnTo>
                  <a:lnTo>
                    <a:pt x="471" y="2189"/>
                  </a:lnTo>
                  <a:lnTo>
                    <a:pt x="875" y="2189"/>
                  </a:lnTo>
                  <a:lnTo>
                    <a:pt x="1279" y="2121"/>
                  </a:lnTo>
                  <a:lnTo>
                    <a:pt x="1751" y="2054"/>
                  </a:lnTo>
                  <a:lnTo>
                    <a:pt x="1987" y="2020"/>
                  </a:lnTo>
                  <a:lnTo>
                    <a:pt x="2189" y="1953"/>
                  </a:lnTo>
                  <a:lnTo>
                    <a:pt x="2222" y="1987"/>
                  </a:lnTo>
                  <a:lnTo>
                    <a:pt x="2256" y="1987"/>
                  </a:lnTo>
                  <a:lnTo>
                    <a:pt x="2290" y="1953"/>
                  </a:lnTo>
                  <a:lnTo>
                    <a:pt x="2323" y="1919"/>
                  </a:lnTo>
                  <a:lnTo>
                    <a:pt x="2323" y="1717"/>
                  </a:lnTo>
                  <a:lnTo>
                    <a:pt x="2290" y="1482"/>
                  </a:lnTo>
                  <a:lnTo>
                    <a:pt x="2222" y="1044"/>
                  </a:lnTo>
                  <a:lnTo>
                    <a:pt x="2121" y="539"/>
                  </a:lnTo>
                  <a:lnTo>
                    <a:pt x="2088" y="270"/>
                  </a:lnTo>
                  <a:lnTo>
                    <a:pt x="1987" y="34"/>
                  </a:lnTo>
                  <a:lnTo>
                    <a:pt x="19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7" name="Google Shape;197;p2"/>
            <p:cNvSpPr/>
            <p:nvPr/>
          </p:nvSpPr>
          <p:spPr>
            <a:xfrm>
              <a:off x="2416158" y="5808420"/>
              <a:ext cx="147657" cy="147657"/>
            </a:xfrm>
            <a:custGeom>
              <a:avLst/>
              <a:gdLst/>
              <a:ahLst/>
              <a:cxnLst/>
              <a:rect l="l" t="t" r="r" b="b"/>
              <a:pathLst>
                <a:path w="2223" h="2223" extrusionOk="0">
                  <a:moveTo>
                    <a:pt x="1818" y="1"/>
                  </a:moveTo>
                  <a:lnTo>
                    <a:pt x="1313" y="68"/>
                  </a:lnTo>
                  <a:lnTo>
                    <a:pt x="808" y="169"/>
                  </a:lnTo>
                  <a:lnTo>
                    <a:pt x="371" y="203"/>
                  </a:lnTo>
                  <a:lnTo>
                    <a:pt x="168" y="236"/>
                  </a:lnTo>
                  <a:lnTo>
                    <a:pt x="0" y="304"/>
                  </a:lnTo>
                  <a:lnTo>
                    <a:pt x="0" y="337"/>
                  </a:lnTo>
                  <a:lnTo>
                    <a:pt x="168" y="405"/>
                  </a:lnTo>
                  <a:lnTo>
                    <a:pt x="337" y="405"/>
                  </a:lnTo>
                  <a:lnTo>
                    <a:pt x="707" y="371"/>
                  </a:lnTo>
                  <a:lnTo>
                    <a:pt x="1246" y="304"/>
                  </a:lnTo>
                  <a:lnTo>
                    <a:pt x="1785" y="203"/>
                  </a:lnTo>
                  <a:lnTo>
                    <a:pt x="1751" y="405"/>
                  </a:lnTo>
                  <a:lnTo>
                    <a:pt x="1785" y="573"/>
                  </a:lnTo>
                  <a:lnTo>
                    <a:pt x="1852" y="943"/>
                  </a:lnTo>
                  <a:lnTo>
                    <a:pt x="1919" y="1381"/>
                  </a:lnTo>
                  <a:lnTo>
                    <a:pt x="1953" y="1617"/>
                  </a:lnTo>
                  <a:lnTo>
                    <a:pt x="2020" y="1852"/>
                  </a:lnTo>
                  <a:lnTo>
                    <a:pt x="1044" y="1953"/>
                  </a:lnTo>
                  <a:lnTo>
                    <a:pt x="674" y="1987"/>
                  </a:lnTo>
                  <a:lnTo>
                    <a:pt x="505" y="2054"/>
                  </a:lnTo>
                  <a:lnTo>
                    <a:pt x="371" y="2155"/>
                  </a:lnTo>
                  <a:lnTo>
                    <a:pt x="539" y="2223"/>
                  </a:lnTo>
                  <a:lnTo>
                    <a:pt x="707" y="2223"/>
                  </a:lnTo>
                  <a:lnTo>
                    <a:pt x="1078" y="2155"/>
                  </a:lnTo>
                  <a:lnTo>
                    <a:pt x="2121" y="2021"/>
                  </a:lnTo>
                  <a:lnTo>
                    <a:pt x="2189" y="2021"/>
                  </a:lnTo>
                  <a:lnTo>
                    <a:pt x="2222" y="1953"/>
                  </a:lnTo>
                  <a:lnTo>
                    <a:pt x="2222" y="1920"/>
                  </a:lnTo>
                  <a:lnTo>
                    <a:pt x="2189" y="1852"/>
                  </a:lnTo>
                  <a:lnTo>
                    <a:pt x="2155" y="1617"/>
                  </a:lnTo>
                  <a:lnTo>
                    <a:pt x="2121" y="1381"/>
                  </a:lnTo>
                  <a:lnTo>
                    <a:pt x="2054" y="910"/>
                  </a:lnTo>
                  <a:lnTo>
                    <a:pt x="1987" y="539"/>
                  </a:lnTo>
                  <a:lnTo>
                    <a:pt x="1953" y="337"/>
                  </a:lnTo>
                  <a:lnTo>
                    <a:pt x="1886" y="169"/>
                  </a:lnTo>
                  <a:lnTo>
                    <a:pt x="1919" y="102"/>
                  </a:lnTo>
                  <a:lnTo>
                    <a:pt x="1919" y="68"/>
                  </a:lnTo>
                  <a:lnTo>
                    <a:pt x="1886" y="34"/>
                  </a:lnTo>
                  <a:lnTo>
                    <a:pt x="18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8" name="Google Shape;198;p2"/>
            <p:cNvSpPr/>
            <p:nvPr/>
          </p:nvSpPr>
          <p:spPr>
            <a:xfrm>
              <a:off x="2621869" y="5841963"/>
              <a:ext cx="49285" cy="42577"/>
            </a:xfrm>
            <a:custGeom>
              <a:avLst/>
              <a:gdLst/>
              <a:ahLst/>
              <a:cxnLst/>
              <a:rect l="l" t="t" r="r" b="b"/>
              <a:pathLst>
                <a:path w="742" h="641" extrusionOk="0">
                  <a:moveTo>
                    <a:pt x="405" y="1"/>
                  </a:moveTo>
                  <a:lnTo>
                    <a:pt x="236" y="34"/>
                  </a:lnTo>
                  <a:lnTo>
                    <a:pt x="34" y="34"/>
                  </a:lnTo>
                  <a:lnTo>
                    <a:pt x="1" y="102"/>
                  </a:lnTo>
                  <a:lnTo>
                    <a:pt x="1" y="135"/>
                  </a:lnTo>
                  <a:lnTo>
                    <a:pt x="34" y="135"/>
                  </a:lnTo>
                  <a:lnTo>
                    <a:pt x="135" y="169"/>
                  </a:lnTo>
                  <a:lnTo>
                    <a:pt x="236" y="203"/>
                  </a:lnTo>
                  <a:lnTo>
                    <a:pt x="203" y="371"/>
                  </a:lnTo>
                  <a:lnTo>
                    <a:pt x="203" y="539"/>
                  </a:lnTo>
                  <a:lnTo>
                    <a:pt x="203" y="607"/>
                  </a:lnTo>
                  <a:lnTo>
                    <a:pt x="270" y="640"/>
                  </a:lnTo>
                  <a:lnTo>
                    <a:pt x="304" y="640"/>
                  </a:lnTo>
                  <a:lnTo>
                    <a:pt x="337" y="607"/>
                  </a:lnTo>
                  <a:lnTo>
                    <a:pt x="337" y="438"/>
                  </a:lnTo>
                  <a:lnTo>
                    <a:pt x="337" y="270"/>
                  </a:lnTo>
                  <a:lnTo>
                    <a:pt x="371" y="270"/>
                  </a:lnTo>
                  <a:lnTo>
                    <a:pt x="573" y="236"/>
                  </a:lnTo>
                  <a:lnTo>
                    <a:pt x="640" y="203"/>
                  </a:lnTo>
                  <a:lnTo>
                    <a:pt x="741" y="169"/>
                  </a:lnTo>
                  <a:lnTo>
                    <a:pt x="741" y="68"/>
                  </a:lnTo>
                  <a:lnTo>
                    <a:pt x="741" y="34"/>
                  </a:lnTo>
                  <a:lnTo>
                    <a:pt x="7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9" name="Google Shape;199;p2"/>
            <p:cNvSpPr/>
            <p:nvPr/>
          </p:nvSpPr>
          <p:spPr>
            <a:xfrm>
              <a:off x="2143294" y="6005230"/>
              <a:ext cx="147657" cy="152108"/>
            </a:xfrm>
            <a:custGeom>
              <a:avLst/>
              <a:gdLst/>
              <a:ahLst/>
              <a:cxnLst/>
              <a:rect l="l" t="t" r="r" b="b"/>
              <a:pathLst>
                <a:path w="2223" h="2290" extrusionOk="0">
                  <a:moveTo>
                    <a:pt x="1920" y="169"/>
                  </a:moveTo>
                  <a:lnTo>
                    <a:pt x="1953" y="539"/>
                  </a:lnTo>
                  <a:lnTo>
                    <a:pt x="1987" y="943"/>
                  </a:lnTo>
                  <a:lnTo>
                    <a:pt x="2021" y="1415"/>
                  </a:lnTo>
                  <a:lnTo>
                    <a:pt x="2054" y="1886"/>
                  </a:lnTo>
                  <a:lnTo>
                    <a:pt x="2054" y="1886"/>
                  </a:lnTo>
                  <a:lnTo>
                    <a:pt x="1819" y="1852"/>
                  </a:lnTo>
                  <a:lnTo>
                    <a:pt x="1583" y="1886"/>
                  </a:lnTo>
                  <a:lnTo>
                    <a:pt x="1112" y="1953"/>
                  </a:lnTo>
                  <a:lnTo>
                    <a:pt x="741" y="2021"/>
                  </a:lnTo>
                  <a:lnTo>
                    <a:pt x="573" y="2054"/>
                  </a:lnTo>
                  <a:lnTo>
                    <a:pt x="371" y="2088"/>
                  </a:lnTo>
                  <a:lnTo>
                    <a:pt x="337" y="1650"/>
                  </a:lnTo>
                  <a:lnTo>
                    <a:pt x="236" y="1213"/>
                  </a:lnTo>
                  <a:lnTo>
                    <a:pt x="203" y="842"/>
                  </a:lnTo>
                  <a:lnTo>
                    <a:pt x="135" y="472"/>
                  </a:lnTo>
                  <a:lnTo>
                    <a:pt x="1044" y="337"/>
                  </a:lnTo>
                  <a:lnTo>
                    <a:pt x="1920" y="169"/>
                  </a:lnTo>
                  <a:close/>
                  <a:moveTo>
                    <a:pt x="1920" y="0"/>
                  </a:moveTo>
                  <a:lnTo>
                    <a:pt x="1011" y="135"/>
                  </a:lnTo>
                  <a:lnTo>
                    <a:pt x="102" y="270"/>
                  </a:lnTo>
                  <a:lnTo>
                    <a:pt x="34" y="337"/>
                  </a:lnTo>
                  <a:lnTo>
                    <a:pt x="1" y="371"/>
                  </a:lnTo>
                  <a:lnTo>
                    <a:pt x="1" y="606"/>
                  </a:lnTo>
                  <a:lnTo>
                    <a:pt x="34" y="876"/>
                  </a:lnTo>
                  <a:lnTo>
                    <a:pt x="102" y="1381"/>
                  </a:lnTo>
                  <a:lnTo>
                    <a:pt x="135" y="1819"/>
                  </a:lnTo>
                  <a:lnTo>
                    <a:pt x="203" y="2054"/>
                  </a:lnTo>
                  <a:lnTo>
                    <a:pt x="270" y="2256"/>
                  </a:lnTo>
                  <a:lnTo>
                    <a:pt x="270" y="2290"/>
                  </a:lnTo>
                  <a:lnTo>
                    <a:pt x="371" y="2290"/>
                  </a:lnTo>
                  <a:lnTo>
                    <a:pt x="371" y="2256"/>
                  </a:lnTo>
                  <a:lnTo>
                    <a:pt x="607" y="2256"/>
                  </a:lnTo>
                  <a:lnTo>
                    <a:pt x="842" y="2223"/>
                  </a:lnTo>
                  <a:lnTo>
                    <a:pt x="1280" y="2122"/>
                  </a:lnTo>
                  <a:lnTo>
                    <a:pt x="1684" y="2088"/>
                  </a:lnTo>
                  <a:lnTo>
                    <a:pt x="1886" y="2054"/>
                  </a:lnTo>
                  <a:lnTo>
                    <a:pt x="2088" y="1987"/>
                  </a:lnTo>
                  <a:lnTo>
                    <a:pt x="2155" y="1987"/>
                  </a:lnTo>
                  <a:lnTo>
                    <a:pt x="2189" y="1920"/>
                  </a:lnTo>
                  <a:lnTo>
                    <a:pt x="2223" y="1650"/>
                  </a:lnTo>
                  <a:lnTo>
                    <a:pt x="2223" y="1415"/>
                  </a:lnTo>
                  <a:lnTo>
                    <a:pt x="2155" y="910"/>
                  </a:lnTo>
                  <a:lnTo>
                    <a:pt x="2122" y="505"/>
                  </a:lnTo>
                  <a:lnTo>
                    <a:pt x="2054" y="303"/>
                  </a:lnTo>
                  <a:lnTo>
                    <a:pt x="1987" y="101"/>
                  </a:lnTo>
                  <a:lnTo>
                    <a:pt x="1987"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0" name="Google Shape;200;p2"/>
            <p:cNvSpPr/>
            <p:nvPr/>
          </p:nvSpPr>
          <p:spPr>
            <a:xfrm>
              <a:off x="2409449" y="5828546"/>
              <a:ext cx="29093" cy="132048"/>
            </a:xfrm>
            <a:custGeom>
              <a:avLst/>
              <a:gdLst/>
              <a:ahLst/>
              <a:cxnLst/>
              <a:rect l="l" t="t" r="r" b="b"/>
              <a:pathLst>
                <a:path w="438" h="1988" extrusionOk="0">
                  <a:moveTo>
                    <a:pt x="0" y="1"/>
                  </a:moveTo>
                  <a:lnTo>
                    <a:pt x="0" y="34"/>
                  </a:lnTo>
                  <a:lnTo>
                    <a:pt x="0" y="270"/>
                  </a:lnTo>
                  <a:lnTo>
                    <a:pt x="0" y="472"/>
                  </a:lnTo>
                  <a:lnTo>
                    <a:pt x="67" y="943"/>
                  </a:lnTo>
                  <a:lnTo>
                    <a:pt x="168" y="1448"/>
                  </a:lnTo>
                  <a:lnTo>
                    <a:pt x="236" y="1718"/>
                  </a:lnTo>
                  <a:lnTo>
                    <a:pt x="337" y="1953"/>
                  </a:lnTo>
                  <a:lnTo>
                    <a:pt x="370" y="1987"/>
                  </a:lnTo>
                  <a:lnTo>
                    <a:pt x="438" y="1987"/>
                  </a:lnTo>
                  <a:lnTo>
                    <a:pt x="438" y="1920"/>
                  </a:lnTo>
                  <a:lnTo>
                    <a:pt x="438" y="1684"/>
                  </a:lnTo>
                  <a:lnTo>
                    <a:pt x="370" y="1415"/>
                  </a:lnTo>
                  <a:lnTo>
                    <a:pt x="269" y="910"/>
                  </a:lnTo>
                  <a:lnTo>
                    <a:pt x="202" y="472"/>
                  </a:lnTo>
                  <a:lnTo>
                    <a:pt x="135" y="236"/>
                  </a:lnTo>
                  <a:lnTo>
                    <a:pt x="101" y="34"/>
                  </a:lnTo>
                  <a:lnTo>
                    <a:pt x="6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1" name="Google Shape;201;p2"/>
            <p:cNvSpPr/>
            <p:nvPr/>
          </p:nvSpPr>
          <p:spPr>
            <a:xfrm>
              <a:off x="2791844" y="5817387"/>
              <a:ext cx="33610" cy="42577"/>
            </a:xfrm>
            <a:custGeom>
              <a:avLst/>
              <a:gdLst/>
              <a:ahLst/>
              <a:cxnLst/>
              <a:rect l="l" t="t" r="r" b="b"/>
              <a:pathLst>
                <a:path w="506" h="641" extrusionOk="0">
                  <a:moveTo>
                    <a:pt x="472" y="0"/>
                  </a:moveTo>
                  <a:lnTo>
                    <a:pt x="371" y="101"/>
                  </a:lnTo>
                  <a:lnTo>
                    <a:pt x="270" y="202"/>
                  </a:lnTo>
                  <a:lnTo>
                    <a:pt x="202" y="169"/>
                  </a:lnTo>
                  <a:lnTo>
                    <a:pt x="68" y="68"/>
                  </a:lnTo>
                  <a:lnTo>
                    <a:pt x="0" y="68"/>
                  </a:lnTo>
                  <a:lnTo>
                    <a:pt x="0" y="101"/>
                  </a:lnTo>
                  <a:lnTo>
                    <a:pt x="34" y="202"/>
                  </a:lnTo>
                  <a:lnTo>
                    <a:pt x="135" y="270"/>
                  </a:lnTo>
                  <a:lnTo>
                    <a:pt x="169" y="303"/>
                  </a:lnTo>
                  <a:lnTo>
                    <a:pt x="68" y="539"/>
                  </a:lnTo>
                  <a:lnTo>
                    <a:pt x="68" y="606"/>
                  </a:lnTo>
                  <a:lnTo>
                    <a:pt x="101" y="640"/>
                  </a:lnTo>
                  <a:lnTo>
                    <a:pt x="169" y="640"/>
                  </a:lnTo>
                  <a:lnTo>
                    <a:pt x="236" y="606"/>
                  </a:lnTo>
                  <a:lnTo>
                    <a:pt x="337" y="337"/>
                  </a:lnTo>
                  <a:lnTo>
                    <a:pt x="371" y="337"/>
                  </a:lnTo>
                  <a:lnTo>
                    <a:pt x="404" y="303"/>
                  </a:lnTo>
                  <a:lnTo>
                    <a:pt x="404" y="236"/>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2" name="Google Shape;202;p2"/>
            <p:cNvSpPr/>
            <p:nvPr/>
          </p:nvSpPr>
          <p:spPr>
            <a:xfrm>
              <a:off x="2568199" y="5786102"/>
              <a:ext cx="156624" cy="147657"/>
            </a:xfrm>
            <a:custGeom>
              <a:avLst/>
              <a:gdLst/>
              <a:ahLst/>
              <a:cxnLst/>
              <a:rect l="l" t="t" r="r" b="b"/>
              <a:pathLst>
                <a:path w="2358" h="2223" extrusionOk="0">
                  <a:moveTo>
                    <a:pt x="1650" y="0"/>
                  </a:moveTo>
                  <a:lnTo>
                    <a:pt x="1314" y="101"/>
                  </a:lnTo>
                  <a:lnTo>
                    <a:pt x="708" y="168"/>
                  </a:lnTo>
                  <a:lnTo>
                    <a:pt x="405" y="202"/>
                  </a:lnTo>
                  <a:lnTo>
                    <a:pt x="102" y="303"/>
                  </a:lnTo>
                  <a:lnTo>
                    <a:pt x="102" y="202"/>
                  </a:lnTo>
                  <a:lnTo>
                    <a:pt x="34" y="202"/>
                  </a:lnTo>
                  <a:lnTo>
                    <a:pt x="1" y="236"/>
                  </a:lnTo>
                  <a:lnTo>
                    <a:pt x="1" y="471"/>
                  </a:lnTo>
                  <a:lnTo>
                    <a:pt x="1" y="673"/>
                  </a:lnTo>
                  <a:lnTo>
                    <a:pt x="34" y="1145"/>
                  </a:lnTo>
                  <a:lnTo>
                    <a:pt x="135" y="1650"/>
                  </a:lnTo>
                  <a:lnTo>
                    <a:pt x="203" y="1919"/>
                  </a:lnTo>
                  <a:lnTo>
                    <a:pt x="304" y="2155"/>
                  </a:lnTo>
                  <a:lnTo>
                    <a:pt x="337" y="2222"/>
                  </a:lnTo>
                  <a:lnTo>
                    <a:pt x="371" y="2222"/>
                  </a:lnTo>
                  <a:lnTo>
                    <a:pt x="405" y="2188"/>
                  </a:lnTo>
                  <a:lnTo>
                    <a:pt x="438" y="2121"/>
                  </a:lnTo>
                  <a:lnTo>
                    <a:pt x="405" y="1885"/>
                  </a:lnTo>
                  <a:lnTo>
                    <a:pt x="337" y="1616"/>
                  </a:lnTo>
                  <a:lnTo>
                    <a:pt x="236" y="1111"/>
                  </a:lnTo>
                  <a:lnTo>
                    <a:pt x="203" y="741"/>
                  </a:lnTo>
                  <a:lnTo>
                    <a:pt x="135" y="370"/>
                  </a:lnTo>
                  <a:lnTo>
                    <a:pt x="539" y="370"/>
                  </a:lnTo>
                  <a:lnTo>
                    <a:pt x="943" y="303"/>
                  </a:lnTo>
                  <a:lnTo>
                    <a:pt x="1852" y="168"/>
                  </a:lnTo>
                  <a:lnTo>
                    <a:pt x="1886" y="202"/>
                  </a:lnTo>
                  <a:lnTo>
                    <a:pt x="1987" y="202"/>
                  </a:lnTo>
                  <a:lnTo>
                    <a:pt x="1987" y="471"/>
                  </a:lnTo>
                  <a:lnTo>
                    <a:pt x="2021" y="774"/>
                  </a:lnTo>
                  <a:lnTo>
                    <a:pt x="2155" y="1784"/>
                  </a:lnTo>
                  <a:lnTo>
                    <a:pt x="1751" y="1784"/>
                  </a:lnTo>
                  <a:lnTo>
                    <a:pt x="1347" y="1885"/>
                  </a:lnTo>
                  <a:lnTo>
                    <a:pt x="842" y="1919"/>
                  </a:lnTo>
                  <a:lnTo>
                    <a:pt x="607" y="1986"/>
                  </a:lnTo>
                  <a:lnTo>
                    <a:pt x="506" y="2054"/>
                  </a:lnTo>
                  <a:lnTo>
                    <a:pt x="438" y="2121"/>
                  </a:lnTo>
                  <a:lnTo>
                    <a:pt x="506" y="2188"/>
                  </a:lnTo>
                  <a:lnTo>
                    <a:pt x="842" y="2188"/>
                  </a:lnTo>
                  <a:lnTo>
                    <a:pt x="1246" y="2121"/>
                  </a:lnTo>
                  <a:lnTo>
                    <a:pt x="1718" y="2054"/>
                  </a:lnTo>
                  <a:lnTo>
                    <a:pt x="1987" y="2020"/>
                  </a:lnTo>
                  <a:lnTo>
                    <a:pt x="2189" y="1953"/>
                  </a:lnTo>
                  <a:lnTo>
                    <a:pt x="2256" y="1986"/>
                  </a:lnTo>
                  <a:lnTo>
                    <a:pt x="2290" y="1986"/>
                  </a:lnTo>
                  <a:lnTo>
                    <a:pt x="2357" y="1953"/>
                  </a:lnTo>
                  <a:lnTo>
                    <a:pt x="2357" y="1885"/>
                  </a:lnTo>
                  <a:lnTo>
                    <a:pt x="2189" y="875"/>
                  </a:lnTo>
                  <a:lnTo>
                    <a:pt x="2155" y="438"/>
                  </a:lnTo>
                  <a:lnTo>
                    <a:pt x="2122" y="236"/>
                  </a:lnTo>
                  <a:lnTo>
                    <a:pt x="2054" y="34"/>
                  </a:lnTo>
                  <a:lnTo>
                    <a:pt x="2021" y="34"/>
                  </a:lnTo>
                  <a:lnTo>
                    <a:pt x="1987" y="67"/>
                  </a:lnTo>
                  <a:lnTo>
                    <a:pt x="1987"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3" name="Google Shape;203;p2"/>
            <p:cNvSpPr/>
            <p:nvPr/>
          </p:nvSpPr>
          <p:spPr>
            <a:xfrm>
              <a:off x="2727015" y="5754750"/>
              <a:ext cx="154366" cy="167783"/>
            </a:xfrm>
            <a:custGeom>
              <a:avLst/>
              <a:gdLst/>
              <a:ahLst/>
              <a:cxnLst/>
              <a:rect l="l" t="t" r="r" b="b"/>
              <a:pathLst>
                <a:path w="2324" h="2526" extrusionOk="0">
                  <a:moveTo>
                    <a:pt x="1953" y="203"/>
                  </a:moveTo>
                  <a:lnTo>
                    <a:pt x="1953" y="640"/>
                  </a:lnTo>
                  <a:lnTo>
                    <a:pt x="1986" y="1112"/>
                  </a:lnTo>
                  <a:lnTo>
                    <a:pt x="2054" y="1583"/>
                  </a:lnTo>
                  <a:lnTo>
                    <a:pt x="2155" y="2021"/>
                  </a:lnTo>
                  <a:lnTo>
                    <a:pt x="2188" y="2054"/>
                  </a:lnTo>
                  <a:lnTo>
                    <a:pt x="2155" y="2054"/>
                  </a:lnTo>
                  <a:lnTo>
                    <a:pt x="1751" y="2088"/>
                  </a:lnTo>
                  <a:lnTo>
                    <a:pt x="1347" y="2155"/>
                  </a:lnTo>
                  <a:lnTo>
                    <a:pt x="943" y="2189"/>
                  </a:lnTo>
                  <a:lnTo>
                    <a:pt x="505" y="2256"/>
                  </a:lnTo>
                  <a:lnTo>
                    <a:pt x="337" y="1347"/>
                  </a:lnTo>
                  <a:lnTo>
                    <a:pt x="168" y="438"/>
                  </a:lnTo>
                  <a:lnTo>
                    <a:pt x="606" y="405"/>
                  </a:lnTo>
                  <a:lnTo>
                    <a:pt x="1044" y="371"/>
                  </a:lnTo>
                  <a:lnTo>
                    <a:pt x="1953" y="203"/>
                  </a:lnTo>
                  <a:close/>
                  <a:moveTo>
                    <a:pt x="1953" y="1"/>
                  </a:moveTo>
                  <a:lnTo>
                    <a:pt x="1044" y="169"/>
                  </a:lnTo>
                  <a:lnTo>
                    <a:pt x="572" y="203"/>
                  </a:lnTo>
                  <a:lnTo>
                    <a:pt x="101" y="304"/>
                  </a:lnTo>
                  <a:lnTo>
                    <a:pt x="67" y="337"/>
                  </a:lnTo>
                  <a:lnTo>
                    <a:pt x="67" y="371"/>
                  </a:lnTo>
                  <a:lnTo>
                    <a:pt x="34" y="371"/>
                  </a:lnTo>
                  <a:lnTo>
                    <a:pt x="0" y="438"/>
                  </a:lnTo>
                  <a:lnTo>
                    <a:pt x="34" y="943"/>
                  </a:lnTo>
                  <a:lnTo>
                    <a:pt x="101" y="1448"/>
                  </a:lnTo>
                  <a:lnTo>
                    <a:pt x="236" y="1987"/>
                  </a:lnTo>
                  <a:lnTo>
                    <a:pt x="370" y="2492"/>
                  </a:lnTo>
                  <a:lnTo>
                    <a:pt x="404" y="2526"/>
                  </a:lnTo>
                  <a:lnTo>
                    <a:pt x="471" y="2526"/>
                  </a:lnTo>
                  <a:lnTo>
                    <a:pt x="539" y="2492"/>
                  </a:lnTo>
                  <a:lnTo>
                    <a:pt x="539" y="2425"/>
                  </a:lnTo>
                  <a:lnTo>
                    <a:pt x="539" y="2357"/>
                  </a:lnTo>
                  <a:lnTo>
                    <a:pt x="943" y="2391"/>
                  </a:lnTo>
                  <a:lnTo>
                    <a:pt x="1380" y="2357"/>
                  </a:lnTo>
                  <a:lnTo>
                    <a:pt x="1784" y="2290"/>
                  </a:lnTo>
                  <a:lnTo>
                    <a:pt x="2188" y="2189"/>
                  </a:lnTo>
                  <a:lnTo>
                    <a:pt x="2222" y="2122"/>
                  </a:lnTo>
                  <a:lnTo>
                    <a:pt x="2188" y="2088"/>
                  </a:lnTo>
                  <a:lnTo>
                    <a:pt x="2289" y="2088"/>
                  </a:lnTo>
                  <a:lnTo>
                    <a:pt x="2289" y="2054"/>
                  </a:lnTo>
                  <a:lnTo>
                    <a:pt x="2323" y="1987"/>
                  </a:lnTo>
                  <a:lnTo>
                    <a:pt x="2289" y="1549"/>
                  </a:lnTo>
                  <a:lnTo>
                    <a:pt x="2222" y="1078"/>
                  </a:lnTo>
                  <a:lnTo>
                    <a:pt x="2121" y="607"/>
                  </a:lnTo>
                  <a:lnTo>
                    <a:pt x="2020" y="169"/>
                  </a:lnTo>
                  <a:lnTo>
                    <a:pt x="2054" y="102"/>
                  </a:lnTo>
                  <a:lnTo>
                    <a:pt x="2054" y="68"/>
                  </a:lnTo>
                  <a:lnTo>
                    <a:pt x="2020"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4" name="Google Shape;204;p2"/>
            <p:cNvSpPr/>
            <p:nvPr/>
          </p:nvSpPr>
          <p:spPr>
            <a:xfrm>
              <a:off x="2472019" y="5864347"/>
              <a:ext cx="35868" cy="47027"/>
            </a:xfrm>
            <a:custGeom>
              <a:avLst/>
              <a:gdLst/>
              <a:ahLst/>
              <a:cxnLst/>
              <a:rect l="l" t="t" r="r" b="b"/>
              <a:pathLst>
                <a:path w="540" h="708" extrusionOk="0">
                  <a:moveTo>
                    <a:pt x="304" y="135"/>
                  </a:moveTo>
                  <a:lnTo>
                    <a:pt x="270" y="270"/>
                  </a:lnTo>
                  <a:lnTo>
                    <a:pt x="203" y="371"/>
                  </a:lnTo>
                  <a:lnTo>
                    <a:pt x="136" y="404"/>
                  </a:lnTo>
                  <a:lnTo>
                    <a:pt x="136" y="371"/>
                  </a:lnTo>
                  <a:lnTo>
                    <a:pt x="136" y="303"/>
                  </a:lnTo>
                  <a:lnTo>
                    <a:pt x="203" y="202"/>
                  </a:lnTo>
                  <a:lnTo>
                    <a:pt x="237" y="169"/>
                  </a:lnTo>
                  <a:lnTo>
                    <a:pt x="304" y="135"/>
                  </a:lnTo>
                  <a:close/>
                  <a:moveTo>
                    <a:pt x="304" y="0"/>
                  </a:moveTo>
                  <a:lnTo>
                    <a:pt x="169" y="34"/>
                  </a:lnTo>
                  <a:lnTo>
                    <a:pt x="68" y="135"/>
                  </a:lnTo>
                  <a:lnTo>
                    <a:pt x="35" y="135"/>
                  </a:lnTo>
                  <a:lnTo>
                    <a:pt x="35" y="169"/>
                  </a:lnTo>
                  <a:lnTo>
                    <a:pt x="35" y="202"/>
                  </a:lnTo>
                  <a:lnTo>
                    <a:pt x="1" y="337"/>
                  </a:lnTo>
                  <a:lnTo>
                    <a:pt x="1" y="438"/>
                  </a:lnTo>
                  <a:lnTo>
                    <a:pt x="102" y="674"/>
                  </a:lnTo>
                  <a:lnTo>
                    <a:pt x="102" y="707"/>
                  </a:lnTo>
                  <a:lnTo>
                    <a:pt x="169" y="707"/>
                  </a:lnTo>
                  <a:lnTo>
                    <a:pt x="203" y="674"/>
                  </a:lnTo>
                  <a:lnTo>
                    <a:pt x="203" y="640"/>
                  </a:lnTo>
                  <a:lnTo>
                    <a:pt x="169" y="505"/>
                  </a:lnTo>
                  <a:lnTo>
                    <a:pt x="237" y="573"/>
                  </a:lnTo>
                  <a:lnTo>
                    <a:pt x="304" y="640"/>
                  </a:lnTo>
                  <a:lnTo>
                    <a:pt x="371" y="674"/>
                  </a:lnTo>
                  <a:lnTo>
                    <a:pt x="472" y="707"/>
                  </a:lnTo>
                  <a:lnTo>
                    <a:pt x="506" y="674"/>
                  </a:lnTo>
                  <a:lnTo>
                    <a:pt x="540" y="640"/>
                  </a:lnTo>
                  <a:lnTo>
                    <a:pt x="540" y="573"/>
                  </a:lnTo>
                  <a:lnTo>
                    <a:pt x="472" y="539"/>
                  </a:lnTo>
                  <a:lnTo>
                    <a:pt x="371" y="505"/>
                  </a:lnTo>
                  <a:lnTo>
                    <a:pt x="304" y="438"/>
                  </a:lnTo>
                  <a:lnTo>
                    <a:pt x="405" y="337"/>
                  </a:lnTo>
                  <a:lnTo>
                    <a:pt x="472" y="202"/>
                  </a:lnTo>
                  <a:lnTo>
                    <a:pt x="472" y="101"/>
                  </a:lnTo>
                  <a:lnTo>
                    <a:pt x="439" y="34"/>
                  </a:lnTo>
                  <a:lnTo>
                    <a:pt x="37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5" name="Google Shape;205;p2"/>
            <p:cNvSpPr/>
            <p:nvPr/>
          </p:nvSpPr>
          <p:spPr>
            <a:xfrm>
              <a:off x="2089625" y="6172946"/>
              <a:ext cx="152174" cy="147657"/>
            </a:xfrm>
            <a:custGeom>
              <a:avLst/>
              <a:gdLst/>
              <a:ahLst/>
              <a:cxnLst/>
              <a:rect l="l" t="t" r="r" b="b"/>
              <a:pathLst>
                <a:path w="2291" h="2223" extrusionOk="0">
                  <a:moveTo>
                    <a:pt x="1886" y="203"/>
                  </a:moveTo>
                  <a:lnTo>
                    <a:pt x="1953" y="573"/>
                  </a:lnTo>
                  <a:lnTo>
                    <a:pt x="1987" y="943"/>
                  </a:lnTo>
                  <a:lnTo>
                    <a:pt x="2054" y="1381"/>
                  </a:lnTo>
                  <a:lnTo>
                    <a:pt x="2122" y="1819"/>
                  </a:lnTo>
                  <a:lnTo>
                    <a:pt x="1953" y="1819"/>
                  </a:lnTo>
                  <a:lnTo>
                    <a:pt x="1751" y="1852"/>
                  </a:lnTo>
                  <a:lnTo>
                    <a:pt x="1381" y="1886"/>
                  </a:lnTo>
                  <a:lnTo>
                    <a:pt x="910" y="1953"/>
                  </a:lnTo>
                  <a:lnTo>
                    <a:pt x="674" y="2021"/>
                  </a:lnTo>
                  <a:lnTo>
                    <a:pt x="472" y="2088"/>
                  </a:lnTo>
                  <a:lnTo>
                    <a:pt x="371" y="1617"/>
                  </a:lnTo>
                  <a:lnTo>
                    <a:pt x="270" y="1179"/>
                  </a:lnTo>
                  <a:lnTo>
                    <a:pt x="169" y="809"/>
                  </a:lnTo>
                  <a:lnTo>
                    <a:pt x="102" y="438"/>
                  </a:lnTo>
                  <a:lnTo>
                    <a:pt x="1011" y="337"/>
                  </a:lnTo>
                  <a:lnTo>
                    <a:pt x="1886" y="203"/>
                  </a:lnTo>
                  <a:close/>
                  <a:moveTo>
                    <a:pt x="1886" y="1"/>
                  </a:moveTo>
                  <a:lnTo>
                    <a:pt x="977" y="102"/>
                  </a:lnTo>
                  <a:lnTo>
                    <a:pt x="68" y="270"/>
                  </a:lnTo>
                  <a:lnTo>
                    <a:pt x="1" y="304"/>
                  </a:lnTo>
                  <a:lnTo>
                    <a:pt x="1" y="371"/>
                  </a:lnTo>
                  <a:lnTo>
                    <a:pt x="1" y="573"/>
                  </a:lnTo>
                  <a:lnTo>
                    <a:pt x="1" y="775"/>
                  </a:lnTo>
                  <a:lnTo>
                    <a:pt x="68" y="1213"/>
                  </a:lnTo>
                  <a:lnTo>
                    <a:pt x="169" y="1684"/>
                  </a:lnTo>
                  <a:lnTo>
                    <a:pt x="236" y="1953"/>
                  </a:lnTo>
                  <a:lnTo>
                    <a:pt x="337" y="2189"/>
                  </a:lnTo>
                  <a:lnTo>
                    <a:pt x="405" y="2223"/>
                  </a:lnTo>
                  <a:lnTo>
                    <a:pt x="438" y="2189"/>
                  </a:lnTo>
                  <a:lnTo>
                    <a:pt x="876" y="2189"/>
                  </a:lnTo>
                  <a:lnTo>
                    <a:pt x="1280" y="2122"/>
                  </a:lnTo>
                  <a:lnTo>
                    <a:pt x="1718" y="2054"/>
                  </a:lnTo>
                  <a:lnTo>
                    <a:pt x="1953" y="2021"/>
                  </a:lnTo>
                  <a:lnTo>
                    <a:pt x="2189" y="1953"/>
                  </a:lnTo>
                  <a:lnTo>
                    <a:pt x="2223" y="1987"/>
                  </a:lnTo>
                  <a:lnTo>
                    <a:pt x="2256" y="1987"/>
                  </a:lnTo>
                  <a:lnTo>
                    <a:pt x="2290" y="1953"/>
                  </a:lnTo>
                  <a:lnTo>
                    <a:pt x="2290" y="1920"/>
                  </a:lnTo>
                  <a:lnTo>
                    <a:pt x="2290" y="1718"/>
                  </a:lnTo>
                  <a:lnTo>
                    <a:pt x="2256" y="1482"/>
                  </a:lnTo>
                  <a:lnTo>
                    <a:pt x="2189" y="1044"/>
                  </a:lnTo>
                  <a:lnTo>
                    <a:pt x="2122" y="539"/>
                  </a:lnTo>
                  <a:lnTo>
                    <a:pt x="2054" y="270"/>
                  </a:lnTo>
                  <a:lnTo>
                    <a:pt x="1987"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6" name="Google Shape;206;p2"/>
            <p:cNvSpPr/>
            <p:nvPr/>
          </p:nvSpPr>
          <p:spPr>
            <a:xfrm>
              <a:off x="2205931" y="6065608"/>
              <a:ext cx="33610" cy="49285"/>
            </a:xfrm>
            <a:custGeom>
              <a:avLst/>
              <a:gdLst/>
              <a:ahLst/>
              <a:cxnLst/>
              <a:rect l="l" t="t" r="r" b="b"/>
              <a:pathLst>
                <a:path w="506" h="742" extrusionOk="0">
                  <a:moveTo>
                    <a:pt x="169" y="1"/>
                  </a:moveTo>
                  <a:lnTo>
                    <a:pt x="68" y="68"/>
                  </a:lnTo>
                  <a:lnTo>
                    <a:pt x="34" y="169"/>
                  </a:lnTo>
                  <a:lnTo>
                    <a:pt x="34" y="270"/>
                  </a:lnTo>
                  <a:lnTo>
                    <a:pt x="101" y="371"/>
                  </a:lnTo>
                  <a:lnTo>
                    <a:pt x="202" y="438"/>
                  </a:lnTo>
                  <a:lnTo>
                    <a:pt x="337" y="438"/>
                  </a:lnTo>
                  <a:lnTo>
                    <a:pt x="337" y="506"/>
                  </a:lnTo>
                  <a:lnTo>
                    <a:pt x="303" y="539"/>
                  </a:lnTo>
                  <a:lnTo>
                    <a:pt x="236" y="573"/>
                  </a:lnTo>
                  <a:lnTo>
                    <a:pt x="101" y="573"/>
                  </a:lnTo>
                  <a:lnTo>
                    <a:pt x="68" y="539"/>
                  </a:lnTo>
                  <a:lnTo>
                    <a:pt x="0" y="573"/>
                  </a:lnTo>
                  <a:lnTo>
                    <a:pt x="0" y="607"/>
                  </a:lnTo>
                  <a:lnTo>
                    <a:pt x="0" y="640"/>
                  </a:lnTo>
                  <a:lnTo>
                    <a:pt x="34" y="674"/>
                  </a:lnTo>
                  <a:lnTo>
                    <a:pt x="101" y="708"/>
                  </a:lnTo>
                  <a:lnTo>
                    <a:pt x="202" y="741"/>
                  </a:lnTo>
                  <a:lnTo>
                    <a:pt x="303" y="708"/>
                  </a:lnTo>
                  <a:lnTo>
                    <a:pt x="404" y="674"/>
                  </a:lnTo>
                  <a:lnTo>
                    <a:pt x="472" y="607"/>
                  </a:lnTo>
                  <a:lnTo>
                    <a:pt x="505" y="506"/>
                  </a:lnTo>
                  <a:lnTo>
                    <a:pt x="505" y="405"/>
                  </a:lnTo>
                  <a:lnTo>
                    <a:pt x="472" y="337"/>
                  </a:lnTo>
                  <a:lnTo>
                    <a:pt x="438" y="304"/>
                  </a:lnTo>
                  <a:lnTo>
                    <a:pt x="371" y="270"/>
                  </a:lnTo>
                  <a:lnTo>
                    <a:pt x="202" y="270"/>
                  </a:lnTo>
                  <a:lnTo>
                    <a:pt x="169" y="203"/>
                  </a:lnTo>
                  <a:lnTo>
                    <a:pt x="202" y="169"/>
                  </a:lnTo>
                  <a:lnTo>
                    <a:pt x="236" y="135"/>
                  </a:lnTo>
                  <a:lnTo>
                    <a:pt x="337" y="102"/>
                  </a:lnTo>
                  <a:lnTo>
                    <a:pt x="371" y="102"/>
                  </a:lnTo>
                  <a:lnTo>
                    <a:pt x="371" y="68"/>
                  </a:lnTo>
                  <a:lnTo>
                    <a:pt x="337" y="34"/>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7" name="Google Shape;207;p2"/>
            <p:cNvSpPr/>
            <p:nvPr/>
          </p:nvSpPr>
          <p:spPr>
            <a:xfrm>
              <a:off x="2357972" y="6034323"/>
              <a:ext cx="42577" cy="60444"/>
            </a:xfrm>
            <a:custGeom>
              <a:avLst/>
              <a:gdLst/>
              <a:ahLst/>
              <a:cxnLst/>
              <a:rect l="l" t="t" r="r" b="b"/>
              <a:pathLst>
                <a:path w="641" h="910" extrusionOk="0">
                  <a:moveTo>
                    <a:pt x="438" y="236"/>
                  </a:moveTo>
                  <a:lnTo>
                    <a:pt x="472" y="270"/>
                  </a:lnTo>
                  <a:lnTo>
                    <a:pt x="506" y="337"/>
                  </a:lnTo>
                  <a:lnTo>
                    <a:pt x="506" y="505"/>
                  </a:lnTo>
                  <a:lnTo>
                    <a:pt x="472" y="573"/>
                  </a:lnTo>
                  <a:lnTo>
                    <a:pt x="438" y="640"/>
                  </a:lnTo>
                  <a:lnTo>
                    <a:pt x="304" y="707"/>
                  </a:lnTo>
                  <a:lnTo>
                    <a:pt x="270" y="741"/>
                  </a:lnTo>
                  <a:lnTo>
                    <a:pt x="236" y="404"/>
                  </a:lnTo>
                  <a:lnTo>
                    <a:pt x="236" y="236"/>
                  </a:lnTo>
                  <a:close/>
                  <a:moveTo>
                    <a:pt x="169" y="0"/>
                  </a:moveTo>
                  <a:lnTo>
                    <a:pt x="135" y="101"/>
                  </a:lnTo>
                  <a:lnTo>
                    <a:pt x="102" y="168"/>
                  </a:lnTo>
                  <a:lnTo>
                    <a:pt x="68" y="371"/>
                  </a:lnTo>
                  <a:lnTo>
                    <a:pt x="68" y="573"/>
                  </a:lnTo>
                  <a:lnTo>
                    <a:pt x="135" y="775"/>
                  </a:lnTo>
                  <a:lnTo>
                    <a:pt x="68" y="775"/>
                  </a:lnTo>
                  <a:lnTo>
                    <a:pt x="1" y="842"/>
                  </a:lnTo>
                  <a:lnTo>
                    <a:pt x="34" y="876"/>
                  </a:lnTo>
                  <a:lnTo>
                    <a:pt x="68" y="909"/>
                  </a:lnTo>
                  <a:lnTo>
                    <a:pt x="236" y="909"/>
                  </a:lnTo>
                  <a:lnTo>
                    <a:pt x="405" y="808"/>
                  </a:lnTo>
                  <a:lnTo>
                    <a:pt x="539" y="674"/>
                  </a:lnTo>
                  <a:lnTo>
                    <a:pt x="607" y="505"/>
                  </a:lnTo>
                  <a:lnTo>
                    <a:pt x="640" y="404"/>
                  </a:lnTo>
                  <a:lnTo>
                    <a:pt x="607" y="337"/>
                  </a:lnTo>
                  <a:lnTo>
                    <a:pt x="539" y="168"/>
                  </a:lnTo>
                  <a:lnTo>
                    <a:pt x="472" y="135"/>
                  </a:lnTo>
                  <a:lnTo>
                    <a:pt x="371" y="101"/>
                  </a:lnTo>
                  <a:lnTo>
                    <a:pt x="236" y="135"/>
                  </a:lnTo>
                  <a:lnTo>
                    <a:pt x="203" y="34"/>
                  </a:lnTo>
                  <a:lnTo>
                    <a:pt x="16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8" name="Google Shape;208;p2"/>
            <p:cNvSpPr/>
            <p:nvPr/>
          </p:nvSpPr>
          <p:spPr>
            <a:xfrm>
              <a:off x="2147745" y="6226616"/>
              <a:ext cx="44835" cy="49285"/>
            </a:xfrm>
            <a:custGeom>
              <a:avLst/>
              <a:gdLst/>
              <a:ahLst/>
              <a:cxnLst/>
              <a:rect l="l" t="t" r="r" b="b"/>
              <a:pathLst>
                <a:path w="675" h="742" extrusionOk="0">
                  <a:moveTo>
                    <a:pt x="68" y="1"/>
                  </a:moveTo>
                  <a:lnTo>
                    <a:pt x="1" y="34"/>
                  </a:lnTo>
                  <a:lnTo>
                    <a:pt x="1" y="68"/>
                  </a:lnTo>
                  <a:lnTo>
                    <a:pt x="35" y="135"/>
                  </a:lnTo>
                  <a:lnTo>
                    <a:pt x="102" y="169"/>
                  </a:lnTo>
                  <a:lnTo>
                    <a:pt x="304" y="169"/>
                  </a:lnTo>
                  <a:lnTo>
                    <a:pt x="68" y="607"/>
                  </a:lnTo>
                  <a:lnTo>
                    <a:pt x="68" y="674"/>
                  </a:lnTo>
                  <a:lnTo>
                    <a:pt x="102" y="708"/>
                  </a:lnTo>
                  <a:lnTo>
                    <a:pt x="136" y="741"/>
                  </a:lnTo>
                  <a:lnTo>
                    <a:pt x="203" y="741"/>
                  </a:lnTo>
                  <a:lnTo>
                    <a:pt x="506" y="607"/>
                  </a:lnTo>
                  <a:lnTo>
                    <a:pt x="607" y="573"/>
                  </a:lnTo>
                  <a:lnTo>
                    <a:pt x="674" y="539"/>
                  </a:lnTo>
                  <a:lnTo>
                    <a:pt x="674" y="472"/>
                  </a:lnTo>
                  <a:lnTo>
                    <a:pt x="674" y="438"/>
                  </a:lnTo>
                  <a:lnTo>
                    <a:pt x="607" y="405"/>
                  </a:lnTo>
                  <a:lnTo>
                    <a:pt x="573" y="405"/>
                  </a:lnTo>
                  <a:lnTo>
                    <a:pt x="472" y="438"/>
                  </a:lnTo>
                  <a:lnTo>
                    <a:pt x="338" y="472"/>
                  </a:lnTo>
                  <a:lnTo>
                    <a:pt x="540" y="135"/>
                  </a:lnTo>
                  <a:lnTo>
                    <a:pt x="573" y="102"/>
                  </a:lnTo>
                  <a:lnTo>
                    <a:pt x="540"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9" name="Google Shape;209;p2"/>
            <p:cNvSpPr/>
            <p:nvPr/>
          </p:nvSpPr>
          <p:spPr>
            <a:xfrm>
              <a:off x="2299852" y="5978395"/>
              <a:ext cx="154366" cy="161075"/>
            </a:xfrm>
            <a:custGeom>
              <a:avLst/>
              <a:gdLst/>
              <a:ahLst/>
              <a:cxnLst/>
              <a:rect l="l" t="t" r="r" b="b"/>
              <a:pathLst>
                <a:path w="2324" h="2425" extrusionOk="0">
                  <a:moveTo>
                    <a:pt x="1919" y="135"/>
                  </a:moveTo>
                  <a:lnTo>
                    <a:pt x="2020" y="1044"/>
                  </a:lnTo>
                  <a:lnTo>
                    <a:pt x="2122" y="1987"/>
                  </a:lnTo>
                  <a:lnTo>
                    <a:pt x="1684" y="2054"/>
                  </a:lnTo>
                  <a:lnTo>
                    <a:pt x="1280" y="2122"/>
                  </a:lnTo>
                  <a:lnTo>
                    <a:pt x="876" y="2189"/>
                  </a:lnTo>
                  <a:lnTo>
                    <a:pt x="472" y="2290"/>
                  </a:lnTo>
                  <a:lnTo>
                    <a:pt x="472" y="2256"/>
                  </a:lnTo>
                  <a:lnTo>
                    <a:pt x="438" y="1819"/>
                  </a:lnTo>
                  <a:lnTo>
                    <a:pt x="371" y="1347"/>
                  </a:lnTo>
                  <a:lnTo>
                    <a:pt x="270" y="876"/>
                  </a:lnTo>
                  <a:lnTo>
                    <a:pt x="135" y="438"/>
                  </a:lnTo>
                  <a:lnTo>
                    <a:pt x="1044" y="337"/>
                  </a:lnTo>
                  <a:lnTo>
                    <a:pt x="1482" y="270"/>
                  </a:lnTo>
                  <a:lnTo>
                    <a:pt x="1919" y="135"/>
                  </a:lnTo>
                  <a:close/>
                  <a:moveTo>
                    <a:pt x="1919" y="0"/>
                  </a:moveTo>
                  <a:lnTo>
                    <a:pt x="1482" y="68"/>
                  </a:lnTo>
                  <a:lnTo>
                    <a:pt x="1010" y="135"/>
                  </a:lnTo>
                  <a:lnTo>
                    <a:pt x="68" y="270"/>
                  </a:lnTo>
                  <a:lnTo>
                    <a:pt x="34" y="303"/>
                  </a:lnTo>
                  <a:lnTo>
                    <a:pt x="0" y="337"/>
                  </a:lnTo>
                  <a:lnTo>
                    <a:pt x="0" y="404"/>
                  </a:lnTo>
                  <a:lnTo>
                    <a:pt x="34" y="438"/>
                  </a:lnTo>
                  <a:lnTo>
                    <a:pt x="68" y="909"/>
                  </a:lnTo>
                  <a:lnTo>
                    <a:pt x="135" y="1381"/>
                  </a:lnTo>
                  <a:lnTo>
                    <a:pt x="236" y="1819"/>
                  </a:lnTo>
                  <a:lnTo>
                    <a:pt x="337" y="2290"/>
                  </a:lnTo>
                  <a:lnTo>
                    <a:pt x="337" y="2324"/>
                  </a:lnTo>
                  <a:lnTo>
                    <a:pt x="438" y="2324"/>
                  </a:lnTo>
                  <a:lnTo>
                    <a:pt x="472" y="2391"/>
                  </a:lnTo>
                  <a:lnTo>
                    <a:pt x="505" y="2425"/>
                  </a:lnTo>
                  <a:lnTo>
                    <a:pt x="909" y="2425"/>
                  </a:lnTo>
                  <a:lnTo>
                    <a:pt x="1313" y="2357"/>
                  </a:lnTo>
                  <a:lnTo>
                    <a:pt x="1751" y="2256"/>
                  </a:lnTo>
                  <a:lnTo>
                    <a:pt x="2122" y="2088"/>
                  </a:lnTo>
                  <a:lnTo>
                    <a:pt x="2122" y="2155"/>
                  </a:lnTo>
                  <a:lnTo>
                    <a:pt x="2155" y="2223"/>
                  </a:lnTo>
                  <a:lnTo>
                    <a:pt x="2223" y="2256"/>
                  </a:lnTo>
                  <a:lnTo>
                    <a:pt x="2290" y="2223"/>
                  </a:lnTo>
                  <a:lnTo>
                    <a:pt x="2324" y="2155"/>
                  </a:lnTo>
                  <a:lnTo>
                    <a:pt x="2290" y="1650"/>
                  </a:lnTo>
                  <a:lnTo>
                    <a:pt x="2256" y="1112"/>
                  </a:lnTo>
                  <a:lnTo>
                    <a:pt x="2189" y="606"/>
                  </a:lnTo>
                  <a:lnTo>
                    <a:pt x="2054" y="101"/>
                  </a:lnTo>
                  <a:lnTo>
                    <a:pt x="2020" y="68"/>
                  </a:lnTo>
                  <a:lnTo>
                    <a:pt x="1987" y="68"/>
                  </a:lnTo>
                  <a:lnTo>
                    <a:pt x="1987" y="34"/>
                  </a:lnTo>
                  <a:lnTo>
                    <a:pt x="191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10" name="Google Shape;210;p2"/>
            <p:cNvSpPr/>
            <p:nvPr/>
          </p:nvSpPr>
          <p:spPr>
            <a:xfrm>
              <a:off x="2250633" y="6146112"/>
              <a:ext cx="156624" cy="152108"/>
            </a:xfrm>
            <a:custGeom>
              <a:avLst/>
              <a:gdLst/>
              <a:ahLst/>
              <a:cxnLst/>
              <a:rect l="l" t="t" r="r" b="b"/>
              <a:pathLst>
                <a:path w="2358" h="2290" extrusionOk="0">
                  <a:moveTo>
                    <a:pt x="1953" y="304"/>
                  </a:moveTo>
                  <a:lnTo>
                    <a:pt x="1987" y="607"/>
                  </a:lnTo>
                  <a:lnTo>
                    <a:pt x="2054" y="943"/>
                  </a:lnTo>
                  <a:lnTo>
                    <a:pt x="2088" y="1381"/>
                  </a:lnTo>
                  <a:lnTo>
                    <a:pt x="2122" y="1583"/>
                  </a:lnTo>
                  <a:lnTo>
                    <a:pt x="2189" y="1819"/>
                  </a:lnTo>
                  <a:lnTo>
                    <a:pt x="1280" y="1920"/>
                  </a:lnTo>
                  <a:lnTo>
                    <a:pt x="842" y="1987"/>
                  </a:lnTo>
                  <a:lnTo>
                    <a:pt x="405" y="2122"/>
                  </a:lnTo>
                  <a:lnTo>
                    <a:pt x="337" y="1684"/>
                  </a:lnTo>
                  <a:lnTo>
                    <a:pt x="270" y="1246"/>
                  </a:lnTo>
                  <a:lnTo>
                    <a:pt x="236" y="809"/>
                  </a:lnTo>
                  <a:lnTo>
                    <a:pt x="169" y="573"/>
                  </a:lnTo>
                  <a:lnTo>
                    <a:pt x="102" y="371"/>
                  </a:lnTo>
                  <a:lnTo>
                    <a:pt x="102" y="371"/>
                  </a:lnTo>
                  <a:lnTo>
                    <a:pt x="270" y="405"/>
                  </a:lnTo>
                  <a:lnTo>
                    <a:pt x="472" y="405"/>
                  </a:lnTo>
                  <a:lnTo>
                    <a:pt x="842" y="371"/>
                  </a:lnTo>
                  <a:lnTo>
                    <a:pt x="1415" y="337"/>
                  </a:lnTo>
                  <a:lnTo>
                    <a:pt x="1953" y="304"/>
                  </a:lnTo>
                  <a:close/>
                  <a:moveTo>
                    <a:pt x="1987" y="1"/>
                  </a:moveTo>
                  <a:lnTo>
                    <a:pt x="1953" y="34"/>
                  </a:lnTo>
                  <a:lnTo>
                    <a:pt x="1953" y="102"/>
                  </a:lnTo>
                  <a:lnTo>
                    <a:pt x="1448" y="135"/>
                  </a:lnTo>
                  <a:lnTo>
                    <a:pt x="943" y="169"/>
                  </a:lnTo>
                  <a:lnTo>
                    <a:pt x="506" y="203"/>
                  </a:lnTo>
                  <a:lnTo>
                    <a:pt x="304" y="236"/>
                  </a:lnTo>
                  <a:lnTo>
                    <a:pt x="203" y="304"/>
                  </a:lnTo>
                  <a:lnTo>
                    <a:pt x="102" y="371"/>
                  </a:lnTo>
                  <a:lnTo>
                    <a:pt x="68" y="371"/>
                  </a:lnTo>
                  <a:lnTo>
                    <a:pt x="34" y="506"/>
                  </a:lnTo>
                  <a:lnTo>
                    <a:pt x="1" y="640"/>
                  </a:lnTo>
                  <a:lnTo>
                    <a:pt x="34" y="977"/>
                  </a:lnTo>
                  <a:lnTo>
                    <a:pt x="102" y="1583"/>
                  </a:lnTo>
                  <a:lnTo>
                    <a:pt x="135" y="1785"/>
                  </a:lnTo>
                  <a:lnTo>
                    <a:pt x="169" y="1987"/>
                  </a:lnTo>
                  <a:lnTo>
                    <a:pt x="169" y="2088"/>
                  </a:lnTo>
                  <a:lnTo>
                    <a:pt x="236" y="2189"/>
                  </a:lnTo>
                  <a:lnTo>
                    <a:pt x="304" y="2256"/>
                  </a:lnTo>
                  <a:lnTo>
                    <a:pt x="371" y="2290"/>
                  </a:lnTo>
                  <a:lnTo>
                    <a:pt x="438" y="2290"/>
                  </a:lnTo>
                  <a:lnTo>
                    <a:pt x="438" y="2256"/>
                  </a:lnTo>
                  <a:lnTo>
                    <a:pt x="438" y="2223"/>
                  </a:lnTo>
                  <a:lnTo>
                    <a:pt x="876" y="2223"/>
                  </a:lnTo>
                  <a:lnTo>
                    <a:pt x="1314" y="2155"/>
                  </a:lnTo>
                  <a:lnTo>
                    <a:pt x="2189" y="1987"/>
                  </a:lnTo>
                  <a:lnTo>
                    <a:pt x="2290" y="1987"/>
                  </a:lnTo>
                  <a:lnTo>
                    <a:pt x="2324" y="1953"/>
                  </a:lnTo>
                  <a:lnTo>
                    <a:pt x="2357" y="1718"/>
                  </a:lnTo>
                  <a:lnTo>
                    <a:pt x="2324" y="1516"/>
                  </a:lnTo>
                  <a:lnTo>
                    <a:pt x="2223" y="1078"/>
                  </a:lnTo>
                  <a:lnTo>
                    <a:pt x="2155" y="539"/>
                  </a:lnTo>
                  <a:lnTo>
                    <a:pt x="2122" y="270"/>
                  </a:lnTo>
                  <a:lnTo>
                    <a:pt x="2054"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211" name="Google Shape;211;p2"/>
          <p:cNvSpPr txBox="1">
            <a:spLocks noGrp="1"/>
          </p:cNvSpPr>
          <p:nvPr>
            <p:ph type="ctrTitle"/>
          </p:nvPr>
        </p:nvSpPr>
        <p:spPr>
          <a:xfrm>
            <a:off x="1574375" y="1820375"/>
            <a:ext cx="5995200" cy="1159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6800"/>
              <a:buNone/>
              <a:defRPr sz="6800" b="0">
                <a:solidFill>
                  <a:schemeClr val="lt1"/>
                </a:solidFill>
              </a:defRPr>
            </a:lvl1pPr>
            <a:lvl2pPr lvl="1" algn="ctr">
              <a:spcBef>
                <a:spcPts val="0"/>
              </a:spcBef>
              <a:spcAft>
                <a:spcPts val="0"/>
              </a:spcAft>
              <a:buClr>
                <a:schemeClr val="lt1"/>
              </a:buClr>
              <a:buSzPts val="6800"/>
              <a:buNone/>
              <a:defRPr sz="6800" b="0">
                <a:solidFill>
                  <a:schemeClr val="lt1"/>
                </a:solidFill>
              </a:defRPr>
            </a:lvl2pPr>
            <a:lvl3pPr lvl="2" algn="ctr">
              <a:spcBef>
                <a:spcPts val="0"/>
              </a:spcBef>
              <a:spcAft>
                <a:spcPts val="0"/>
              </a:spcAft>
              <a:buClr>
                <a:schemeClr val="lt1"/>
              </a:buClr>
              <a:buSzPts val="6800"/>
              <a:buNone/>
              <a:defRPr sz="6800" b="0">
                <a:solidFill>
                  <a:schemeClr val="lt1"/>
                </a:solidFill>
              </a:defRPr>
            </a:lvl3pPr>
            <a:lvl4pPr lvl="3" algn="ctr">
              <a:spcBef>
                <a:spcPts val="0"/>
              </a:spcBef>
              <a:spcAft>
                <a:spcPts val="0"/>
              </a:spcAft>
              <a:buClr>
                <a:schemeClr val="lt1"/>
              </a:buClr>
              <a:buSzPts val="6800"/>
              <a:buNone/>
              <a:defRPr sz="6800" b="0">
                <a:solidFill>
                  <a:schemeClr val="lt1"/>
                </a:solidFill>
              </a:defRPr>
            </a:lvl4pPr>
            <a:lvl5pPr lvl="4" algn="ctr">
              <a:spcBef>
                <a:spcPts val="0"/>
              </a:spcBef>
              <a:spcAft>
                <a:spcPts val="0"/>
              </a:spcAft>
              <a:buClr>
                <a:schemeClr val="lt1"/>
              </a:buClr>
              <a:buSzPts val="6800"/>
              <a:buNone/>
              <a:defRPr sz="6800" b="0">
                <a:solidFill>
                  <a:schemeClr val="lt1"/>
                </a:solidFill>
              </a:defRPr>
            </a:lvl5pPr>
            <a:lvl6pPr lvl="5" algn="ctr">
              <a:spcBef>
                <a:spcPts val="0"/>
              </a:spcBef>
              <a:spcAft>
                <a:spcPts val="0"/>
              </a:spcAft>
              <a:buClr>
                <a:schemeClr val="lt1"/>
              </a:buClr>
              <a:buSzPts val="6800"/>
              <a:buNone/>
              <a:defRPr sz="6800" b="0">
                <a:solidFill>
                  <a:schemeClr val="lt1"/>
                </a:solidFill>
              </a:defRPr>
            </a:lvl6pPr>
            <a:lvl7pPr lvl="6" algn="ctr">
              <a:spcBef>
                <a:spcPts val="0"/>
              </a:spcBef>
              <a:spcAft>
                <a:spcPts val="0"/>
              </a:spcAft>
              <a:buClr>
                <a:schemeClr val="lt1"/>
              </a:buClr>
              <a:buSzPts val="6800"/>
              <a:buNone/>
              <a:defRPr sz="6800" b="0">
                <a:solidFill>
                  <a:schemeClr val="lt1"/>
                </a:solidFill>
              </a:defRPr>
            </a:lvl7pPr>
            <a:lvl8pPr lvl="7" algn="ctr">
              <a:spcBef>
                <a:spcPts val="0"/>
              </a:spcBef>
              <a:spcAft>
                <a:spcPts val="0"/>
              </a:spcAft>
              <a:buClr>
                <a:schemeClr val="lt1"/>
              </a:buClr>
              <a:buSzPts val="6800"/>
              <a:buNone/>
              <a:defRPr sz="6800" b="0">
                <a:solidFill>
                  <a:schemeClr val="lt1"/>
                </a:solidFill>
              </a:defRPr>
            </a:lvl8pPr>
            <a:lvl9pPr lvl="8" algn="ctr">
              <a:spcBef>
                <a:spcPts val="0"/>
              </a:spcBef>
              <a:spcAft>
                <a:spcPts val="0"/>
              </a:spcAft>
              <a:buClr>
                <a:schemeClr val="lt1"/>
              </a:buClr>
              <a:buSzPts val="6800"/>
              <a:buNone/>
              <a:defRPr sz="6800" b="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480"/>
        <p:cNvGrpSpPr/>
        <p:nvPr/>
      </p:nvGrpSpPr>
      <p:grpSpPr>
        <a:xfrm>
          <a:off x="0" y="0"/>
          <a:ext cx="0" cy="0"/>
          <a:chOff x="0" y="0"/>
          <a:chExt cx="0" cy="0"/>
        </a:xfrm>
      </p:grpSpPr>
      <p:sp>
        <p:nvSpPr>
          <p:cNvPr id="481" name="Google Shape;481;p4"/>
          <p:cNvSpPr txBox="1">
            <a:spLocks noGrp="1"/>
          </p:cNvSpPr>
          <p:nvPr>
            <p:ph type="body" idx="1"/>
          </p:nvPr>
        </p:nvSpPr>
        <p:spPr>
          <a:xfrm>
            <a:off x="1832400" y="1990350"/>
            <a:ext cx="5479200" cy="819900"/>
          </a:xfrm>
          <a:prstGeom prst="rect">
            <a:avLst/>
          </a:prstGeom>
        </p:spPr>
        <p:txBody>
          <a:bodyPr spcFirstLastPara="1" wrap="square" lIns="91425" tIns="91425" rIns="91425" bIns="91425" anchor="ctr" anchorCtr="0">
            <a:noAutofit/>
          </a:bodyPr>
          <a:lstStyle>
            <a:lvl1pPr marL="457200" lvl="0" indent="-355600" algn="ctr" rtl="0">
              <a:spcBef>
                <a:spcPts val="600"/>
              </a:spcBef>
              <a:spcAft>
                <a:spcPts val="0"/>
              </a:spcAft>
              <a:buSzPts val="2000"/>
              <a:buChar char="✖"/>
              <a:defRPr sz="2000" i="1">
                <a:solidFill>
                  <a:schemeClr val="accent1"/>
                </a:solidFill>
              </a:defRPr>
            </a:lvl1pPr>
            <a:lvl2pPr marL="914400" lvl="1" indent="-355600" algn="ctr" rtl="0">
              <a:spcBef>
                <a:spcPts val="0"/>
              </a:spcBef>
              <a:spcAft>
                <a:spcPts val="0"/>
              </a:spcAft>
              <a:buSzPts val="2000"/>
              <a:buChar char="○"/>
              <a:defRPr sz="2000" i="1">
                <a:solidFill>
                  <a:schemeClr val="accent1"/>
                </a:solidFill>
              </a:defRPr>
            </a:lvl2pPr>
            <a:lvl3pPr marL="1371600" lvl="2" indent="-355600" algn="ctr" rtl="0">
              <a:spcBef>
                <a:spcPts val="0"/>
              </a:spcBef>
              <a:spcAft>
                <a:spcPts val="0"/>
              </a:spcAft>
              <a:buSzPts val="2000"/>
              <a:buChar char="■"/>
              <a:defRPr sz="2000" i="1">
                <a:solidFill>
                  <a:schemeClr val="accent1"/>
                </a:solidFill>
              </a:defRPr>
            </a:lvl3pPr>
            <a:lvl4pPr marL="1828800" lvl="3" indent="-355600" algn="ctr" rtl="0">
              <a:spcBef>
                <a:spcPts val="0"/>
              </a:spcBef>
              <a:spcAft>
                <a:spcPts val="0"/>
              </a:spcAft>
              <a:buClr>
                <a:schemeClr val="accent1"/>
              </a:buClr>
              <a:buSzPts val="2000"/>
              <a:buChar char="●"/>
              <a:defRPr sz="2000" i="1">
                <a:solidFill>
                  <a:schemeClr val="accent1"/>
                </a:solidFill>
              </a:defRPr>
            </a:lvl4pPr>
            <a:lvl5pPr marL="2286000" lvl="4" indent="-355600" algn="ctr" rtl="0">
              <a:spcBef>
                <a:spcPts val="0"/>
              </a:spcBef>
              <a:spcAft>
                <a:spcPts val="0"/>
              </a:spcAft>
              <a:buClr>
                <a:schemeClr val="accent1"/>
              </a:buClr>
              <a:buSzPts val="2000"/>
              <a:buChar char="○"/>
              <a:defRPr sz="2000" i="1">
                <a:solidFill>
                  <a:schemeClr val="accent1"/>
                </a:solidFill>
              </a:defRPr>
            </a:lvl5pPr>
            <a:lvl6pPr marL="2743200" lvl="5" indent="-355600" algn="ctr" rtl="0">
              <a:spcBef>
                <a:spcPts val="0"/>
              </a:spcBef>
              <a:spcAft>
                <a:spcPts val="0"/>
              </a:spcAft>
              <a:buClr>
                <a:schemeClr val="accent1"/>
              </a:buClr>
              <a:buSzPts val="2000"/>
              <a:buChar char="■"/>
              <a:defRPr sz="2000" i="1">
                <a:solidFill>
                  <a:schemeClr val="accent1"/>
                </a:solidFill>
              </a:defRPr>
            </a:lvl6pPr>
            <a:lvl7pPr marL="3200400" lvl="6" indent="-355600" algn="ctr" rtl="0">
              <a:spcBef>
                <a:spcPts val="0"/>
              </a:spcBef>
              <a:spcAft>
                <a:spcPts val="0"/>
              </a:spcAft>
              <a:buClr>
                <a:schemeClr val="accent1"/>
              </a:buClr>
              <a:buSzPts val="2000"/>
              <a:buChar char="●"/>
              <a:defRPr sz="2000" i="1">
                <a:solidFill>
                  <a:schemeClr val="accent1"/>
                </a:solidFill>
              </a:defRPr>
            </a:lvl7pPr>
            <a:lvl8pPr marL="3657600" lvl="7" indent="-355600" algn="ctr" rtl="0">
              <a:spcBef>
                <a:spcPts val="0"/>
              </a:spcBef>
              <a:spcAft>
                <a:spcPts val="0"/>
              </a:spcAft>
              <a:buClr>
                <a:schemeClr val="accent1"/>
              </a:buClr>
              <a:buSzPts val="2000"/>
              <a:buChar char="○"/>
              <a:defRPr sz="2000" i="1">
                <a:solidFill>
                  <a:schemeClr val="accent1"/>
                </a:solidFill>
              </a:defRPr>
            </a:lvl8pPr>
            <a:lvl9pPr marL="4114800" lvl="8" indent="-355600" algn="ctr">
              <a:spcBef>
                <a:spcPts val="0"/>
              </a:spcBef>
              <a:spcAft>
                <a:spcPts val="0"/>
              </a:spcAft>
              <a:buClr>
                <a:schemeClr val="accent1"/>
              </a:buClr>
              <a:buSzPts val="2000"/>
              <a:buChar char="■"/>
              <a:defRPr sz="2000" i="1">
                <a:solidFill>
                  <a:schemeClr val="accent1"/>
                </a:solidFill>
              </a:defRPr>
            </a:lvl9pPr>
          </a:lstStyle>
          <a:p>
            <a:endParaRPr/>
          </a:p>
        </p:txBody>
      </p:sp>
      <p:sp>
        <p:nvSpPr>
          <p:cNvPr id="482" name="Google Shape;482;p4"/>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solidFill>
                  <a:srgbClr val="F55D4B"/>
                </a:solidFill>
              </a:defRPr>
            </a:lvl1pPr>
            <a:lvl2pPr lvl="1">
              <a:buNone/>
              <a:defRPr>
                <a:solidFill>
                  <a:srgbClr val="F55D4B"/>
                </a:solidFill>
              </a:defRPr>
            </a:lvl2pPr>
            <a:lvl3pPr lvl="2">
              <a:buNone/>
              <a:defRPr>
                <a:solidFill>
                  <a:srgbClr val="F55D4B"/>
                </a:solidFill>
              </a:defRPr>
            </a:lvl3pPr>
            <a:lvl4pPr lvl="3">
              <a:buNone/>
              <a:defRPr>
                <a:solidFill>
                  <a:srgbClr val="F55D4B"/>
                </a:solidFill>
              </a:defRPr>
            </a:lvl4pPr>
            <a:lvl5pPr lvl="4">
              <a:buNone/>
              <a:defRPr>
                <a:solidFill>
                  <a:srgbClr val="F55D4B"/>
                </a:solidFill>
              </a:defRPr>
            </a:lvl5pPr>
            <a:lvl6pPr lvl="5">
              <a:buNone/>
              <a:defRPr>
                <a:solidFill>
                  <a:srgbClr val="F55D4B"/>
                </a:solidFill>
              </a:defRPr>
            </a:lvl6pPr>
            <a:lvl7pPr lvl="6">
              <a:buNone/>
              <a:defRPr>
                <a:solidFill>
                  <a:srgbClr val="F55D4B"/>
                </a:solidFill>
              </a:defRPr>
            </a:lvl7pPr>
            <a:lvl8pPr lvl="7">
              <a:buNone/>
              <a:defRPr>
                <a:solidFill>
                  <a:srgbClr val="F55D4B"/>
                </a:solidFill>
              </a:defRPr>
            </a:lvl8pPr>
            <a:lvl9pPr lvl="8">
              <a:buNone/>
              <a:defRPr>
                <a:solidFill>
                  <a:srgbClr val="F55D4B"/>
                </a:solidFill>
              </a:defRPr>
            </a:lvl9pPr>
          </a:lstStyle>
          <a:p>
            <a:pPr marL="0" lvl="0" indent="0" algn="r" rtl="0">
              <a:spcBef>
                <a:spcPts val="0"/>
              </a:spcBef>
              <a:spcAft>
                <a:spcPts val="0"/>
              </a:spcAft>
              <a:buNone/>
            </a:pPr>
            <a:fld id="{00000000-1234-1234-1234-123412341234}" type="slidenum">
              <a:rPr lang="en"/>
              <a:t>‹#›</a:t>
            </a:fld>
            <a:endParaRPr/>
          </a:p>
        </p:txBody>
      </p:sp>
      <p:grpSp>
        <p:nvGrpSpPr>
          <p:cNvPr id="483" name="Google Shape;483;p4"/>
          <p:cNvGrpSpPr/>
          <p:nvPr/>
        </p:nvGrpSpPr>
        <p:grpSpPr>
          <a:xfrm>
            <a:off x="1907265" y="-6002"/>
            <a:ext cx="5329471" cy="1572280"/>
            <a:chOff x="1045264" y="-6007"/>
            <a:chExt cx="7118300" cy="2100014"/>
          </a:xfrm>
        </p:grpSpPr>
        <p:sp>
          <p:nvSpPr>
            <p:cNvPr id="484" name="Google Shape;484;p4"/>
            <p:cNvSpPr/>
            <p:nvPr/>
          </p:nvSpPr>
          <p:spPr>
            <a:xfrm>
              <a:off x="1803411" y="-6007"/>
              <a:ext cx="5944150" cy="724669"/>
            </a:xfrm>
            <a:custGeom>
              <a:avLst/>
              <a:gdLst/>
              <a:ahLst/>
              <a:cxnLst/>
              <a:rect l="l" t="t" r="r" b="b"/>
              <a:pathLst>
                <a:path w="89490" h="10910" extrusionOk="0">
                  <a:moveTo>
                    <a:pt x="89187" y="1"/>
                  </a:moveTo>
                  <a:lnTo>
                    <a:pt x="87840" y="2458"/>
                  </a:lnTo>
                  <a:lnTo>
                    <a:pt x="87133" y="3671"/>
                  </a:lnTo>
                  <a:lnTo>
                    <a:pt x="86426" y="4883"/>
                  </a:lnTo>
                  <a:lnTo>
                    <a:pt x="85551" y="6297"/>
                  </a:lnTo>
                  <a:lnTo>
                    <a:pt x="84642" y="7677"/>
                  </a:lnTo>
                  <a:lnTo>
                    <a:pt x="83733" y="9057"/>
                  </a:lnTo>
                  <a:lnTo>
                    <a:pt x="82823" y="10438"/>
                  </a:lnTo>
                  <a:lnTo>
                    <a:pt x="82756" y="10404"/>
                  </a:lnTo>
                  <a:lnTo>
                    <a:pt x="69289" y="10471"/>
                  </a:lnTo>
                  <a:lnTo>
                    <a:pt x="55822" y="10539"/>
                  </a:lnTo>
                  <a:lnTo>
                    <a:pt x="28887" y="10606"/>
                  </a:lnTo>
                  <a:lnTo>
                    <a:pt x="14477" y="10606"/>
                  </a:lnTo>
                  <a:lnTo>
                    <a:pt x="7272" y="10640"/>
                  </a:lnTo>
                  <a:lnTo>
                    <a:pt x="67" y="10707"/>
                  </a:lnTo>
                  <a:lnTo>
                    <a:pt x="0" y="10741"/>
                  </a:lnTo>
                  <a:lnTo>
                    <a:pt x="0" y="10775"/>
                  </a:lnTo>
                  <a:lnTo>
                    <a:pt x="0" y="10842"/>
                  </a:lnTo>
                  <a:lnTo>
                    <a:pt x="67" y="10876"/>
                  </a:lnTo>
                  <a:lnTo>
                    <a:pt x="6801" y="10909"/>
                  </a:lnTo>
                  <a:lnTo>
                    <a:pt x="13535" y="10876"/>
                  </a:lnTo>
                  <a:lnTo>
                    <a:pt x="27002" y="10808"/>
                  </a:lnTo>
                  <a:lnTo>
                    <a:pt x="53936" y="10741"/>
                  </a:lnTo>
                  <a:lnTo>
                    <a:pt x="68346" y="10674"/>
                  </a:lnTo>
                  <a:lnTo>
                    <a:pt x="82756" y="10640"/>
                  </a:lnTo>
                  <a:lnTo>
                    <a:pt x="82823" y="10674"/>
                  </a:lnTo>
                  <a:lnTo>
                    <a:pt x="82857" y="10640"/>
                  </a:lnTo>
                  <a:lnTo>
                    <a:pt x="83362" y="10000"/>
                  </a:lnTo>
                  <a:lnTo>
                    <a:pt x="83867" y="9360"/>
                  </a:lnTo>
                  <a:lnTo>
                    <a:pt x="84776" y="8014"/>
                  </a:lnTo>
                  <a:lnTo>
                    <a:pt x="85685" y="6633"/>
                  </a:lnTo>
                  <a:lnTo>
                    <a:pt x="86527" y="5219"/>
                  </a:lnTo>
                  <a:lnTo>
                    <a:pt x="87301" y="3940"/>
                  </a:lnTo>
                  <a:lnTo>
                    <a:pt x="88042" y="2661"/>
                  </a:lnTo>
                  <a:lnTo>
                    <a:pt x="88783" y="1347"/>
                  </a:lnTo>
                  <a:lnTo>
                    <a:pt x="8949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85" name="Google Shape;485;p4"/>
            <p:cNvSpPr/>
            <p:nvPr/>
          </p:nvSpPr>
          <p:spPr>
            <a:xfrm>
              <a:off x="1045264" y="-6007"/>
              <a:ext cx="7118300" cy="2100014"/>
            </a:xfrm>
            <a:custGeom>
              <a:avLst/>
              <a:gdLst/>
              <a:ahLst/>
              <a:cxnLst/>
              <a:rect l="l" t="t" r="r" b="b"/>
              <a:pathLst>
                <a:path w="107167" h="31616" extrusionOk="0">
                  <a:moveTo>
                    <a:pt x="98850" y="8889"/>
                  </a:moveTo>
                  <a:lnTo>
                    <a:pt x="99456" y="9057"/>
                  </a:lnTo>
                  <a:lnTo>
                    <a:pt x="100062" y="9192"/>
                  </a:lnTo>
                  <a:lnTo>
                    <a:pt x="100702" y="9360"/>
                  </a:lnTo>
                  <a:lnTo>
                    <a:pt x="101308" y="9529"/>
                  </a:lnTo>
                  <a:lnTo>
                    <a:pt x="102048" y="9798"/>
                  </a:lnTo>
                  <a:lnTo>
                    <a:pt x="102789" y="10168"/>
                  </a:lnTo>
                  <a:lnTo>
                    <a:pt x="103496" y="10572"/>
                  </a:lnTo>
                  <a:lnTo>
                    <a:pt x="104136" y="11078"/>
                  </a:lnTo>
                  <a:lnTo>
                    <a:pt x="104675" y="11515"/>
                  </a:lnTo>
                  <a:lnTo>
                    <a:pt x="105146" y="12054"/>
                  </a:lnTo>
                  <a:lnTo>
                    <a:pt x="105550" y="12593"/>
                  </a:lnTo>
                  <a:lnTo>
                    <a:pt x="105920" y="13199"/>
                  </a:lnTo>
                  <a:lnTo>
                    <a:pt x="106223" y="13805"/>
                  </a:lnTo>
                  <a:lnTo>
                    <a:pt x="106493" y="14444"/>
                  </a:lnTo>
                  <a:lnTo>
                    <a:pt x="106695" y="15118"/>
                  </a:lnTo>
                  <a:lnTo>
                    <a:pt x="106829" y="15791"/>
                  </a:lnTo>
                  <a:lnTo>
                    <a:pt x="106728" y="15825"/>
                  </a:lnTo>
                  <a:lnTo>
                    <a:pt x="106594" y="15825"/>
                  </a:lnTo>
                  <a:lnTo>
                    <a:pt x="106493" y="15858"/>
                  </a:lnTo>
                  <a:lnTo>
                    <a:pt x="106459" y="15892"/>
                  </a:lnTo>
                  <a:lnTo>
                    <a:pt x="106425" y="15926"/>
                  </a:lnTo>
                  <a:lnTo>
                    <a:pt x="106425" y="15959"/>
                  </a:lnTo>
                  <a:lnTo>
                    <a:pt x="106459" y="15993"/>
                  </a:lnTo>
                  <a:lnTo>
                    <a:pt x="106560" y="16027"/>
                  </a:lnTo>
                  <a:lnTo>
                    <a:pt x="106661" y="16060"/>
                  </a:lnTo>
                  <a:lnTo>
                    <a:pt x="106863" y="16027"/>
                  </a:lnTo>
                  <a:lnTo>
                    <a:pt x="106930" y="16262"/>
                  </a:lnTo>
                  <a:lnTo>
                    <a:pt x="106930" y="16296"/>
                  </a:lnTo>
                  <a:lnTo>
                    <a:pt x="106998" y="16330"/>
                  </a:lnTo>
                  <a:lnTo>
                    <a:pt x="106964" y="16969"/>
                  </a:lnTo>
                  <a:lnTo>
                    <a:pt x="106526" y="17037"/>
                  </a:lnTo>
                  <a:lnTo>
                    <a:pt x="106493" y="16767"/>
                  </a:lnTo>
                  <a:lnTo>
                    <a:pt x="106459" y="16532"/>
                  </a:lnTo>
                  <a:lnTo>
                    <a:pt x="106493" y="16431"/>
                  </a:lnTo>
                  <a:lnTo>
                    <a:pt x="106425" y="16094"/>
                  </a:lnTo>
                  <a:lnTo>
                    <a:pt x="106324" y="15757"/>
                  </a:lnTo>
                  <a:lnTo>
                    <a:pt x="106190" y="15421"/>
                  </a:lnTo>
                  <a:lnTo>
                    <a:pt x="106055" y="15118"/>
                  </a:lnTo>
                  <a:lnTo>
                    <a:pt x="105887" y="14815"/>
                  </a:lnTo>
                  <a:lnTo>
                    <a:pt x="105685" y="14512"/>
                  </a:lnTo>
                  <a:lnTo>
                    <a:pt x="105281" y="13939"/>
                  </a:lnTo>
                  <a:lnTo>
                    <a:pt x="104809" y="13434"/>
                  </a:lnTo>
                  <a:lnTo>
                    <a:pt x="104271" y="12929"/>
                  </a:lnTo>
                  <a:lnTo>
                    <a:pt x="103732" y="12458"/>
                  </a:lnTo>
                  <a:lnTo>
                    <a:pt x="103193" y="12054"/>
                  </a:lnTo>
                  <a:lnTo>
                    <a:pt x="102587" y="11583"/>
                  </a:lnTo>
                  <a:lnTo>
                    <a:pt x="101947" y="11212"/>
                  </a:lnTo>
                  <a:lnTo>
                    <a:pt x="101274" y="10876"/>
                  </a:lnTo>
                  <a:lnTo>
                    <a:pt x="100601" y="10572"/>
                  </a:lnTo>
                  <a:lnTo>
                    <a:pt x="99995" y="10337"/>
                  </a:lnTo>
                  <a:lnTo>
                    <a:pt x="99355" y="10168"/>
                  </a:lnTo>
                  <a:lnTo>
                    <a:pt x="98715" y="10000"/>
                  </a:lnTo>
                  <a:lnTo>
                    <a:pt x="98379" y="9966"/>
                  </a:lnTo>
                  <a:lnTo>
                    <a:pt x="98042" y="9933"/>
                  </a:lnTo>
                  <a:lnTo>
                    <a:pt x="98850" y="8889"/>
                  </a:lnTo>
                  <a:close/>
                  <a:moveTo>
                    <a:pt x="106324" y="19865"/>
                  </a:moveTo>
                  <a:lnTo>
                    <a:pt x="106392" y="19899"/>
                  </a:lnTo>
                  <a:lnTo>
                    <a:pt x="106324" y="20303"/>
                  </a:lnTo>
                  <a:lnTo>
                    <a:pt x="106257" y="20639"/>
                  </a:lnTo>
                  <a:lnTo>
                    <a:pt x="106190" y="20774"/>
                  </a:lnTo>
                  <a:lnTo>
                    <a:pt x="106156" y="20942"/>
                  </a:lnTo>
                  <a:lnTo>
                    <a:pt x="106055" y="20808"/>
                  </a:lnTo>
                  <a:lnTo>
                    <a:pt x="106021" y="20639"/>
                  </a:lnTo>
                  <a:lnTo>
                    <a:pt x="106021" y="20471"/>
                  </a:lnTo>
                  <a:lnTo>
                    <a:pt x="106089" y="20303"/>
                  </a:lnTo>
                  <a:lnTo>
                    <a:pt x="106190" y="20067"/>
                  </a:lnTo>
                  <a:lnTo>
                    <a:pt x="106324" y="19865"/>
                  </a:lnTo>
                  <a:close/>
                  <a:moveTo>
                    <a:pt x="91712" y="20168"/>
                  </a:moveTo>
                  <a:lnTo>
                    <a:pt x="91881" y="20202"/>
                  </a:lnTo>
                  <a:lnTo>
                    <a:pt x="91813" y="20740"/>
                  </a:lnTo>
                  <a:lnTo>
                    <a:pt x="91780" y="21313"/>
                  </a:lnTo>
                  <a:lnTo>
                    <a:pt x="91746" y="20740"/>
                  </a:lnTo>
                  <a:lnTo>
                    <a:pt x="91712" y="20168"/>
                  </a:lnTo>
                  <a:close/>
                  <a:moveTo>
                    <a:pt x="64004" y="14242"/>
                  </a:moveTo>
                  <a:lnTo>
                    <a:pt x="64004" y="14276"/>
                  </a:lnTo>
                  <a:lnTo>
                    <a:pt x="64004" y="14343"/>
                  </a:lnTo>
                  <a:lnTo>
                    <a:pt x="64239" y="14848"/>
                  </a:lnTo>
                  <a:lnTo>
                    <a:pt x="64475" y="15387"/>
                  </a:lnTo>
                  <a:lnTo>
                    <a:pt x="64643" y="15926"/>
                  </a:lnTo>
                  <a:lnTo>
                    <a:pt x="64812" y="16498"/>
                  </a:lnTo>
                  <a:lnTo>
                    <a:pt x="64913" y="17037"/>
                  </a:lnTo>
                  <a:lnTo>
                    <a:pt x="64980" y="17609"/>
                  </a:lnTo>
                  <a:lnTo>
                    <a:pt x="65014" y="18181"/>
                  </a:lnTo>
                  <a:lnTo>
                    <a:pt x="64946" y="18754"/>
                  </a:lnTo>
                  <a:lnTo>
                    <a:pt x="64879" y="19057"/>
                  </a:lnTo>
                  <a:lnTo>
                    <a:pt x="64812" y="19326"/>
                  </a:lnTo>
                  <a:lnTo>
                    <a:pt x="64711" y="19562"/>
                  </a:lnTo>
                  <a:lnTo>
                    <a:pt x="64576" y="19798"/>
                  </a:lnTo>
                  <a:lnTo>
                    <a:pt x="64441" y="20033"/>
                  </a:lnTo>
                  <a:lnTo>
                    <a:pt x="64273" y="20235"/>
                  </a:lnTo>
                  <a:lnTo>
                    <a:pt x="64105" y="20437"/>
                  </a:lnTo>
                  <a:lnTo>
                    <a:pt x="63936" y="20639"/>
                  </a:lnTo>
                  <a:lnTo>
                    <a:pt x="63499" y="20942"/>
                  </a:lnTo>
                  <a:lnTo>
                    <a:pt x="63061" y="21212"/>
                  </a:lnTo>
                  <a:lnTo>
                    <a:pt x="62556" y="21380"/>
                  </a:lnTo>
                  <a:lnTo>
                    <a:pt x="61984" y="21548"/>
                  </a:lnTo>
                  <a:lnTo>
                    <a:pt x="61445" y="21616"/>
                  </a:lnTo>
                  <a:lnTo>
                    <a:pt x="60906" y="21683"/>
                  </a:lnTo>
                  <a:lnTo>
                    <a:pt x="60334" y="21717"/>
                  </a:lnTo>
                  <a:lnTo>
                    <a:pt x="59795" y="21750"/>
                  </a:lnTo>
                  <a:lnTo>
                    <a:pt x="57573" y="21750"/>
                  </a:lnTo>
                  <a:lnTo>
                    <a:pt x="52792" y="21851"/>
                  </a:lnTo>
                  <a:lnTo>
                    <a:pt x="48045" y="21919"/>
                  </a:lnTo>
                  <a:lnTo>
                    <a:pt x="43298" y="22020"/>
                  </a:lnTo>
                  <a:lnTo>
                    <a:pt x="42961" y="21986"/>
                  </a:lnTo>
                  <a:lnTo>
                    <a:pt x="42658" y="21952"/>
                  </a:lnTo>
                  <a:lnTo>
                    <a:pt x="42355" y="21851"/>
                  </a:lnTo>
                  <a:lnTo>
                    <a:pt x="42119" y="21717"/>
                  </a:lnTo>
                  <a:lnTo>
                    <a:pt x="41884" y="21582"/>
                  </a:lnTo>
                  <a:lnTo>
                    <a:pt x="41715" y="21380"/>
                  </a:lnTo>
                  <a:lnTo>
                    <a:pt x="41513" y="21178"/>
                  </a:lnTo>
                  <a:lnTo>
                    <a:pt x="41379" y="20942"/>
                  </a:lnTo>
                  <a:lnTo>
                    <a:pt x="41244" y="20707"/>
                  </a:lnTo>
                  <a:lnTo>
                    <a:pt x="41143" y="20437"/>
                  </a:lnTo>
                  <a:lnTo>
                    <a:pt x="40941" y="19865"/>
                  </a:lnTo>
                  <a:lnTo>
                    <a:pt x="40840" y="19259"/>
                  </a:lnTo>
                  <a:lnTo>
                    <a:pt x="40739" y="18687"/>
                  </a:lnTo>
                  <a:lnTo>
                    <a:pt x="40672" y="18114"/>
                  </a:lnTo>
                  <a:lnTo>
                    <a:pt x="40672" y="17575"/>
                  </a:lnTo>
                  <a:lnTo>
                    <a:pt x="40705" y="17037"/>
                  </a:lnTo>
                  <a:lnTo>
                    <a:pt x="40739" y="16498"/>
                  </a:lnTo>
                  <a:lnTo>
                    <a:pt x="40840" y="15959"/>
                  </a:lnTo>
                  <a:lnTo>
                    <a:pt x="40941" y="15421"/>
                  </a:lnTo>
                  <a:lnTo>
                    <a:pt x="41076" y="14882"/>
                  </a:lnTo>
                  <a:lnTo>
                    <a:pt x="41210" y="14343"/>
                  </a:lnTo>
                  <a:lnTo>
                    <a:pt x="52624" y="14242"/>
                  </a:lnTo>
                  <a:close/>
                  <a:moveTo>
                    <a:pt x="89288" y="20639"/>
                  </a:moveTo>
                  <a:lnTo>
                    <a:pt x="89322" y="20774"/>
                  </a:lnTo>
                  <a:lnTo>
                    <a:pt x="89389" y="20875"/>
                  </a:lnTo>
                  <a:lnTo>
                    <a:pt x="89457" y="20942"/>
                  </a:lnTo>
                  <a:lnTo>
                    <a:pt x="89558" y="21010"/>
                  </a:lnTo>
                  <a:lnTo>
                    <a:pt x="89793" y="21043"/>
                  </a:lnTo>
                  <a:lnTo>
                    <a:pt x="89928" y="21077"/>
                  </a:lnTo>
                  <a:lnTo>
                    <a:pt x="90029" y="21043"/>
                  </a:lnTo>
                  <a:lnTo>
                    <a:pt x="89928" y="22121"/>
                  </a:lnTo>
                  <a:lnTo>
                    <a:pt x="89861" y="23232"/>
                  </a:lnTo>
                  <a:lnTo>
                    <a:pt x="89760" y="25420"/>
                  </a:lnTo>
                  <a:lnTo>
                    <a:pt x="89558" y="25521"/>
                  </a:lnTo>
                  <a:lnTo>
                    <a:pt x="89389" y="25656"/>
                  </a:lnTo>
                  <a:lnTo>
                    <a:pt x="89255" y="25790"/>
                  </a:lnTo>
                  <a:lnTo>
                    <a:pt x="89154" y="25959"/>
                  </a:lnTo>
                  <a:lnTo>
                    <a:pt x="89120" y="25790"/>
                  </a:lnTo>
                  <a:lnTo>
                    <a:pt x="89086" y="25790"/>
                  </a:lnTo>
                  <a:lnTo>
                    <a:pt x="88985" y="25117"/>
                  </a:lnTo>
                  <a:lnTo>
                    <a:pt x="88985" y="24444"/>
                  </a:lnTo>
                  <a:lnTo>
                    <a:pt x="88985" y="23770"/>
                  </a:lnTo>
                  <a:lnTo>
                    <a:pt x="89019" y="23097"/>
                  </a:lnTo>
                  <a:lnTo>
                    <a:pt x="89053" y="22255"/>
                  </a:lnTo>
                  <a:lnTo>
                    <a:pt x="89086" y="21851"/>
                  </a:lnTo>
                  <a:lnTo>
                    <a:pt x="89154" y="21447"/>
                  </a:lnTo>
                  <a:lnTo>
                    <a:pt x="89221" y="21043"/>
                  </a:lnTo>
                  <a:lnTo>
                    <a:pt x="89255" y="20841"/>
                  </a:lnTo>
                  <a:lnTo>
                    <a:pt x="89288" y="20639"/>
                  </a:lnTo>
                  <a:close/>
                  <a:moveTo>
                    <a:pt x="92015" y="20202"/>
                  </a:moveTo>
                  <a:lnTo>
                    <a:pt x="92015" y="20235"/>
                  </a:lnTo>
                  <a:lnTo>
                    <a:pt x="92015" y="20303"/>
                  </a:lnTo>
                  <a:lnTo>
                    <a:pt x="92083" y="20370"/>
                  </a:lnTo>
                  <a:lnTo>
                    <a:pt x="92015" y="21043"/>
                  </a:lnTo>
                  <a:lnTo>
                    <a:pt x="91982" y="21717"/>
                  </a:lnTo>
                  <a:lnTo>
                    <a:pt x="91914" y="23097"/>
                  </a:lnTo>
                  <a:lnTo>
                    <a:pt x="91679" y="26598"/>
                  </a:lnTo>
                  <a:lnTo>
                    <a:pt x="91645" y="26598"/>
                  </a:lnTo>
                  <a:lnTo>
                    <a:pt x="91813" y="23501"/>
                  </a:lnTo>
                  <a:lnTo>
                    <a:pt x="91914" y="21851"/>
                  </a:lnTo>
                  <a:lnTo>
                    <a:pt x="91948" y="21010"/>
                  </a:lnTo>
                  <a:lnTo>
                    <a:pt x="91948" y="20202"/>
                  </a:lnTo>
                  <a:close/>
                  <a:moveTo>
                    <a:pt x="91140" y="19865"/>
                  </a:moveTo>
                  <a:lnTo>
                    <a:pt x="91275" y="19932"/>
                  </a:lnTo>
                  <a:lnTo>
                    <a:pt x="91342" y="20000"/>
                  </a:lnTo>
                  <a:lnTo>
                    <a:pt x="91376" y="20067"/>
                  </a:lnTo>
                  <a:lnTo>
                    <a:pt x="91443" y="20235"/>
                  </a:lnTo>
                  <a:lnTo>
                    <a:pt x="91477" y="20303"/>
                  </a:lnTo>
                  <a:lnTo>
                    <a:pt x="91544" y="20303"/>
                  </a:lnTo>
                  <a:lnTo>
                    <a:pt x="91510" y="21818"/>
                  </a:lnTo>
                  <a:lnTo>
                    <a:pt x="91443" y="23333"/>
                  </a:lnTo>
                  <a:lnTo>
                    <a:pt x="91275" y="26329"/>
                  </a:lnTo>
                  <a:lnTo>
                    <a:pt x="91241" y="26363"/>
                  </a:lnTo>
                  <a:lnTo>
                    <a:pt x="91207" y="26363"/>
                  </a:lnTo>
                  <a:lnTo>
                    <a:pt x="91106" y="26531"/>
                  </a:lnTo>
                  <a:lnTo>
                    <a:pt x="91005" y="26666"/>
                  </a:lnTo>
                  <a:lnTo>
                    <a:pt x="91005" y="26666"/>
                  </a:lnTo>
                  <a:lnTo>
                    <a:pt x="91106" y="23501"/>
                  </a:lnTo>
                  <a:lnTo>
                    <a:pt x="91174" y="21683"/>
                  </a:lnTo>
                  <a:lnTo>
                    <a:pt x="91174" y="20774"/>
                  </a:lnTo>
                  <a:lnTo>
                    <a:pt x="91140" y="19865"/>
                  </a:lnTo>
                  <a:close/>
                  <a:moveTo>
                    <a:pt x="91039" y="19865"/>
                  </a:moveTo>
                  <a:lnTo>
                    <a:pt x="90972" y="20707"/>
                  </a:lnTo>
                  <a:lnTo>
                    <a:pt x="90938" y="21548"/>
                  </a:lnTo>
                  <a:lnTo>
                    <a:pt x="90938" y="23232"/>
                  </a:lnTo>
                  <a:lnTo>
                    <a:pt x="90770" y="26733"/>
                  </a:lnTo>
                  <a:lnTo>
                    <a:pt x="90669" y="26733"/>
                  </a:lnTo>
                  <a:lnTo>
                    <a:pt x="90568" y="26700"/>
                  </a:lnTo>
                  <a:lnTo>
                    <a:pt x="90366" y="26598"/>
                  </a:lnTo>
                  <a:lnTo>
                    <a:pt x="90231" y="26497"/>
                  </a:lnTo>
                  <a:lnTo>
                    <a:pt x="90130" y="26396"/>
                  </a:lnTo>
                  <a:lnTo>
                    <a:pt x="89928" y="26161"/>
                  </a:lnTo>
                  <a:lnTo>
                    <a:pt x="89995" y="25588"/>
                  </a:lnTo>
                  <a:lnTo>
                    <a:pt x="90063" y="25521"/>
                  </a:lnTo>
                  <a:lnTo>
                    <a:pt x="90063" y="25454"/>
                  </a:lnTo>
                  <a:lnTo>
                    <a:pt x="90029" y="25386"/>
                  </a:lnTo>
                  <a:lnTo>
                    <a:pt x="90130" y="24141"/>
                  </a:lnTo>
                  <a:lnTo>
                    <a:pt x="90231" y="22895"/>
                  </a:lnTo>
                  <a:lnTo>
                    <a:pt x="90298" y="21649"/>
                  </a:lnTo>
                  <a:lnTo>
                    <a:pt x="90298" y="21043"/>
                  </a:lnTo>
                  <a:lnTo>
                    <a:pt x="90298" y="20437"/>
                  </a:lnTo>
                  <a:lnTo>
                    <a:pt x="90568" y="20168"/>
                  </a:lnTo>
                  <a:lnTo>
                    <a:pt x="90837" y="19966"/>
                  </a:lnTo>
                  <a:lnTo>
                    <a:pt x="90938" y="19899"/>
                  </a:lnTo>
                  <a:lnTo>
                    <a:pt x="91039" y="19865"/>
                  </a:lnTo>
                  <a:close/>
                  <a:moveTo>
                    <a:pt x="92756" y="19798"/>
                  </a:moveTo>
                  <a:lnTo>
                    <a:pt x="92891" y="19831"/>
                  </a:lnTo>
                  <a:lnTo>
                    <a:pt x="93059" y="19899"/>
                  </a:lnTo>
                  <a:lnTo>
                    <a:pt x="93227" y="20000"/>
                  </a:lnTo>
                  <a:lnTo>
                    <a:pt x="93396" y="20168"/>
                  </a:lnTo>
                  <a:lnTo>
                    <a:pt x="93429" y="20404"/>
                  </a:lnTo>
                  <a:lnTo>
                    <a:pt x="93396" y="20639"/>
                  </a:lnTo>
                  <a:lnTo>
                    <a:pt x="93396" y="21144"/>
                  </a:lnTo>
                  <a:lnTo>
                    <a:pt x="93328" y="23265"/>
                  </a:lnTo>
                  <a:lnTo>
                    <a:pt x="93295" y="24343"/>
                  </a:lnTo>
                  <a:lnTo>
                    <a:pt x="93261" y="25420"/>
                  </a:lnTo>
                  <a:lnTo>
                    <a:pt x="93261" y="25959"/>
                  </a:lnTo>
                  <a:lnTo>
                    <a:pt x="93194" y="26531"/>
                  </a:lnTo>
                  <a:lnTo>
                    <a:pt x="93126" y="26767"/>
                  </a:lnTo>
                  <a:lnTo>
                    <a:pt x="93025" y="26935"/>
                  </a:lnTo>
                  <a:lnTo>
                    <a:pt x="92857" y="27036"/>
                  </a:lnTo>
                  <a:lnTo>
                    <a:pt x="92655" y="27104"/>
                  </a:lnTo>
                  <a:lnTo>
                    <a:pt x="92453" y="27104"/>
                  </a:lnTo>
                  <a:lnTo>
                    <a:pt x="92251" y="27070"/>
                  </a:lnTo>
                  <a:lnTo>
                    <a:pt x="92015" y="27036"/>
                  </a:lnTo>
                  <a:lnTo>
                    <a:pt x="91847" y="26935"/>
                  </a:lnTo>
                  <a:lnTo>
                    <a:pt x="91881" y="26902"/>
                  </a:lnTo>
                  <a:lnTo>
                    <a:pt x="91881" y="26834"/>
                  </a:lnTo>
                  <a:lnTo>
                    <a:pt x="92116" y="23366"/>
                  </a:lnTo>
                  <a:lnTo>
                    <a:pt x="92251" y="21784"/>
                  </a:lnTo>
                  <a:lnTo>
                    <a:pt x="92285" y="21010"/>
                  </a:lnTo>
                  <a:lnTo>
                    <a:pt x="92318" y="20202"/>
                  </a:lnTo>
                  <a:lnTo>
                    <a:pt x="92352" y="20168"/>
                  </a:lnTo>
                  <a:lnTo>
                    <a:pt x="92419" y="20000"/>
                  </a:lnTo>
                  <a:lnTo>
                    <a:pt x="92520" y="19899"/>
                  </a:lnTo>
                  <a:lnTo>
                    <a:pt x="92655" y="19831"/>
                  </a:lnTo>
                  <a:lnTo>
                    <a:pt x="92756" y="19798"/>
                  </a:lnTo>
                  <a:close/>
                  <a:moveTo>
                    <a:pt x="90467" y="14444"/>
                  </a:moveTo>
                  <a:lnTo>
                    <a:pt x="90265" y="14781"/>
                  </a:lnTo>
                  <a:lnTo>
                    <a:pt x="90096" y="15118"/>
                  </a:lnTo>
                  <a:lnTo>
                    <a:pt x="89962" y="15522"/>
                  </a:lnTo>
                  <a:lnTo>
                    <a:pt x="89827" y="15926"/>
                  </a:lnTo>
                  <a:lnTo>
                    <a:pt x="89659" y="16767"/>
                  </a:lnTo>
                  <a:lnTo>
                    <a:pt x="89524" y="17542"/>
                  </a:lnTo>
                  <a:lnTo>
                    <a:pt x="89423" y="18249"/>
                  </a:lnTo>
                  <a:lnTo>
                    <a:pt x="89356" y="18990"/>
                  </a:lnTo>
                  <a:lnTo>
                    <a:pt x="89322" y="19730"/>
                  </a:lnTo>
                  <a:lnTo>
                    <a:pt x="89356" y="20471"/>
                  </a:lnTo>
                  <a:lnTo>
                    <a:pt x="89288" y="20505"/>
                  </a:lnTo>
                  <a:lnTo>
                    <a:pt x="89288" y="20572"/>
                  </a:lnTo>
                  <a:lnTo>
                    <a:pt x="89288" y="20606"/>
                  </a:lnTo>
                  <a:lnTo>
                    <a:pt x="89255" y="20505"/>
                  </a:lnTo>
                  <a:lnTo>
                    <a:pt x="89086" y="20774"/>
                  </a:lnTo>
                  <a:lnTo>
                    <a:pt x="88952" y="21077"/>
                  </a:lnTo>
                  <a:lnTo>
                    <a:pt x="88884" y="21414"/>
                  </a:lnTo>
                  <a:lnTo>
                    <a:pt x="88817" y="21750"/>
                  </a:lnTo>
                  <a:lnTo>
                    <a:pt x="88783" y="22457"/>
                  </a:lnTo>
                  <a:lnTo>
                    <a:pt x="88783" y="23097"/>
                  </a:lnTo>
                  <a:lnTo>
                    <a:pt x="88750" y="23871"/>
                  </a:lnTo>
                  <a:lnTo>
                    <a:pt x="88716" y="24679"/>
                  </a:lnTo>
                  <a:lnTo>
                    <a:pt x="88750" y="25083"/>
                  </a:lnTo>
                  <a:lnTo>
                    <a:pt x="88783" y="25487"/>
                  </a:lnTo>
                  <a:lnTo>
                    <a:pt x="88851" y="25858"/>
                  </a:lnTo>
                  <a:lnTo>
                    <a:pt x="88952" y="26262"/>
                  </a:lnTo>
                  <a:lnTo>
                    <a:pt x="88985" y="26295"/>
                  </a:lnTo>
                  <a:lnTo>
                    <a:pt x="88918" y="26598"/>
                  </a:lnTo>
                  <a:lnTo>
                    <a:pt x="88851" y="26868"/>
                  </a:lnTo>
                  <a:lnTo>
                    <a:pt x="88716" y="27137"/>
                  </a:lnTo>
                  <a:lnTo>
                    <a:pt x="88548" y="27407"/>
                  </a:lnTo>
                  <a:lnTo>
                    <a:pt x="88413" y="27036"/>
                  </a:lnTo>
                  <a:lnTo>
                    <a:pt x="88278" y="26666"/>
                  </a:lnTo>
                  <a:lnTo>
                    <a:pt x="88211" y="26262"/>
                  </a:lnTo>
                  <a:lnTo>
                    <a:pt x="88177" y="25858"/>
                  </a:lnTo>
                  <a:lnTo>
                    <a:pt x="88110" y="25083"/>
                  </a:lnTo>
                  <a:lnTo>
                    <a:pt x="88076" y="24275"/>
                  </a:lnTo>
                  <a:lnTo>
                    <a:pt x="88009" y="22558"/>
                  </a:lnTo>
                  <a:lnTo>
                    <a:pt x="88009" y="21717"/>
                  </a:lnTo>
                  <a:lnTo>
                    <a:pt x="88043" y="20841"/>
                  </a:lnTo>
                  <a:lnTo>
                    <a:pt x="88110" y="20000"/>
                  </a:lnTo>
                  <a:lnTo>
                    <a:pt x="88211" y="19192"/>
                  </a:lnTo>
                  <a:lnTo>
                    <a:pt x="88346" y="18350"/>
                  </a:lnTo>
                  <a:lnTo>
                    <a:pt x="88514" y="17542"/>
                  </a:lnTo>
                  <a:lnTo>
                    <a:pt x="88750" y="16734"/>
                  </a:lnTo>
                  <a:lnTo>
                    <a:pt x="89053" y="15959"/>
                  </a:lnTo>
                  <a:lnTo>
                    <a:pt x="89389" y="15185"/>
                  </a:lnTo>
                  <a:lnTo>
                    <a:pt x="89726" y="14444"/>
                  </a:lnTo>
                  <a:close/>
                  <a:moveTo>
                    <a:pt x="99692" y="22558"/>
                  </a:moveTo>
                  <a:lnTo>
                    <a:pt x="99826" y="22626"/>
                  </a:lnTo>
                  <a:lnTo>
                    <a:pt x="99961" y="22727"/>
                  </a:lnTo>
                  <a:lnTo>
                    <a:pt x="100096" y="22861"/>
                  </a:lnTo>
                  <a:lnTo>
                    <a:pt x="100230" y="23030"/>
                  </a:lnTo>
                  <a:lnTo>
                    <a:pt x="100264" y="23198"/>
                  </a:lnTo>
                  <a:lnTo>
                    <a:pt x="100264" y="23366"/>
                  </a:lnTo>
                  <a:lnTo>
                    <a:pt x="100230" y="23737"/>
                  </a:lnTo>
                  <a:lnTo>
                    <a:pt x="100264" y="23804"/>
                  </a:lnTo>
                  <a:lnTo>
                    <a:pt x="100331" y="23838"/>
                  </a:lnTo>
                  <a:lnTo>
                    <a:pt x="99860" y="24309"/>
                  </a:lnTo>
                  <a:lnTo>
                    <a:pt x="99389" y="24780"/>
                  </a:lnTo>
                  <a:lnTo>
                    <a:pt x="98547" y="25790"/>
                  </a:lnTo>
                  <a:lnTo>
                    <a:pt x="97907" y="26464"/>
                  </a:lnTo>
                  <a:lnTo>
                    <a:pt x="97200" y="27104"/>
                  </a:lnTo>
                  <a:lnTo>
                    <a:pt x="96527" y="27710"/>
                  </a:lnTo>
                  <a:lnTo>
                    <a:pt x="95887" y="28383"/>
                  </a:lnTo>
                  <a:lnTo>
                    <a:pt x="95584" y="28383"/>
                  </a:lnTo>
                  <a:lnTo>
                    <a:pt x="95450" y="28349"/>
                  </a:lnTo>
                  <a:lnTo>
                    <a:pt x="95349" y="28282"/>
                  </a:lnTo>
                  <a:lnTo>
                    <a:pt x="95180" y="28080"/>
                  </a:lnTo>
                  <a:lnTo>
                    <a:pt x="95012" y="27878"/>
                  </a:lnTo>
                  <a:lnTo>
                    <a:pt x="94978" y="27811"/>
                  </a:lnTo>
                  <a:lnTo>
                    <a:pt x="94945" y="27710"/>
                  </a:lnTo>
                  <a:lnTo>
                    <a:pt x="94945" y="27508"/>
                  </a:lnTo>
                  <a:lnTo>
                    <a:pt x="95012" y="27339"/>
                  </a:lnTo>
                  <a:lnTo>
                    <a:pt x="95147" y="27137"/>
                  </a:lnTo>
                  <a:lnTo>
                    <a:pt x="95416" y="26801"/>
                  </a:lnTo>
                  <a:lnTo>
                    <a:pt x="95652" y="26531"/>
                  </a:lnTo>
                  <a:lnTo>
                    <a:pt x="96931" y="24949"/>
                  </a:lnTo>
                  <a:lnTo>
                    <a:pt x="97604" y="24208"/>
                  </a:lnTo>
                  <a:lnTo>
                    <a:pt x="98278" y="23467"/>
                  </a:lnTo>
                  <a:lnTo>
                    <a:pt x="98682" y="23063"/>
                  </a:lnTo>
                  <a:lnTo>
                    <a:pt x="98884" y="22861"/>
                  </a:lnTo>
                  <a:lnTo>
                    <a:pt x="99119" y="22693"/>
                  </a:lnTo>
                  <a:lnTo>
                    <a:pt x="99254" y="22626"/>
                  </a:lnTo>
                  <a:lnTo>
                    <a:pt x="99389" y="22558"/>
                  </a:lnTo>
                  <a:close/>
                  <a:moveTo>
                    <a:pt x="100870" y="23905"/>
                  </a:moveTo>
                  <a:lnTo>
                    <a:pt x="100971" y="23972"/>
                  </a:lnTo>
                  <a:lnTo>
                    <a:pt x="98648" y="26464"/>
                  </a:lnTo>
                  <a:lnTo>
                    <a:pt x="97402" y="27743"/>
                  </a:lnTo>
                  <a:lnTo>
                    <a:pt x="96796" y="28383"/>
                  </a:lnTo>
                  <a:lnTo>
                    <a:pt x="96258" y="29090"/>
                  </a:lnTo>
                  <a:lnTo>
                    <a:pt x="96123" y="28989"/>
                  </a:lnTo>
                  <a:lnTo>
                    <a:pt x="96022" y="28922"/>
                  </a:lnTo>
                  <a:lnTo>
                    <a:pt x="96022" y="28888"/>
                  </a:lnTo>
                  <a:lnTo>
                    <a:pt x="96359" y="28652"/>
                  </a:lnTo>
                  <a:lnTo>
                    <a:pt x="96695" y="28383"/>
                  </a:lnTo>
                  <a:lnTo>
                    <a:pt x="96998" y="28080"/>
                  </a:lnTo>
                  <a:lnTo>
                    <a:pt x="97301" y="27777"/>
                  </a:lnTo>
                  <a:lnTo>
                    <a:pt x="97874" y="27137"/>
                  </a:lnTo>
                  <a:lnTo>
                    <a:pt x="98446" y="26497"/>
                  </a:lnTo>
                  <a:lnTo>
                    <a:pt x="99624" y="25184"/>
                  </a:lnTo>
                  <a:lnTo>
                    <a:pt x="100230" y="24511"/>
                  </a:lnTo>
                  <a:lnTo>
                    <a:pt x="100870" y="23905"/>
                  </a:lnTo>
                  <a:close/>
                  <a:moveTo>
                    <a:pt x="101308" y="24511"/>
                  </a:moveTo>
                  <a:lnTo>
                    <a:pt x="101409" y="24780"/>
                  </a:lnTo>
                  <a:lnTo>
                    <a:pt x="101510" y="25016"/>
                  </a:lnTo>
                  <a:lnTo>
                    <a:pt x="101543" y="25252"/>
                  </a:lnTo>
                  <a:lnTo>
                    <a:pt x="101038" y="25790"/>
                  </a:lnTo>
                  <a:lnTo>
                    <a:pt x="100466" y="26295"/>
                  </a:lnTo>
                  <a:lnTo>
                    <a:pt x="99321" y="27339"/>
                  </a:lnTo>
                  <a:lnTo>
                    <a:pt x="98783" y="27878"/>
                  </a:lnTo>
                  <a:lnTo>
                    <a:pt x="98244" y="28417"/>
                  </a:lnTo>
                  <a:lnTo>
                    <a:pt x="97806" y="29023"/>
                  </a:lnTo>
                  <a:lnTo>
                    <a:pt x="97604" y="29326"/>
                  </a:lnTo>
                  <a:lnTo>
                    <a:pt x="97402" y="29629"/>
                  </a:lnTo>
                  <a:lnTo>
                    <a:pt x="96965" y="29561"/>
                  </a:lnTo>
                  <a:lnTo>
                    <a:pt x="96763" y="29494"/>
                  </a:lnTo>
                  <a:lnTo>
                    <a:pt x="96594" y="29393"/>
                  </a:lnTo>
                  <a:lnTo>
                    <a:pt x="96931" y="29090"/>
                  </a:lnTo>
                  <a:lnTo>
                    <a:pt x="97234" y="28787"/>
                  </a:lnTo>
                  <a:lnTo>
                    <a:pt x="97840" y="28147"/>
                  </a:lnTo>
                  <a:lnTo>
                    <a:pt x="98412" y="27508"/>
                  </a:lnTo>
                  <a:lnTo>
                    <a:pt x="98985" y="26868"/>
                  </a:lnTo>
                  <a:lnTo>
                    <a:pt x="100129" y="25689"/>
                  </a:lnTo>
                  <a:lnTo>
                    <a:pt x="101308" y="24511"/>
                  </a:lnTo>
                  <a:close/>
                  <a:moveTo>
                    <a:pt x="101274" y="25858"/>
                  </a:moveTo>
                  <a:lnTo>
                    <a:pt x="101308" y="25891"/>
                  </a:lnTo>
                  <a:lnTo>
                    <a:pt x="101442" y="26026"/>
                  </a:lnTo>
                  <a:lnTo>
                    <a:pt x="101611" y="26093"/>
                  </a:lnTo>
                  <a:lnTo>
                    <a:pt x="101813" y="26127"/>
                  </a:lnTo>
                  <a:lnTo>
                    <a:pt x="101981" y="26093"/>
                  </a:lnTo>
                  <a:lnTo>
                    <a:pt x="101678" y="26666"/>
                  </a:lnTo>
                  <a:lnTo>
                    <a:pt x="101308" y="27205"/>
                  </a:lnTo>
                  <a:lnTo>
                    <a:pt x="100870" y="27710"/>
                  </a:lnTo>
                  <a:lnTo>
                    <a:pt x="100432" y="28181"/>
                  </a:lnTo>
                  <a:lnTo>
                    <a:pt x="99456" y="29191"/>
                  </a:lnTo>
                  <a:lnTo>
                    <a:pt x="98783" y="29797"/>
                  </a:lnTo>
                  <a:lnTo>
                    <a:pt x="98547" y="29999"/>
                  </a:lnTo>
                  <a:lnTo>
                    <a:pt x="98345" y="30100"/>
                  </a:lnTo>
                  <a:lnTo>
                    <a:pt x="98345" y="29864"/>
                  </a:lnTo>
                  <a:lnTo>
                    <a:pt x="98379" y="29831"/>
                  </a:lnTo>
                  <a:lnTo>
                    <a:pt x="98379" y="29763"/>
                  </a:lnTo>
                  <a:lnTo>
                    <a:pt x="98345" y="29696"/>
                  </a:lnTo>
                  <a:lnTo>
                    <a:pt x="98244" y="29460"/>
                  </a:lnTo>
                  <a:lnTo>
                    <a:pt x="98210" y="29393"/>
                  </a:lnTo>
                  <a:lnTo>
                    <a:pt x="98109" y="29292"/>
                  </a:lnTo>
                  <a:lnTo>
                    <a:pt x="98042" y="29225"/>
                  </a:lnTo>
                  <a:lnTo>
                    <a:pt x="97941" y="29191"/>
                  </a:lnTo>
                  <a:lnTo>
                    <a:pt x="98682" y="28383"/>
                  </a:lnTo>
                  <a:lnTo>
                    <a:pt x="99456" y="27575"/>
                  </a:lnTo>
                  <a:lnTo>
                    <a:pt x="100365" y="26733"/>
                  </a:lnTo>
                  <a:lnTo>
                    <a:pt x="100836" y="26295"/>
                  </a:lnTo>
                  <a:lnTo>
                    <a:pt x="101274" y="25858"/>
                  </a:lnTo>
                  <a:close/>
                  <a:moveTo>
                    <a:pt x="106930" y="17171"/>
                  </a:moveTo>
                  <a:lnTo>
                    <a:pt x="106930" y="18114"/>
                  </a:lnTo>
                  <a:lnTo>
                    <a:pt x="106897" y="19023"/>
                  </a:lnTo>
                  <a:lnTo>
                    <a:pt x="106863" y="19495"/>
                  </a:lnTo>
                  <a:lnTo>
                    <a:pt x="106829" y="19932"/>
                  </a:lnTo>
                  <a:lnTo>
                    <a:pt x="106728" y="20404"/>
                  </a:lnTo>
                  <a:lnTo>
                    <a:pt x="106627" y="20841"/>
                  </a:lnTo>
                  <a:lnTo>
                    <a:pt x="106425" y="21380"/>
                  </a:lnTo>
                  <a:lnTo>
                    <a:pt x="106190" y="21919"/>
                  </a:lnTo>
                  <a:lnTo>
                    <a:pt x="105954" y="22457"/>
                  </a:lnTo>
                  <a:lnTo>
                    <a:pt x="105685" y="22996"/>
                  </a:lnTo>
                  <a:lnTo>
                    <a:pt x="105382" y="23535"/>
                  </a:lnTo>
                  <a:lnTo>
                    <a:pt x="105079" y="24040"/>
                  </a:lnTo>
                  <a:lnTo>
                    <a:pt x="104405" y="25016"/>
                  </a:lnTo>
                  <a:lnTo>
                    <a:pt x="104069" y="25487"/>
                  </a:lnTo>
                  <a:lnTo>
                    <a:pt x="103698" y="25925"/>
                  </a:lnTo>
                  <a:lnTo>
                    <a:pt x="102890" y="26801"/>
                  </a:lnTo>
                  <a:lnTo>
                    <a:pt x="102015" y="27642"/>
                  </a:lnTo>
                  <a:lnTo>
                    <a:pt x="101173" y="28450"/>
                  </a:lnTo>
                  <a:lnTo>
                    <a:pt x="100298" y="29225"/>
                  </a:lnTo>
                  <a:lnTo>
                    <a:pt x="99422" y="29965"/>
                  </a:lnTo>
                  <a:lnTo>
                    <a:pt x="98513" y="30672"/>
                  </a:lnTo>
                  <a:lnTo>
                    <a:pt x="97571" y="31346"/>
                  </a:lnTo>
                  <a:lnTo>
                    <a:pt x="97571" y="31177"/>
                  </a:lnTo>
                  <a:lnTo>
                    <a:pt x="97604" y="31043"/>
                  </a:lnTo>
                  <a:lnTo>
                    <a:pt x="97705" y="30740"/>
                  </a:lnTo>
                  <a:lnTo>
                    <a:pt x="97874" y="30403"/>
                  </a:lnTo>
                  <a:lnTo>
                    <a:pt x="98109" y="30134"/>
                  </a:lnTo>
                  <a:lnTo>
                    <a:pt x="98109" y="30201"/>
                  </a:lnTo>
                  <a:lnTo>
                    <a:pt x="98109" y="30268"/>
                  </a:lnTo>
                  <a:lnTo>
                    <a:pt x="98143" y="30302"/>
                  </a:lnTo>
                  <a:lnTo>
                    <a:pt x="98210" y="30336"/>
                  </a:lnTo>
                  <a:lnTo>
                    <a:pt x="98311" y="30302"/>
                  </a:lnTo>
                  <a:lnTo>
                    <a:pt x="98345" y="30235"/>
                  </a:lnTo>
                  <a:lnTo>
                    <a:pt x="98480" y="30235"/>
                  </a:lnTo>
                  <a:lnTo>
                    <a:pt x="98581" y="30167"/>
                  </a:lnTo>
                  <a:lnTo>
                    <a:pt x="98783" y="29999"/>
                  </a:lnTo>
                  <a:lnTo>
                    <a:pt x="100230" y="28619"/>
                  </a:lnTo>
                  <a:lnTo>
                    <a:pt x="100803" y="28080"/>
                  </a:lnTo>
                  <a:lnTo>
                    <a:pt x="101341" y="27474"/>
                  </a:lnTo>
                  <a:lnTo>
                    <a:pt x="101577" y="27171"/>
                  </a:lnTo>
                  <a:lnTo>
                    <a:pt x="101813" y="26834"/>
                  </a:lnTo>
                  <a:lnTo>
                    <a:pt x="102015" y="26497"/>
                  </a:lnTo>
                  <a:lnTo>
                    <a:pt x="102183" y="26127"/>
                  </a:lnTo>
                  <a:lnTo>
                    <a:pt x="102217" y="26060"/>
                  </a:lnTo>
                  <a:lnTo>
                    <a:pt x="102183" y="25992"/>
                  </a:lnTo>
                  <a:lnTo>
                    <a:pt x="102419" y="25858"/>
                  </a:lnTo>
                  <a:lnTo>
                    <a:pt x="102654" y="25656"/>
                  </a:lnTo>
                  <a:lnTo>
                    <a:pt x="102857" y="25454"/>
                  </a:lnTo>
                  <a:lnTo>
                    <a:pt x="103092" y="25218"/>
                  </a:lnTo>
                  <a:lnTo>
                    <a:pt x="103732" y="24410"/>
                  </a:lnTo>
                  <a:lnTo>
                    <a:pt x="104405" y="23669"/>
                  </a:lnTo>
                  <a:lnTo>
                    <a:pt x="104742" y="23265"/>
                  </a:lnTo>
                  <a:lnTo>
                    <a:pt x="105079" y="22895"/>
                  </a:lnTo>
                  <a:lnTo>
                    <a:pt x="105348" y="22491"/>
                  </a:lnTo>
                  <a:lnTo>
                    <a:pt x="105617" y="22053"/>
                  </a:lnTo>
                  <a:lnTo>
                    <a:pt x="105819" y="21616"/>
                  </a:lnTo>
                  <a:lnTo>
                    <a:pt x="105988" y="21144"/>
                  </a:lnTo>
                  <a:lnTo>
                    <a:pt x="106055" y="21144"/>
                  </a:lnTo>
                  <a:lnTo>
                    <a:pt x="106156" y="21111"/>
                  </a:lnTo>
                  <a:lnTo>
                    <a:pt x="106190" y="21111"/>
                  </a:lnTo>
                  <a:lnTo>
                    <a:pt x="106190" y="21144"/>
                  </a:lnTo>
                  <a:lnTo>
                    <a:pt x="106223" y="21111"/>
                  </a:lnTo>
                  <a:lnTo>
                    <a:pt x="106358" y="20976"/>
                  </a:lnTo>
                  <a:lnTo>
                    <a:pt x="106425" y="20774"/>
                  </a:lnTo>
                  <a:lnTo>
                    <a:pt x="106493" y="20370"/>
                  </a:lnTo>
                  <a:lnTo>
                    <a:pt x="106560" y="20033"/>
                  </a:lnTo>
                  <a:lnTo>
                    <a:pt x="106526" y="19697"/>
                  </a:lnTo>
                  <a:lnTo>
                    <a:pt x="106560" y="19663"/>
                  </a:lnTo>
                  <a:lnTo>
                    <a:pt x="106526" y="19596"/>
                  </a:lnTo>
                  <a:lnTo>
                    <a:pt x="106560" y="18990"/>
                  </a:lnTo>
                  <a:lnTo>
                    <a:pt x="106594" y="18417"/>
                  </a:lnTo>
                  <a:lnTo>
                    <a:pt x="106627" y="17845"/>
                  </a:lnTo>
                  <a:lnTo>
                    <a:pt x="106627" y="17508"/>
                  </a:lnTo>
                  <a:lnTo>
                    <a:pt x="106560" y="17239"/>
                  </a:lnTo>
                  <a:lnTo>
                    <a:pt x="106930" y="17171"/>
                  </a:lnTo>
                  <a:close/>
                  <a:moveTo>
                    <a:pt x="1" y="1"/>
                  </a:moveTo>
                  <a:lnTo>
                    <a:pt x="607" y="1011"/>
                  </a:lnTo>
                  <a:lnTo>
                    <a:pt x="1246" y="2021"/>
                  </a:lnTo>
                  <a:lnTo>
                    <a:pt x="2559" y="3974"/>
                  </a:lnTo>
                  <a:lnTo>
                    <a:pt x="4175" y="6263"/>
                  </a:lnTo>
                  <a:lnTo>
                    <a:pt x="5792" y="8519"/>
                  </a:lnTo>
                  <a:lnTo>
                    <a:pt x="7408" y="10640"/>
                  </a:lnTo>
                  <a:lnTo>
                    <a:pt x="9091" y="12727"/>
                  </a:lnTo>
                  <a:lnTo>
                    <a:pt x="9394" y="13098"/>
                  </a:lnTo>
                  <a:lnTo>
                    <a:pt x="9764" y="13468"/>
                  </a:lnTo>
                  <a:lnTo>
                    <a:pt x="10101" y="13805"/>
                  </a:lnTo>
                  <a:lnTo>
                    <a:pt x="10505" y="14074"/>
                  </a:lnTo>
                  <a:lnTo>
                    <a:pt x="10943" y="14343"/>
                  </a:lnTo>
                  <a:lnTo>
                    <a:pt x="11380" y="14512"/>
                  </a:lnTo>
                  <a:lnTo>
                    <a:pt x="11616" y="14579"/>
                  </a:lnTo>
                  <a:lnTo>
                    <a:pt x="11852" y="14646"/>
                  </a:lnTo>
                  <a:lnTo>
                    <a:pt x="12357" y="14646"/>
                  </a:lnTo>
                  <a:lnTo>
                    <a:pt x="12357" y="14747"/>
                  </a:lnTo>
                  <a:lnTo>
                    <a:pt x="12390" y="14781"/>
                  </a:lnTo>
                  <a:lnTo>
                    <a:pt x="12424" y="14781"/>
                  </a:lnTo>
                  <a:lnTo>
                    <a:pt x="19090" y="14714"/>
                  </a:lnTo>
                  <a:lnTo>
                    <a:pt x="25723" y="14613"/>
                  </a:lnTo>
                  <a:lnTo>
                    <a:pt x="32389" y="14478"/>
                  </a:lnTo>
                  <a:lnTo>
                    <a:pt x="39056" y="14377"/>
                  </a:lnTo>
                  <a:lnTo>
                    <a:pt x="41008" y="14343"/>
                  </a:lnTo>
                  <a:lnTo>
                    <a:pt x="40806" y="14882"/>
                  </a:lnTo>
                  <a:lnTo>
                    <a:pt x="40672" y="15454"/>
                  </a:lnTo>
                  <a:lnTo>
                    <a:pt x="40537" y="16027"/>
                  </a:lnTo>
                  <a:lnTo>
                    <a:pt x="40470" y="16599"/>
                  </a:lnTo>
                  <a:lnTo>
                    <a:pt x="40436" y="17171"/>
                  </a:lnTo>
                  <a:lnTo>
                    <a:pt x="40436" y="17744"/>
                  </a:lnTo>
                  <a:lnTo>
                    <a:pt x="40470" y="18350"/>
                  </a:lnTo>
                  <a:lnTo>
                    <a:pt x="40503" y="18922"/>
                  </a:lnTo>
                  <a:lnTo>
                    <a:pt x="40571" y="19360"/>
                  </a:lnTo>
                  <a:lnTo>
                    <a:pt x="40672" y="19831"/>
                  </a:lnTo>
                  <a:lnTo>
                    <a:pt x="40806" y="20303"/>
                  </a:lnTo>
                  <a:lnTo>
                    <a:pt x="40975" y="20740"/>
                  </a:lnTo>
                  <a:lnTo>
                    <a:pt x="41177" y="21178"/>
                  </a:lnTo>
                  <a:lnTo>
                    <a:pt x="41446" y="21548"/>
                  </a:lnTo>
                  <a:lnTo>
                    <a:pt x="41614" y="21717"/>
                  </a:lnTo>
                  <a:lnTo>
                    <a:pt x="41783" y="21851"/>
                  </a:lnTo>
                  <a:lnTo>
                    <a:pt x="41985" y="21986"/>
                  </a:lnTo>
                  <a:lnTo>
                    <a:pt x="42187" y="22121"/>
                  </a:lnTo>
                  <a:lnTo>
                    <a:pt x="42389" y="22188"/>
                  </a:lnTo>
                  <a:lnTo>
                    <a:pt x="42624" y="22255"/>
                  </a:lnTo>
                  <a:lnTo>
                    <a:pt x="42860" y="22289"/>
                  </a:lnTo>
                  <a:lnTo>
                    <a:pt x="43567" y="22289"/>
                  </a:lnTo>
                  <a:lnTo>
                    <a:pt x="44038" y="22255"/>
                  </a:lnTo>
                  <a:lnTo>
                    <a:pt x="46968" y="22222"/>
                  </a:lnTo>
                  <a:lnTo>
                    <a:pt x="52792" y="22087"/>
                  </a:lnTo>
                  <a:lnTo>
                    <a:pt x="58347" y="21986"/>
                  </a:lnTo>
                  <a:lnTo>
                    <a:pt x="59526" y="21986"/>
                  </a:lnTo>
                  <a:lnTo>
                    <a:pt x="60738" y="21952"/>
                  </a:lnTo>
                  <a:lnTo>
                    <a:pt x="61310" y="21919"/>
                  </a:lnTo>
                  <a:lnTo>
                    <a:pt x="61916" y="21818"/>
                  </a:lnTo>
                  <a:lnTo>
                    <a:pt x="62489" y="21683"/>
                  </a:lnTo>
                  <a:lnTo>
                    <a:pt x="63061" y="21515"/>
                  </a:lnTo>
                  <a:lnTo>
                    <a:pt x="63499" y="21313"/>
                  </a:lnTo>
                  <a:lnTo>
                    <a:pt x="63903" y="21043"/>
                  </a:lnTo>
                  <a:lnTo>
                    <a:pt x="64239" y="20740"/>
                  </a:lnTo>
                  <a:lnTo>
                    <a:pt x="64542" y="20370"/>
                  </a:lnTo>
                  <a:lnTo>
                    <a:pt x="64778" y="19966"/>
                  </a:lnTo>
                  <a:lnTo>
                    <a:pt x="64980" y="19562"/>
                  </a:lnTo>
                  <a:lnTo>
                    <a:pt x="65115" y="19091"/>
                  </a:lnTo>
                  <a:lnTo>
                    <a:pt x="65216" y="18619"/>
                  </a:lnTo>
                  <a:lnTo>
                    <a:pt x="65283" y="18047"/>
                  </a:lnTo>
                  <a:lnTo>
                    <a:pt x="65283" y="17474"/>
                  </a:lnTo>
                  <a:lnTo>
                    <a:pt x="65182" y="16936"/>
                  </a:lnTo>
                  <a:lnTo>
                    <a:pt x="65081" y="16363"/>
                  </a:lnTo>
                  <a:lnTo>
                    <a:pt x="64913" y="15825"/>
                  </a:lnTo>
                  <a:lnTo>
                    <a:pt x="64711" y="15286"/>
                  </a:lnTo>
                  <a:lnTo>
                    <a:pt x="64239" y="14242"/>
                  </a:lnTo>
                  <a:lnTo>
                    <a:pt x="71848" y="14242"/>
                  </a:lnTo>
                  <a:lnTo>
                    <a:pt x="77774" y="14276"/>
                  </a:lnTo>
                  <a:lnTo>
                    <a:pt x="89625" y="14444"/>
                  </a:lnTo>
                  <a:lnTo>
                    <a:pt x="89389" y="14747"/>
                  </a:lnTo>
                  <a:lnTo>
                    <a:pt x="89187" y="15118"/>
                  </a:lnTo>
                  <a:lnTo>
                    <a:pt x="88985" y="15454"/>
                  </a:lnTo>
                  <a:lnTo>
                    <a:pt x="88817" y="15825"/>
                  </a:lnTo>
                  <a:lnTo>
                    <a:pt x="88514" y="16599"/>
                  </a:lnTo>
                  <a:lnTo>
                    <a:pt x="88278" y="17373"/>
                  </a:lnTo>
                  <a:lnTo>
                    <a:pt x="88110" y="18181"/>
                  </a:lnTo>
                  <a:lnTo>
                    <a:pt x="87975" y="18990"/>
                  </a:lnTo>
                  <a:lnTo>
                    <a:pt x="87874" y="19798"/>
                  </a:lnTo>
                  <a:lnTo>
                    <a:pt x="87773" y="20572"/>
                  </a:lnTo>
                  <a:lnTo>
                    <a:pt x="87740" y="21582"/>
                  </a:lnTo>
                  <a:lnTo>
                    <a:pt x="87740" y="22558"/>
                  </a:lnTo>
                  <a:lnTo>
                    <a:pt x="87773" y="23568"/>
                  </a:lnTo>
                  <a:lnTo>
                    <a:pt x="87841" y="24545"/>
                  </a:lnTo>
                  <a:lnTo>
                    <a:pt x="87874" y="25353"/>
                  </a:lnTo>
                  <a:lnTo>
                    <a:pt x="87942" y="26161"/>
                  </a:lnTo>
                  <a:lnTo>
                    <a:pt x="88043" y="26565"/>
                  </a:lnTo>
                  <a:lnTo>
                    <a:pt x="88110" y="26935"/>
                  </a:lnTo>
                  <a:lnTo>
                    <a:pt x="88245" y="27339"/>
                  </a:lnTo>
                  <a:lnTo>
                    <a:pt x="88413" y="27676"/>
                  </a:lnTo>
                  <a:lnTo>
                    <a:pt x="88480" y="27710"/>
                  </a:lnTo>
                  <a:lnTo>
                    <a:pt x="88514" y="27743"/>
                  </a:lnTo>
                  <a:lnTo>
                    <a:pt x="88581" y="27743"/>
                  </a:lnTo>
                  <a:lnTo>
                    <a:pt x="88615" y="27710"/>
                  </a:lnTo>
                  <a:lnTo>
                    <a:pt x="88851" y="27407"/>
                  </a:lnTo>
                  <a:lnTo>
                    <a:pt x="89053" y="27036"/>
                  </a:lnTo>
                  <a:lnTo>
                    <a:pt x="89154" y="26700"/>
                  </a:lnTo>
                  <a:lnTo>
                    <a:pt x="89187" y="26497"/>
                  </a:lnTo>
                  <a:lnTo>
                    <a:pt x="89221" y="26295"/>
                  </a:lnTo>
                  <a:lnTo>
                    <a:pt x="89255" y="26295"/>
                  </a:lnTo>
                  <a:lnTo>
                    <a:pt x="89255" y="26262"/>
                  </a:lnTo>
                  <a:lnTo>
                    <a:pt x="89288" y="26228"/>
                  </a:lnTo>
                  <a:lnTo>
                    <a:pt x="89255" y="26194"/>
                  </a:lnTo>
                  <a:lnTo>
                    <a:pt x="89288" y="26093"/>
                  </a:lnTo>
                  <a:lnTo>
                    <a:pt x="89356" y="25992"/>
                  </a:lnTo>
                  <a:lnTo>
                    <a:pt x="89457" y="25858"/>
                  </a:lnTo>
                  <a:lnTo>
                    <a:pt x="89591" y="25757"/>
                  </a:lnTo>
                  <a:lnTo>
                    <a:pt x="89726" y="25723"/>
                  </a:lnTo>
                  <a:lnTo>
                    <a:pt x="89692" y="26228"/>
                  </a:lnTo>
                  <a:lnTo>
                    <a:pt x="89692" y="26295"/>
                  </a:lnTo>
                  <a:lnTo>
                    <a:pt x="89726" y="26329"/>
                  </a:lnTo>
                  <a:lnTo>
                    <a:pt x="89827" y="26329"/>
                  </a:lnTo>
                  <a:lnTo>
                    <a:pt x="89995" y="26565"/>
                  </a:lnTo>
                  <a:lnTo>
                    <a:pt x="90197" y="26733"/>
                  </a:lnTo>
                  <a:lnTo>
                    <a:pt x="90433" y="26868"/>
                  </a:lnTo>
                  <a:lnTo>
                    <a:pt x="90669" y="26969"/>
                  </a:lnTo>
                  <a:lnTo>
                    <a:pt x="90770" y="26969"/>
                  </a:lnTo>
                  <a:lnTo>
                    <a:pt x="90770" y="27171"/>
                  </a:lnTo>
                  <a:lnTo>
                    <a:pt x="90770" y="27205"/>
                  </a:lnTo>
                  <a:lnTo>
                    <a:pt x="90803" y="27238"/>
                  </a:lnTo>
                  <a:lnTo>
                    <a:pt x="90871" y="27272"/>
                  </a:lnTo>
                  <a:lnTo>
                    <a:pt x="90972" y="27238"/>
                  </a:lnTo>
                  <a:lnTo>
                    <a:pt x="91005" y="27205"/>
                  </a:lnTo>
                  <a:lnTo>
                    <a:pt x="91005" y="27171"/>
                  </a:lnTo>
                  <a:lnTo>
                    <a:pt x="91005" y="26935"/>
                  </a:lnTo>
                  <a:lnTo>
                    <a:pt x="91140" y="26868"/>
                  </a:lnTo>
                  <a:lnTo>
                    <a:pt x="91241" y="26767"/>
                  </a:lnTo>
                  <a:lnTo>
                    <a:pt x="91241" y="26834"/>
                  </a:lnTo>
                  <a:lnTo>
                    <a:pt x="91308" y="26868"/>
                  </a:lnTo>
                  <a:lnTo>
                    <a:pt x="91679" y="26868"/>
                  </a:lnTo>
                  <a:lnTo>
                    <a:pt x="91679" y="26902"/>
                  </a:lnTo>
                  <a:lnTo>
                    <a:pt x="91712" y="26935"/>
                  </a:lnTo>
                  <a:lnTo>
                    <a:pt x="91746" y="26935"/>
                  </a:lnTo>
                  <a:lnTo>
                    <a:pt x="91914" y="27104"/>
                  </a:lnTo>
                  <a:lnTo>
                    <a:pt x="92116" y="27238"/>
                  </a:lnTo>
                  <a:lnTo>
                    <a:pt x="92285" y="27306"/>
                  </a:lnTo>
                  <a:lnTo>
                    <a:pt x="92487" y="27339"/>
                  </a:lnTo>
                  <a:lnTo>
                    <a:pt x="92689" y="27339"/>
                  </a:lnTo>
                  <a:lnTo>
                    <a:pt x="92891" y="27238"/>
                  </a:lnTo>
                  <a:lnTo>
                    <a:pt x="93059" y="27104"/>
                  </a:lnTo>
                  <a:lnTo>
                    <a:pt x="93194" y="26935"/>
                  </a:lnTo>
                  <a:lnTo>
                    <a:pt x="93295" y="26801"/>
                  </a:lnTo>
                  <a:lnTo>
                    <a:pt x="93328" y="26632"/>
                  </a:lnTo>
                  <a:lnTo>
                    <a:pt x="93396" y="26329"/>
                  </a:lnTo>
                  <a:lnTo>
                    <a:pt x="93429" y="25992"/>
                  </a:lnTo>
                  <a:lnTo>
                    <a:pt x="93429" y="25656"/>
                  </a:lnTo>
                  <a:lnTo>
                    <a:pt x="93530" y="23265"/>
                  </a:lnTo>
                  <a:lnTo>
                    <a:pt x="93598" y="21144"/>
                  </a:lnTo>
                  <a:lnTo>
                    <a:pt x="93631" y="20740"/>
                  </a:lnTo>
                  <a:lnTo>
                    <a:pt x="93631" y="20336"/>
                  </a:lnTo>
                  <a:lnTo>
                    <a:pt x="93631" y="20134"/>
                  </a:lnTo>
                  <a:lnTo>
                    <a:pt x="93598" y="19966"/>
                  </a:lnTo>
                  <a:lnTo>
                    <a:pt x="93530" y="19764"/>
                  </a:lnTo>
                  <a:lnTo>
                    <a:pt x="93463" y="19596"/>
                  </a:lnTo>
                  <a:lnTo>
                    <a:pt x="93328" y="19461"/>
                  </a:lnTo>
                  <a:lnTo>
                    <a:pt x="93160" y="19394"/>
                  </a:lnTo>
                  <a:lnTo>
                    <a:pt x="93025" y="19360"/>
                  </a:lnTo>
                  <a:lnTo>
                    <a:pt x="92857" y="19394"/>
                  </a:lnTo>
                  <a:lnTo>
                    <a:pt x="92722" y="19495"/>
                  </a:lnTo>
                  <a:lnTo>
                    <a:pt x="92554" y="19596"/>
                  </a:lnTo>
                  <a:lnTo>
                    <a:pt x="92285" y="19831"/>
                  </a:lnTo>
                  <a:lnTo>
                    <a:pt x="92251" y="19798"/>
                  </a:lnTo>
                  <a:lnTo>
                    <a:pt x="92217" y="19798"/>
                  </a:lnTo>
                  <a:lnTo>
                    <a:pt x="92184" y="19831"/>
                  </a:lnTo>
                  <a:lnTo>
                    <a:pt x="92150" y="19865"/>
                  </a:lnTo>
                  <a:lnTo>
                    <a:pt x="92150" y="19932"/>
                  </a:lnTo>
                  <a:lnTo>
                    <a:pt x="91914" y="19966"/>
                  </a:lnTo>
                  <a:lnTo>
                    <a:pt x="91679" y="19966"/>
                  </a:lnTo>
                  <a:lnTo>
                    <a:pt x="91645" y="19932"/>
                  </a:lnTo>
                  <a:lnTo>
                    <a:pt x="91578" y="19932"/>
                  </a:lnTo>
                  <a:lnTo>
                    <a:pt x="91544" y="19966"/>
                  </a:lnTo>
                  <a:lnTo>
                    <a:pt x="91510" y="19899"/>
                  </a:lnTo>
                  <a:lnTo>
                    <a:pt x="91342" y="19764"/>
                  </a:lnTo>
                  <a:lnTo>
                    <a:pt x="91241" y="19663"/>
                  </a:lnTo>
                  <a:lnTo>
                    <a:pt x="91140" y="19663"/>
                  </a:lnTo>
                  <a:lnTo>
                    <a:pt x="90904" y="19730"/>
                  </a:lnTo>
                  <a:lnTo>
                    <a:pt x="90669" y="19865"/>
                  </a:lnTo>
                  <a:lnTo>
                    <a:pt x="90433" y="20033"/>
                  </a:lnTo>
                  <a:lnTo>
                    <a:pt x="90265" y="20235"/>
                  </a:lnTo>
                  <a:lnTo>
                    <a:pt x="90231" y="20202"/>
                  </a:lnTo>
                  <a:lnTo>
                    <a:pt x="90164" y="20202"/>
                  </a:lnTo>
                  <a:lnTo>
                    <a:pt x="90130" y="20235"/>
                  </a:lnTo>
                  <a:lnTo>
                    <a:pt x="90063" y="20808"/>
                  </a:lnTo>
                  <a:lnTo>
                    <a:pt x="89659" y="20808"/>
                  </a:lnTo>
                  <a:lnTo>
                    <a:pt x="89591" y="20740"/>
                  </a:lnTo>
                  <a:lnTo>
                    <a:pt x="89625" y="19899"/>
                  </a:lnTo>
                  <a:lnTo>
                    <a:pt x="89659" y="19057"/>
                  </a:lnTo>
                  <a:lnTo>
                    <a:pt x="89692" y="18215"/>
                  </a:lnTo>
                  <a:lnTo>
                    <a:pt x="89827" y="17340"/>
                  </a:lnTo>
                  <a:lnTo>
                    <a:pt x="89962" y="16633"/>
                  </a:lnTo>
                  <a:lnTo>
                    <a:pt x="90130" y="15892"/>
                  </a:lnTo>
                  <a:lnTo>
                    <a:pt x="90366" y="15185"/>
                  </a:lnTo>
                  <a:lnTo>
                    <a:pt x="90467" y="14815"/>
                  </a:lnTo>
                  <a:lnTo>
                    <a:pt x="90500" y="14478"/>
                  </a:lnTo>
                  <a:lnTo>
                    <a:pt x="90500" y="14444"/>
                  </a:lnTo>
                  <a:lnTo>
                    <a:pt x="92756" y="14478"/>
                  </a:lnTo>
                  <a:lnTo>
                    <a:pt x="92992" y="14545"/>
                  </a:lnTo>
                  <a:lnTo>
                    <a:pt x="93497" y="14545"/>
                  </a:lnTo>
                  <a:lnTo>
                    <a:pt x="93732" y="14512"/>
                  </a:lnTo>
                  <a:lnTo>
                    <a:pt x="93901" y="14512"/>
                  </a:lnTo>
                  <a:lnTo>
                    <a:pt x="93968" y="14478"/>
                  </a:lnTo>
                  <a:lnTo>
                    <a:pt x="94002" y="14411"/>
                  </a:lnTo>
                  <a:lnTo>
                    <a:pt x="94271" y="14276"/>
                  </a:lnTo>
                  <a:lnTo>
                    <a:pt x="94507" y="14141"/>
                  </a:lnTo>
                  <a:lnTo>
                    <a:pt x="94743" y="13973"/>
                  </a:lnTo>
                  <a:lnTo>
                    <a:pt x="94978" y="13771"/>
                  </a:lnTo>
                  <a:lnTo>
                    <a:pt x="95382" y="13367"/>
                  </a:lnTo>
                  <a:lnTo>
                    <a:pt x="95753" y="12929"/>
                  </a:lnTo>
                  <a:lnTo>
                    <a:pt x="96325" y="12155"/>
                  </a:lnTo>
                  <a:lnTo>
                    <a:pt x="96392" y="12155"/>
                  </a:lnTo>
                  <a:lnTo>
                    <a:pt x="96426" y="12121"/>
                  </a:lnTo>
                  <a:lnTo>
                    <a:pt x="96426" y="12054"/>
                  </a:lnTo>
                  <a:lnTo>
                    <a:pt x="97907" y="10135"/>
                  </a:lnTo>
                  <a:lnTo>
                    <a:pt x="98446" y="10303"/>
                  </a:lnTo>
                  <a:lnTo>
                    <a:pt x="98985" y="10404"/>
                  </a:lnTo>
                  <a:lnTo>
                    <a:pt x="99557" y="10505"/>
                  </a:lnTo>
                  <a:lnTo>
                    <a:pt x="100096" y="10640"/>
                  </a:lnTo>
                  <a:lnTo>
                    <a:pt x="100769" y="10876"/>
                  </a:lnTo>
                  <a:lnTo>
                    <a:pt x="101442" y="11179"/>
                  </a:lnTo>
                  <a:lnTo>
                    <a:pt x="102082" y="11549"/>
                  </a:lnTo>
                  <a:lnTo>
                    <a:pt x="102722" y="11953"/>
                  </a:lnTo>
                  <a:lnTo>
                    <a:pt x="103294" y="12391"/>
                  </a:lnTo>
                  <a:lnTo>
                    <a:pt x="103867" y="12862"/>
                  </a:lnTo>
                  <a:lnTo>
                    <a:pt x="104405" y="13367"/>
                  </a:lnTo>
                  <a:lnTo>
                    <a:pt x="104910" y="13906"/>
                  </a:lnTo>
                  <a:lnTo>
                    <a:pt x="105382" y="14512"/>
                  </a:lnTo>
                  <a:lnTo>
                    <a:pt x="105584" y="14815"/>
                  </a:lnTo>
                  <a:lnTo>
                    <a:pt x="105752" y="15118"/>
                  </a:lnTo>
                  <a:lnTo>
                    <a:pt x="105920" y="15454"/>
                  </a:lnTo>
                  <a:lnTo>
                    <a:pt x="106055" y="15791"/>
                  </a:lnTo>
                  <a:lnTo>
                    <a:pt x="106156" y="16128"/>
                  </a:lnTo>
                  <a:lnTo>
                    <a:pt x="106223" y="16498"/>
                  </a:lnTo>
                  <a:lnTo>
                    <a:pt x="106257" y="16565"/>
                  </a:lnTo>
                  <a:lnTo>
                    <a:pt x="106291" y="16599"/>
                  </a:lnTo>
                  <a:lnTo>
                    <a:pt x="106291" y="16902"/>
                  </a:lnTo>
                  <a:lnTo>
                    <a:pt x="106324" y="17171"/>
                  </a:lnTo>
                  <a:lnTo>
                    <a:pt x="106358" y="17239"/>
                  </a:lnTo>
                  <a:lnTo>
                    <a:pt x="106425" y="17272"/>
                  </a:lnTo>
                  <a:lnTo>
                    <a:pt x="106392" y="17542"/>
                  </a:lnTo>
                  <a:lnTo>
                    <a:pt x="106392" y="17878"/>
                  </a:lnTo>
                  <a:lnTo>
                    <a:pt x="106425" y="18417"/>
                  </a:lnTo>
                  <a:lnTo>
                    <a:pt x="106392" y="19023"/>
                  </a:lnTo>
                  <a:lnTo>
                    <a:pt x="106324" y="19596"/>
                  </a:lnTo>
                  <a:lnTo>
                    <a:pt x="106223" y="19663"/>
                  </a:lnTo>
                  <a:lnTo>
                    <a:pt x="106156" y="19730"/>
                  </a:lnTo>
                  <a:lnTo>
                    <a:pt x="105988" y="19966"/>
                  </a:lnTo>
                  <a:lnTo>
                    <a:pt x="105887" y="20202"/>
                  </a:lnTo>
                  <a:lnTo>
                    <a:pt x="105819" y="20404"/>
                  </a:lnTo>
                  <a:lnTo>
                    <a:pt x="105786" y="20673"/>
                  </a:lnTo>
                  <a:lnTo>
                    <a:pt x="105786" y="20808"/>
                  </a:lnTo>
                  <a:lnTo>
                    <a:pt x="105853" y="20976"/>
                  </a:lnTo>
                  <a:lnTo>
                    <a:pt x="105718" y="21313"/>
                  </a:lnTo>
                  <a:lnTo>
                    <a:pt x="105550" y="21683"/>
                  </a:lnTo>
                  <a:lnTo>
                    <a:pt x="105382" y="21986"/>
                  </a:lnTo>
                  <a:lnTo>
                    <a:pt x="105180" y="22323"/>
                  </a:lnTo>
                  <a:lnTo>
                    <a:pt x="104742" y="22929"/>
                  </a:lnTo>
                  <a:lnTo>
                    <a:pt x="104237" y="23501"/>
                  </a:lnTo>
                  <a:lnTo>
                    <a:pt x="103059" y="24814"/>
                  </a:lnTo>
                  <a:lnTo>
                    <a:pt x="102722" y="25184"/>
                  </a:lnTo>
                  <a:lnTo>
                    <a:pt x="102553" y="25420"/>
                  </a:lnTo>
                  <a:lnTo>
                    <a:pt x="102351" y="25622"/>
                  </a:lnTo>
                  <a:lnTo>
                    <a:pt x="102116" y="25757"/>
                  </a:lnTo>
                  <a:lnTo>
                    <a:pt x="101880" y="25858"/>
                  </a:lnTo>
                  <a:lnTo>
                    <a:pt x="101745" y="25891"/>
                  </a:lnTo>
                  <a:lnTo>
                    <a:pt x="101644" y="25891"/>
                  </a:lnTo>
                  <a:lnTo>
                    <a:pt x="101510" y="25858"/>
                  </a:lnTo>
                  <a:lnTo>
                    <a:pt x="101375" y="25790"/>
                  </a:lnTo>
                  <a:lnTo>
                    <a:pt x="101341" y="25790"/>
                  </a:lnTo>
                  <a:lnTo>
                    <a:pt x="101712" y="25420"/>
                  </a:lnTo>
                  <a:lnTo>
                    <a:pt x="101779" y="25386"/>
                  </a:lnTo>
                  <a:lnTo>
                    <a:pt x="101813" y="25319"/>
                  </a:lnTo>
                  <a:lnTo>
                    <a:pt x="101813" y="25285"/>
                  </a:lnTo>
                  <a:lnTo>
                    <a:pt x="101813" y="25252"/>
                  </a:lnTo>
                  <a:lnTo>
                    <a:pt x="101813" y="25218"/>
                  </a:lnTo>
                  <a:lnTo>
                    <a:pt x="101712" y="24881"/>
                  </a:lnTo>
                  <a:lnTo>
                    <a:pt x="101577" y="24545"/>
                  </a:lnTo>
                  <a:lnTo>
                    <a:pt x="101476" y="24343"/>
                  </a:lnTo>
                  <a:lnTo>
                    <a:pt x="101510" y="24309"/>
                  </a:lnTo>
                  <a:lnTo>
                    <a:pt x="101543" y="24275"/>
                  </a:lnTo>
                  <a:lnTo>
                    <a:pt x="101510" y="24208"/>
                  </a:lnTo>
                  <a:lnTo>
                    <a:pt x="101442" y="24174"/>
                  </a:lnTo>
                  <a:lnTo>
                    <a:pt x="101375" y="24208"/>
                  </a:lnTo>
                  <a:lnTo>
                    <a:pt x="101308" y="24141"/>
                  </a:lnTo>
                  <a:lnTo>
                    <a:pt x="101207" y="24141"/>
                  </a:lnTo>
                  <a:lnTo>
                    <a:pt x="101173" y="24174"/>
                  </a:lnTo>
                  <a:lnTo>
                    <a:pt x="101173" y="24208"/>
                  </a:lnTo>
                  <a:lnTo>
                    <a:pt x="101207" y="24242"/>
                  </a:lnTo>
                  <a:lnTo>
                    <a:pt x="101207" y="24275"/>
                  </a:lnTo>
                  <a:lnTo>
                    <a:pt x="101207" y="24309"/>
                  </a:lnTo>
                  <a:lnTo>
                    <a:pt x="101240" y="24343"/>
                  </a:lnTo>
                  <a:lnTo>
                    <a:pt x="100062" y="25555"/>
                  </a:lnTo>
                  <a:lnTo>
                    <a:pt x="98884" y="26733"/>
                  </a:lnTo>
                  <a:lnTo>
                    <a:pt x="97638" y="28013"/>
                  </a:lnTo>
                  <a:lnTo>
                    <a:pt x="97066" y="28652"/>
                  </a:lnTo>
                  <a:lnTo>
                    <a:pt x="96796" y="28989"/>
                  </a:lnTo>
                  <a:lnTo>
                    <a:pt x="96561" y="29359"/>
                  </a:lnTo>
                  <a:lnTo>
                    <a:pt x="96325" y="29191"/>
                  </a:lnTo>
                  <a:lnTo>
                    <a:pt x="96998" y="28585"/>
                  </a:lnTo>
                  <a:lnTo>
                    <a:pt x="97604" y="27912"/>
                  </a:lnTo>
                  <a:lnTo>
                    <a:pt x="98816" y="26598"/>
                  </a:lnTo>
                  <a:lnTo>
                    <a:pt x="101308" y="23871"/>
                  </a:lnTo>
                  <a:lnTo>
                    <a:pt x="101341" y="23804"/>
                  </a:lnTo>
                  <a:lnTo>
                    <a:pt x="101308" y="23770"/>
                  </a:lnTo>
                  <a:lnTo>
                    <a:pt x="101240" y="23737"/>
                  </a:lnTo>
                  <a:lnTo>
                    <a:pt x="101173" y="23770"/>
                  </a:lnTo>
                  <a:lnTo>
                    <a:pt x="101072" y="23871"/>
                  </a:lnTo>
                  <a:lnTo>
                    <a:pt x="101005" y="23770"/>
                  </a:lnTo>
                  <a:lnTo>
                    <a:pt x="101106" y="23669"/>
                  </a:lnTo>
                  <a:lnTo>
                    <a:pt x="101139" y="23636"/>
                  </a:lnTo>
                  <a:lnTo>
                    <a:pt x="101139" y="23602"/>
                  </a:lnTo>
                  <a:lnTo>
                    <a:pt x="101072" y="23602"/>
                  </a:lnTo>
                  <a:lnTo>
                    <a:pt x="100971" y="23703"/>
                  </a:lnTo>
                  <a:lnTo>
                    <a:pt x="100870" y="23568"/>
                  </a:lnTo>
                  <a:lnTo>
                    <a:pt x="100803" y="23501"/>
                  </a:lnTo>
                  <a:lnTo>
                    <a:pt x="100735" y="23535"/>
                  </a:lnTo>
                  <a:lnTo>
                    <a:pt x="100466" y="23737"/>
                  </a:lnTo>
                  <a:lnTo>
                    <a:pt x="100466" y="23501"/>
                  </a:lnTo>
                  <a:lnTo>
                    <a:pt x="100466" y="23232"/>
                  </a:lnTo>
                  <a:lnTo>
                    <a:pt x="100399" y="22962"/>
                  </a:lnTo>
                  <a:lnTo>
                    <a:pt x="100331" y="22727"/>
                  </a:lnTo>
                  <a:lnTo>
                    <a:pt x="100230" y="22525"/>
                  </a:lnTo>
                  <a:lnTo>
                    <a:pt x="100129" y="22457"/>
                  </a:lnTo>
                  <a:lnTo>
                    <a:pt x="100062" y="22390"/>
                  </a:lnTo>
                  <a:lnTo>
                    <a:pt x="99961" y="22323"/>
                  </a:lnTo>
                  <a:lnTo>
                    <a:pt x="99826" y="22289"/>
                  </a:lnTo>
                  <a:lnTo>
                    <a:pt x="99557" y="22289"/>
                  </a:lnTo>
                  <a:lnTo>
                    <a:pt x="99220" y="22390"/>
                  </a:lnTo>
                  <a:lnTo>
                    <a:pt x="98951" y="22525"/>
                  </a:lnTo>
                  <a:lnTo>
                    <a:pt x="98715" y="22727"/>
                  </a:lnTo>
                  <a:lnTo>
                    <a:pt x="98480" y="22929"/>
                  </a:lnTo>
                  <a:lnTo>
                    <a:pt x="97672" y="23737"/>
                  </a:lnTo>
                  <a:lnTo>
                    <a:pt x="96931" y="24612"/>
                  </a:lnTo>
                  <a:lnTo>
                    <a:pt x="96291" y="25386"/>
                  </a:lnTo>
                  <a:lnTo>
                    <a:pt x="95652" y="26161"/>
                  </a:lnTo>
                  <a:lnTo>
                    <a:pt x="95147" y="26767"/>
                  </a:lnTo>
                  <a:lnTo>
                    <a:pt x="94911" y="27070"/>
                  </a:lnTo>
                  <a:lnTo>
                    <a:pt x="94810" y="27272"/>
                  </a:lnTo>
                  <a:lnTo>
                    <a:pt x="94743" y="27440"/>
                  </a:lnTo>
                  <a:lnTo>
                    <a:pt x="94709" y="27541"/>
                  </a:lnTo>
                  <a:lnTo>
                    <a:pt x="94709" y="27676"/>
                  </a:lnTo>
                  <a:lnTo>
                    <a:pt x="94743" y="27777"/>
                  </a:lnTo>
                  <a:lnTo>
                    <a:pt x="94776" y="27912"/>
                  </a:lnTo>
                  <a:lnTo>
                    <a:pt x="94911" y="28114"/>
                  </a:lnTo>
                  <a:lnTo>
                    <a:pt x="95046" y="28316"/>
                  </a:lnTo>
                  <a:lnTo>
                    <a:pt x="95248" y="28484"/>
                  </a:lnTo>
                  <a:lnTo>
                    <a:pt x="95416" y="28585"/>
                  </a:lnTo>
                  <a:lnTo>
                    <a:pt x="95584" y="28619"/>
                  </a:lnTo>
                  <a:lnTo>
                    <a:pt x="95786" y="28585"/>
                  </a:lnTo>
                  <a:lnTo>
                    <a:pt x="95854" y="28585"/>
                  </a:lnTo>
                  <a:lnTo>
                    <a:pt x="95854" y="28551"/>
                  </a:lnTo>
                  <a:lnTo>
                    <a:pt x="95887" y="28551"/>
                  </a:lnTo>
                  <a:lnTo>
                    <a:pt x="95921" y="28518"/>
                  </a:lnTo>
                  <a:lnTo>
                    <a:pt x="96628" y="27945"/>
                  </a:lnTo>
                  <a:lnTo>
                    <a:pt x="97268" y="27339"/>
                  </a:lnTo>
                  <a:lnTo>
                    <a:pt x="97907" y="26733"/>
                  </a:lnTo>
                  <a:lnTo>
                    <a:pt x="98513" y="26093"/>
                  </a:lnTo>
                  <a:lnTo>
                    <a:pt x="99119" y="25386"/>
                  </a:lnTo>
                  <a:lnTo>
                    <a:pt x="99725" y="24713"/>
                  </a:lnTo>
                  <a:lnTo>
                    <a:pt x="99995" y="24376"/>
                  </a:lnTo>
                  <a:lnTo>
                    <a:pt x="100331" y="24073"/>
                  </a:lnTo>
                  <a:lnTo>
                    <a:pt x="100500" y="23939"/>
                  </a:lnTo>
                  <a:lnTo>
                    <a:pt x="100601" y="23838"/>
                  </a:lnTo>
                  <a:lnTo>
                    <a:pt x="100702" y="23838"/>
                  </a:lnTo>
                  <a:lnTo>
                    <a:pt x="100803" y="23871"/>
                  </a:lnTo>
                  <a:lnTo>
                    <a:pt x="100230" y="24444"/>
                  </a:lnTo>
                  <a:lnTo>
                    <a:pt x="99658" y="25050"/>
                  </a:lnTo>
                  <a:lnTo>
                    <a:pt x="98513" y="26262"/>
                  </a:lnTo>
                  <a:lnTo>
                    <a:pt x="97907" y="26935"/>
                  </a:lnTo>
                  <a:lnTo>
                    <a:pt x="97268" y="27609"/>
                  </a:lnTo>
                  <a:lnTo>
                    <a:pt x="96965" y="27912"/>
                  </a:lnTo>
                  <a:lnTo>
                    <a:pt x="96628" y="28215"/>
                  </a:lnTo>
                  <a:lnTo>
                    <a:pt x="96291" y="28518"/>
                  </a:lnTo>
                  <a:lnTo>
                    <a:pt x="95955" y="28821"/>
                  </a:lnTo>
                  <a:lnTo>
                    <a:pt x="95955" y="28787"/>
                  </a:lnTo>
                  <a:lnTo>
                    <a:pt x="95921" y="28686"/>
                  </a:lnTo>
                  <a:lnTo>
                    <a:pt x="95887" y="28686"/>
                  </a:lnTo>
                  <a:lnTo>
                    <a:pt x="95887" y="28652"/>
                  </a:lnTo>
                  <a:lnTo>
                    <a:pt x="95820" y="28652"/>
                  </a:lnTo>
                  <a:lnTo>
                    <a:pt x="95753" y="28686"/>
                  </a:lnTo>
                  <a:lnTo>
                    <a:pt x="95753" y="28753"/>
                  </a:lnTo>
                  <a:lnTo>
                    <a:pt x="95820" y="28922"/>
                  </a:lnTo>
                  <a:lnTo>
                    <a:pt x="95887" y="29056"/>
                  </a:lnTo>
                  <a:lnTo>
                    <a:pt x="96022" y="29191"/>
                  </a:lnTo>
                  <a:lnTo>
                    <a:pt x="96157" y="29258"/>
                  </a:lnTo>
                  <a:lnTo>
                    <a:pt x="96224" y="29258"/>
                  </a:lnTo>
                  <a:lnTo>
                    <a:pt x="96291" y="29427"/>
                  </a:lnTo>
                  <a:lnTo>
                    <a:pt x="96392" y="29561"/>
                  </a:lnTo>
                  <a:lnTo>
                    <a:pt x="96561" y="29662"/>
                  </a:lnTo>
                  <a:lnTo>
                    <a:pt x="96729" y="29730"/>
                  </a:lnTo>
                  <a:lnTo>
                    <a:pt x="97133" y="29831"/>
                  </a:lnTo>
                  <a:lnTo>
                    <a:pt x="97436" y="29898"/>
                  </a:lnTo>
                  <a:lnTo>
                    <a:pt x="97537" y="29864"/>
                  </a:lnTo>
                  <a:lnTo>
                    <a:pt x="97571" y="29831"/>
                  </a:lnTo>
                  <a:lnTo>
                    <a:pt x="97571" y="29730"/>
                  </a:lnTo>
                  <a:lnTo>
                    <a:pt x="97503" y="29662"/>
                  </a:lnTo>
                  <a:lnTo>
                    <a:pt x="97806" y="29359"/>
                  </a:lnTo>
                  <a:lnTo>
                    <a:pt x="97975" y="29460"/>
                  </a:lnTo>
                  <a:lnTo>
                    <a:pt x="98042" y="29561"/>
                  </a:lnTo>
                  <a:lnTo>
                    <a:pt x="98076" y="29662"/>
                  </a:lnTo>
                  <a:lnTo>
                    <a:pt x="98109" y="29797"/>
                  </a:lnTo>
                  <a:lnTo>
                    <a:pt x="97941" y="30033"/>
                  </a:lnTo>
                  <a:lnTo>
                    <a:pt x="97773" y="30235"/>
                  </a:lnTo>
                  <a:lnTo>
                    <a:pt x="97604" y="30470"/>
                  </a:lnTo>
                  <a:lnTo>
                    <a:pt x="97470" y="30740"/>
                  </a:lnTo>
                  <a:lnTo>
                    <a:pt x="97402" y="30908"/>
                  </a:lnTo>
                  <a:lnTo>
                    <a:pt x="97369" y="31110"/>
                  </a:lnTo>
                  <a:lnTo>
                    <a:pt x="97369" y="31312"/>
                  </a:lnTo>
                  <a:lnTo>
                    <a:pt x="97402" y="31379"/>
                  </a:lnTo>
                  <a:lnTo>
                    <a:pt x="97470" y="31447"/>
                  </a:lnTo>
                  <a:lnTo>
                    <a:pt x="97436" y="31514"/>
                  </a:lnTo>
                  <a:lnTo>
                    <a:pt x="97470" y="31581"/>
                  </a:lnTo>
                  <a:lnTo>
                    <a:pt x="97537" y="31615"/>
                  </a:lnTo>
                  <a:lnTo>
                    <a:pt x="97604" y="31581"/>
                  </a:lnTo>
                  <a:lnTo>
                    <a:pt x="98547" y="30908"/>
                  </a:lnTo>
                  <a:lnTo>
                    <a:pt x="99490" y="30201"/>
                  </a:lnTo>
                  <a:lnTo>
                    <a:pt x="100399" y="29494"/>
                  </a:lnTo>
                  <a:lnTo>
                    <a:pt x="101274" y="28720"/>
                  </a:lnTo>
                  <a:lnTo>
                    <a:pt x="102149" y="27912"/>
                  </a:lnTo>
                  <a:lnTo>
                    <a:pt x="102958" y="27070"/>
                  </a:lnTo>
                  <a:lnTo>
                    <a:pt x="103732" y="26228"/>
                  </a:lnTo>
                  <a:lnTo>
                    <a:pt x="104473" y="25319"/>
                  </a:lnTo>
                  <a:lnTo>
                    <a:pt x="104809" y="24848"/>
                  </a:lnTo>
                  <a:lnTo>
                    <a:pt x="105146" y="24343"/>
                  </a:lnTo>
                  <a:lnTo>
                    <a:pt x="105449" y="23838"/>
                  </a:lnTo>
                  <a:lnTo>
                    <a:pt x="105752" y="23299"/>
                  </a:lnTo>
                  <a:lnTo>
                    <a:pt x="106257" y="22222"/>
                  </a:lnTo>
                  <a:lnTo>
                    <a:pt x="106728" y="21111"/>
                  </a:lnTo>
                  <a:lnTo>
                    <a:pt x="106897" y="20606"/>
                  </a:lnTo>
                  <a:lnTo>
                    <a:pt x="106998" y="20067"/>
                  </a:lnTo>
                  <a:lnTo>
                    <a:pt x="107065" y="19528"/>
                  </a:lnTo>
                  <a:lnTo>
                    <a:pt x="107099" y="18990"/>
                  </a:lnTo>
                  <a:lnTo>
                    <a:pt x="107166" y="17104"/>
                  </a:lnTo>
                  <a:lnTo>
                    <a:pt x="107166" y="17037"/>
                  </a:lnTo>
                  <a:lnTo>
                    <a:pt x="107166" y="16969"/>
                  </a:lnTo>
                  <a:lnTo>
                    <a:pt x="107132" y="16027"/>
                  </a:lnTo>
                  <a:lnTo>
                    <a:pt x="107099" y="15993"/>
                  </a:lnTo>
                  <a:lnTo>
                    <a:pt x="107031" y="15993"/>
                  </a:lnTo>
                  <a:lnTo>
                    <a:pt x="106998" y="16027"/>
                  </a:lnTo>
                  <a:lnTo>
                    <a:pt x="106998" y="15993"/>
                  </a:lnTo>
                  <a:lnTo>
                    <a:pt x="107099" y="15892"/>
                  </a:lnTo>
                  <a:lnTo>
                    <a:pt x="107132" y="15825"/>
                  </a:lnTo>
                  <a:lnTo>
                    <a:pt x="107099" y="15791"/>
                  </a:lnTo>
                  <a:lnTo>
                    <a:pt x="107031" y="15724"/>
                  </a:lnTo>
                  <a:lnTo>
                    <a:pt x="106964" y="15724"/>
                  </a:lnTo>
                  <a:lnTo>
                    <a:pt x="106829" y="15050"/>
                  </a:lnTo>
                  <a:lnTo>
                    <a:pt x="106627" y="14411"/>
                  </a:lnTo>
                  <a:lnTo>
                    <a:pt x="106392" y="13805"/>
                  </a:lnTo>
                  <a:lnTo>
                    <a:pt x="106089" y="13199"/>
                  </a:lnTo>
                  <a:lnTo>
                    <a:pt x="105752" y="12626"/>
                  </a:lnTo>
                  <a:lnTo>
                    <a:pt x="105382" y="12088"/>
                  </a:lnTo>
                  <a:lnTo>
                    <a:pt x="104944" y="11549"/>
                  </a:lnTo>
                  <a:lnTo>
                    <a:pt x="104439" y="11078"/>
                  </a:lnTo>
                  <a:lnTo>
                    <a:pt x="104170" y="10842"/>
                  </a:lnTo>
                  <a:lnTo>
                    <a:pt x="103867" y="10606"/>
                  </a:lnTo>
                  <a:lnTo>
                    <a:pt x="103261" y="10202"/>
                  </a:lnTo>
                  <a:lnTo>
                    <a:pt x="102621" y="9865"/>
                  </a:lnTo>
                  <a:lnTo>
                    <a:pt x="101981" y="9562"/>
                  </a:lnTo>
                  <a:lnTo>
                    <a:pt x="101274" y="9293"/>
                  </a:lnTo>
                  <a:lnTo>
                    <a:pt x="100500" y="9024"/>
                  </a:lnTo>
                  <a:lnTo>
                    <a:pt x="100129" y="8923"/>
                  </a:lnTo>
                  <a:lnTo>
                    <a:pt x="99725" y="8822"/>
                  </a:lnTo>
                  <a:lnTo>
                    <a:pt x="99321" y="8788"/>
                  </a:lnTo>
                  <a:lnTo>
                    <a:pt x="98951" y="8754"/>
                  </a:lnTo>
                  <a:lnTo>
                    <a:pt x="99187" y="8485"/>
                  </a:lnTo>
                  <a:lnTo>
                    <a:pt x="105718" y="1"/>
                  </a:lnTo>
                  <a:lnTo>
                    <a:pt x="105415" y="1"/>
                  </a:lnTo>
                  <a:lnTo>
                    <a:pt x="99826" y="7273"/>
                  </a:lnTo>
                  <a:lnTo>
                    <a:pt x="97739" y="9933"/>
                  </a:lnTo>
                  <a:lnTo>
                    <a:pt x="97537" y="9966"/>
                  </a:lnTo>
                  <a:lnTo>
                    <a:pt x="97672" y="10034"/>
                  </a:lnTo>
                  <a:lnTo>
                    <a:pt x="96695" y="11313"/>
                  </a:lnTo>
                  <a:lnTo>
                    <a:pt x="96224" y="11919"/>
                  </a:lnTo>
                  <a:lnTo>
                    <a:pt x="69424" y="12054"/>
                  </a:lnTo>
                  <a:lnTo>
                    <a:pt x="42624" y="12088"/>
                  </a:lnTo>
                  <a:lnTo>
                    <a:pt x="34308" y="12088"/>
                  </a:lnTo>
                  <a:lnTo>
                    <a:pt x="25959" y="12054"/>
                  </a:lnTo>
                  <a:lnTo>
                    <a:pt x="17643" y="12020"/>
                  </a:lnTo>
                  <a:lnTo>
                    <a:pt x="13502" y="12054"/>
                  </a:lnTo>
                  <a:lnTo>
                    <a:pt x="9327" y="12088"/>
                  </a:lnTo>
                  <a:lnTo>
                    <a:pt x="9259" y="12121"/>
                  </a:lnTo>
                  <a:lnTo>
                    <a:pt x="9226" y="12189"/>
                  </a:lnTo>
                  <a:lnTo>
                    <a:pt x="9259" y="12256"/>
                  </a:lnTo>
                  <a:lnTo>
                    <a:pt x="9327" y="12290"/>
                  </a:lnTo>
                  <a:lnTo>
                    <a:pt x="16027" y="12357"/>
                  </a:lnTo>
                  <a:lnTo>
                    <a:pt x="22760" y="12357"/>
                  </a:lnTo>
                  <a:lnTo>
                    <a:pt x="36194" y="12323"/>
                  </a:lnTo>
                  <a:lnTo>
                    <a:pt x="63027" y="12290"/>
                  </a:lnTo>
                  <a:lnTo>
                    <a:pt x="79558" y="12256"/>
                  </a:lnTo>
                  <a:lnTo>
                    <a:pt x="96056" y="12155"/>
                  </a:lnTo>
                  <a:lnTo>
                    <a:pt x="95584" y="12795"/>
                  </a:lnTo>
                  <a:lnTo>
                    <a:pt x="95315" y="13131"/>
                  </a:lnTo>
                  <a:lnTo>
                    <a:pt x="95046" y="13401"/>
                  </a:lnTo>
                  <a:lnTo>
                    <a:pt x="94743" y="13704"/>
                  </a:lnTo>
                  <a:lnTo>
                    <a:pt x="94439" y="13939"/>
                  </a:lnTo>
                  <a:lnTo>
                    <a:pt x="94136" y="14108"/>
                  </a:lnTo>
                  <a:lnTo>
                    <a:pt x="93800" y="14276"/>
                  </a:lnTo>
                  <a:lnTo>
                    <a:pt x="87100" y="14175"/>
                  </a:lnTo>
                  <a:lnTo>
                    <a:pt x="80366" y="14074"/>
                  </a:lnTo>
                  <a:lnTo>
                    <a:pt x="73666" y="14040"/>
                  </a:lnTo>
                  <a:lnTo>
                    <a:pt x="66966" y="14007"/>
                  </a:lnTo>
                  <a:lnTo>
                    <a:pt x="53533" y="14007"/>
                  </a:lnTo>
                  <a:lnTo>
                    <a:pt x="46833" y="14074"/>
                  </a:lnTo>
                  <a:lnTo>
                    <a:pt x="40133" y="14141"/>
                  </a:lnTo>
                  <a:lnTo>
                    <a:pt x="26295" y="14310"/>
                  </a:lnTo>
                  <a:lnTo>
                    <a:pt x="19393" y="14444"/>
                  </a:lnTo>
                  <a:lnTo>
                    <a:pt x="12458" y="14613"/>
                  </a:lnTo>
                  <a:lnTo>
                    <a:pt x="12458" y="14613"/>
                  </a:lnTo>
                  <a:lnTo>
                    <a:pt x="12491" y="14512"/>
                  </a:lnTo>
                  <a:lnTo>
                    <a:pt x="12491" y="14444"/>
                  </a:lnTo>
                  <a:lnTo>
                    <a:pt x="12458" y="14377"/>
                  </a:lnTo>
                  <a:lnTo>
                    <a:pt x="12357" y="14343"/>
                  </a:lnTo>
                  <a:lnTo>
                    <a:pt x="12087" y="14343"/>
                  </a:lnTo>
                  <a:lnTo>
                    <a:pt x="11784" y="14310"/>
                  </a:lnTo>
                  <a:lnTo>
                    <a:pt x="11549" y="14276"/>
                  </a:lnTo>
                  <a:lnTo>
                    <a:pt x="11279" y="14175"/>
                  </a:lnTo>
                  <a:lnTo>
                    <a:pt x="11044" y="14074"/>
                  </a:lnTo>
                  <a:lnTo>
                    <a:pt x="10808" y="13939"/>
                  </a:lnTo>
                  <a:lnTo>
                    <a:pt x="10337" y="13603"/>
                  </a:lnTo>
                  <a:lnTo>
                    <a:pt x="9933" y="13232"/>
                  </a:lnTo>
                  <a:lnTo>
                    <a:pt x="9562" y="12795"/>
                  </a:lnTo>
                  <a:lnTo>
                    <a:pt x="8855" y="11953"/>
                  </a:lnTo>
                  <a:lnTo>
                    <a:pt x="7206" y="9865"/>
                  </a:lnTo>
                  <a:lnTo>
                    <a:pt x="5623" y="7778"/>
                  </a:lnTo>
                  <a:lnTo>
                    <a:pt x="4108" y="5691"/>
                  </a:lnTo>
                  <a:lnTo>
                    <a:pt x="2694" y="3603"/>
                  </a:lnTo>
                  <a:lnTo>
                    <a:pt x="2088" y="2728"/>
                  </a:lnTo>
                  <a:lnTo>
                    <a:pt x="1516" y="1819"/>
                  </a:lnTo>
                  <a:lnTo>
                    <a:pt x="943" y="910"/>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86" name="Google Shape;486;p4"/>
            <p:cNvSpPr/>
            <p:nvPr/>
          </p:nvSpPr>
          <p:spPr>
            <a:xfrm>
              <a:off x="1324836" y="-6007"/>
              <a:ext cx="487541" cy="711252"/>
            </a:xfrm>
            <a:custGeom>
              <a:avLst/>
              <a:gdLst/>
              <a:ahLst/>
              <a:cxnLst/>
              <a:rect l="l" t="t" r="r" b="b"/>
              <a:pathLst>
                <a:path w="7340" h="10708" extrusionOk="0">
                  <a:moveTo>
                    <a:pt x="0" y="1"/>
                  </a:moveTo>
                  <a:lnTo>
                    <a:pt x="236" y="405"/>
                  </a:lnTo>
                  <a:lnTo>
                    <a:pt x="472" y="775"/>
                  </a:lnTo>
                  <a:lnTo>
                    <a:pt x="977" y="1516"/>
                  </a:lnTo>
                  <a:lnTo>
                    <a:pt x="1953" y="3031"/>
                  </a:lnTo>
                  <a:lnTo>
                    <a:pt x="2963" y="4512"/>
                  </a:lnTo>
                  <a:lnTo>
                    <a:pt x="7037" y="10640"/>
                  </a:lnTo>
                  <a:lnTo>
                    <a:pt x="7104" y="10674"/>
                  </a:lnTo>
                  <a:lnTo>
                    <a:pt x="7138" y="10707"/>
                  </a:lnTo>
                  <a:lnTo>
                    <a:pt x="7205" y="10707"/>
                  </a:lnTo>
                  <a:lnTo>
                    <a:pt x="7272" y="10674"/>
                  </a:lnTo>
                  <a:lnTo>
                    <a:pt x="7306" y="10640"/>
                  </a:lnTo>
                  <a:lnTo>
                    <a:pt x="7340" y="10606"/>
                  </a:lnTo>
                  <a:lnTo>
                    <a:pt x="7340" y="10539"/>
                  </a:lnTo>
                  <a:lnTo>
                    <a:pt x="7306" y="10471"/>
                  </a:lnTo>
                  <a:lnTo>
                    <a:pt x="3401" y="4546"/>
                  </a:lnTo>
                  <a:lnTo>
                    <a:pt x="1381" y="1583"/>
                  </a:lnTo>
                  <a:lnTo>
                    <a:pt x="909" y="876"/>
                  </a:lnTo>
                  <a:lnTo>
                    <a:pt x="472" y="135"/>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487" name="Google Shape;487;p4"/>
          <p:cNvGrpSpPr/>
          <p:nvPr/>
        </p:nvGrpSpPr>
        <p:grpSpPr>
          <a:xfrm>
            <a:off x="-7999" y="2430147"/>
            <a:ext cx="1642550" cy="1505293"/>
            <a:chOff x="-7997" y="3247832"/>
            <a:chExt cx="2193869" cy="2010543"/>
          </a:xfrm>
        </p:grpSpPr>
        <p:sp>
          <p:nvSpPr>
            <p:cNvPr id="488" name="Google Shape;488;p4"/>
            <p:cNvSpPr/>
            <p:nvPr/>
          </p:nvSpPr>
          <p:spPr>
            <a:xfrm>
              <a:off x="-7997" y="4475586"/>
              <a:ext cx="315374" cy="89538"/>
            </a:xfrm>
            <a:custGeom>
              <a:avLst/>
              <a:gdLst/>
              <a:ahLst/>
              <a:cxnLst/>
              <a:rect l="l" t="t" r="r" b="b"/>
              <a:pathLst>
                <a:path w="4748" h="1348" extrusionOk="0">
                  <a:moveTo>
                    <a:pt x="4714" y="1"/>
                  </a:moveTo>
                  <a:lnTo>
                    <a:pt x="3737" y="203"/>
                  </a:lnTo>
                  <a:lnTo>
                    <a:pt x="2727" y="438"/>
                  </a:lnTo>
                  <a:lnTo>
                    <a:pt x="1751" y="708"/>
                  </a:lnTo>
                  <a:lnTo>
                    <a:pt x="774" y="943"/>
                  </a:lnTo>
                  <a:lnTo>
                    <a:pt x="0" y="1112"/>
                  </a:lnTo>
                  <a:lnTo>
                    <a:pt x="0" y="1347"/>
                  </a:lnTo>
                  <a:lnTo>
                    <a:pt x="1313" y="1044"/>
                  </a:lnTo>
                  <a:lnTo>
                    <a:pt x="2188" y="842"/>
                  </a:lnTo>
                  <a:lnTo>
                    <a:pt x="3064" y="640"/>
                  </a:lnTo>
                  <a:lnTo>
                    <a:pt x="3905" y="371"/>
                  </a:lnTo>
                  <a:lnTo>
                    <a:pt x="4343" y="236"/>
                  </a:lnTo>
                  <a:lnTo>
                    <a:pt x="4747" y="68"/>
                  </a:lnTo>
                  <a:lnTo>
                    <a:pt x="4747" y="34"/>
                  </a:lnTo>
                  <a:lnTo>
                    <a:pt x="471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89" name="Google Shape;489;p4"/>
            <p:cNvSpPr/>
            <p:nvPr/>
          </p:nvSpPr>
          <p:spPr>
            <a:xfrm>
              <a:off x="-7997" y="4374956"/>
              <a:ext cx="310857" cy="96246"/>
            </a:xfrm>
            <a:custGeom>
              <a:avLst/>
              <a:gdLst/>
              <a:ahLst/>
              <a:cxnLst/>
              <a:rect l="l" t="t" r="r" b="b"/>
              <a:pathLst>
                <a:path w="4680" h="1449" extrusionOk="0">
                  <a:moveTo>
                    <a:pt x="4646" y="0"/>
                  </a:moveTo>
                  <a:lnTo>
                    <a:pt x="4209" y="68"/>
                  </a:lnTo>
                  <a:lnTo>
                    <a:pt x="3737" y="169"/>
                  </a:lnTo>
                  <a:lnTo>
                    <a:pt x="2828" y="371"/>
                  </a:lnTo>
                  <a:lnTo>
                    <a:pt x="1044" y="909"/>
                  </a:lnTo>
                  <a:lnTo>
                    <a:pt x="0" y="1145"/>
                  </a:lnTo>
                  <a:lnTo>
                    <a:pt x="0" y="1448"/>
                  </a:lnTo>
                  <a:lnTo>
                    <a:pt x="1111" y="1145"/>
                  </a:lnTo>
                  <a:lnTo>
                    <a:pt x="2895" y="640"/>
                  </a:lnTo>
                  <a:lnTo>
                    <a:pt x="3804" y="371"/>
                  </a:lnTo>
                  <a:lnTo>
                    <a:pt x="4242" y="202"/>
                  </a:lnTo>
                  <a:lnTo>
                    <a:pt x="4680" y="34"/>
                  </a:lnTo>
                  <a:lnTo>
                    <a:pt x="468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0" name="Google Shape;490;p4"/>
            <p:cNvSpPr/>
            <p:nvPr/>
          </p:nvSpPr>
          <p:spPr>
            <a:xfrm>
              <a:off x="-7997" y="4187113"/>
              <a:ext cx="257188" cy="62703"/>
            </a:xfrm>
            <a:custGeom>
              <a:avLst/>
              <a:gdLst/>
              <a:ahLst/>
              <a:cxnLst/>
              <a:rect l="l" t="t" r="r" b="b"/>
              <a:pathLst>
                <a:path w="3872" h="944" extrusionOk="0">
                  <a:moveTo>
                    <a:pt x="3064" y="0"/>
                  </a:moveTo>
                  <a:lnTo>
                    <a:pt x="2323" y="135"/>
                  </a:lnTo>
                  <a:lnTo>
                    <a:pt x="1582" y="270"/>
                  </a:lnTo>
                  <a:lnTo>
                    <a:pt x="842" y="472"/>
                  </a:lnTo>
                  <a:lnTo>
                    <a:pt x="0" y="707"/>
                  </a:lnTo>
                  <a:lnTo>
                    <a:pt x="0" y="943"/>
                  </a:lnTo>
                  <a:lnTo>
                    <a:pt x="909" y="674"/>
                  </a:lnTo>
                  <a:lnTo>
                    <a:pt x="1616" y="505"/>
                  </a:lnTo>
                  <a:lnTo>
                    <a:pt x="2357" y="337"/>
                  </a:lnTo>
                  <a:lnTo>
                    <a:pt x="3838" y="34"/>
                  </a:lnTo>
                  <a:lnTo>
                    <a:pt x="3872" y="34"/>
                  </a:lnTo>
                  <a:lnTo>
                    <a:pt x="383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1" name="Google Shape;491;p4"/>
            <p:cNvSpPr/>
            <p:nvPr/>
          </p:nvSpPr>
          <p:spPr>
            <a:xfrm>
              <a:off x="-7997" y="4238524"/>
              <a:ext cx="261705" cy="85087"/>
            </a:xfrm>
            <a:custGeom>
              <a:avLst/>
              <a:gdLst/>
              <a:ahLst/>
              <a:cxnLst/>
              <a:rect l="l" t="t" r="r" b="b"/>
              <a:pathLst>
                <a:path w="3940" h="1281" extrusionOk="0">
                  <a:moveTo>
                    <a:pt x="3905" y="1"/>
                  </a:moveTo>
                  <a:lnTo>
                    <a:pt x="3535" y="68"/>
                  </a:lnTo>
                  <a:lnTo>
                    <a:pt x="3165" y="169"/>
                  </a:lnTo>
                  <a:lnTo>
                    <a:pt x="2390" y="371"/>
                  </a:lnTo>
                  <a:lnTo>
                    <a:pt x="909" y="842"/>
                  </a:lnTo>
                  <a:lnTo>
                    <a:pt x="0" y="1078"/>
                  </a:lnTo>
                  <a:lnTo>
                    <a:pt x="0" y="1280"/>
                  </a:lnTo>
                  <a:lnTo>
                    <a:pt x="976" y="1011"/>
                  </a:lnTo>
                  <a:lnTo>
                    <a:pt x="2458" y="607"/>
                  </a:lnTo>
                  <a:lnTo>
                    <a:pt x="3232" y="337"/>
                  </a:lnTo>
                  <a:lnTo>
                    <a:pt x="3569" y="203"/>
                  </a:lnTo>
                  <a:lnTo>
                    <a:pt x="3939" y="34"/>
                  </a:lnTo>
                  <a:lnTo>
                    <a:pt x="39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2" name="Google Shape;492;p4"/>
            <p:cNvSpPr/>
            <p:nvPr/>
          </p:nvSpPr>
          <p:spPr>
            <a:xfrm>
              <a:off x="-7997" y="4634336"/>
              <a:ext cx="373494" cy="98505"/>
            </a:xfrm>
            <a:custGeom>
              <a:avLst/>
              <a:gdLst/>
              <a:ahLst/>
              <a:cxnLst/>
              <a:rect l="l" t="t" r="r" b="b"/>
              <a:pathLst>
                <a:path w="5623" h="1483" extrusionOk="0">
                  <a:moveTo>
                    <a:pt x="5589" y="1"/>
                  </a:moveTo>
                  <a:lnTo>
                    <a:pt x="4646" y="304"/>
                  </a:lnTo>
                  <a:lnTo>
                    <a:pt x="3703" y="540"/>
                  </a:lnTo>
                  <a:lnTo>
                    <a:pt x="2761" y="775"/>
                  </a:lnTo>
                  <a:lnTo>
                    <a:pt x="1784" y="910"/>
                  </a:lnTo>
                  <a:lnTo>
                    <a:pt x="909" y="1045"/>
                  </a:lnTo>
                  <a:lnTo>
                    <a:pt x="0" y="1179"/>
                  </a:lnTo>
                  <a:lnTo>
                    <a:pt x="0" y="1482"/>
                  </a:lnTo>
                  <a:lnTo>
                    <a:pt x="909" y="1314"/>
                  </a:lnTo>
                  <a:lnTo>
                    <a:pt x="1852" y="1146"/>
                  </a:lnTo>
                  <a:lnTo>
                    <a:pt x="2828" y="1011"/>
                  </a:lnTo>
                  <a:lnTo>
                    <a:pt x="3333" y="944"/>
                  </a:lnTo>
                  <a:lnTo>
                    <a:pt x="3804" y="843"/>
                  </a:lnTo>
                  <a:lnTo>
                    <a:pt x="4310" y="708"/>
                  </a:lnTo>
                  <a:lnTo>
                    <a:pt x="4747" y="540"/>
                  </a:lnTo>
                  <a:lnTo>
                    <a:pt x="5185" y="304"/>
                  </a:lnTo>
                  <a:lnTo>
                    <a:pt x="5589" y="35"/>
                  </a:lnTo>
                  <a:lnTo>
                    <a:pt x="5623" y="35"/>
                  </a:lnTo>
                  <a:lnTo>
                    <a:pt x="558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3" name="Google Shape;493;p4"/>
            <p:cNvSpPr/>
            <p:nvPr/>
          </p:nvSpPr>
          <p:spPr>
            <a:xfrm>
              <a:off x="-7997" y="4558348"/>
              <a:ext cx="225903" cy="69345"/>
            </a:xfrm>
            <a:custGeom>
              <a:avLst/>
              <a:gdLst/>
              <a:ahLst/>
              <a:cxnLst/>
              <a:rect l="l" t="t" r="r" b="b"/>
              <a:pathLst>
                <a:path w="3401" h="1044" extrusionOk="0">
                  <a:moveTo>
                    <a:pt x="3367" y="0"/>
                  </a:moveTo>
                  <a:lnTo>
                    <a:pt x="2525" y="236"/>
                  </a:lnTo>
                  <a:lnTo>
                    <a:pt x="1683" y="438"/>
                  </a:lnTo>
                  <a:lnTo>
                    <a:pt x="0" y="775"/>
                  </a:lnTo>
                  <a:lnTo>
                    <a:pt x="0" y="1044"/>
                  </a:lnTo>
                  <a:lnTo>
                    <a:pt x="236" y="977"/>
                  </a:lnTo>
                  <a:lnTo>
                    <a:pt x="1044" y="842"/>
                  </a:lnTo>
                  <a:lnTo>
                    <a:pt x="1852" y="640"/>
                  </a:lnTo>
                  <a:lnTo>
                    <a:pt x="2626" y="371"/>
                  </a:lnTo>
                  <a:lnTo>
                    <a:pt x="2996" y="236"/>
                  </a:lnTo>
                  <a:lnTo>
                    <a:pt x="3367" y="34"/>
                  </a:lnTo>
                  <a:lnTo>
                    <a:pt x="340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4" name="Google Shape;494;p4"/>
            <p:cNvSpPr/>
            <p:nvPr/>
          </p:nvSpPr>
          <p:spPr>
            <a:xfrm>
              <a:off x="-7997" y="4685813"/>
              <a:ext cx="382461" cy="93988"/>
            </a:xfrm>
            <a:custGeom>
              <a:avLst/>
              <a:gdLst/>
              <a:ahLst/>
              <a:cxnLst/>
              <a:rect l="l" t="t" r="r" b="b"/>
              <a:pathLst>
                <a:path w="5758" h="1415" extrusionOk="0">
                  <a:moveTo>
                    <a:pt x="5757" y="0"/>
                  </a:moveTo>
                  <a:lnTo>
                    <a:pt x="5286" y="34"/>
                  </a:lnTo>
                  <a:lnTo>
                    <a:pt x="4815" y="101"/>
                  </a:lnTo>
                  <a:lnTo>
                    <a:pt x="3905" y="270"/>
                  </a:lnTo>
                  <a:lnTo>
                    <a:pt x="2087" y="707"/>
                  </a:lnTo>
                  <a:lnTo>
                    <a:pt x="0" y="1179"/>
                  </a:lnTo>
                  <a:lnTo>
                    <a:pt x="0" y="1414"/>
                  </a:lnTo>
                  <a:lnTo>
                    <a:pt x="2121" y="909"/>
                  </a:lnTo>
                  <a:lnTo>
                    <a:pt x="3973" y="539"/>
                  </a:lnTo>
                  <a:lnTo>
                    <a:pt x="4882" y="337"/>
                  </a:lnTo>
                  <a:lnTo>
                    <a:pt x="5320" y="202"/>
                  </a:lnTo>
                  <a:lnTo>
                    <a:pt x="5757" y="34"/>
                  </a:lnTo>
                  <a:lnTo>
                    <a:pt x="575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5" name="Google Shape;495;p4"/>
            <p:cNvSpPr/>
            <p:nvPr/>
          </p:nvSpPr>
          <p:spPr>
            <a:xfrm>
              <a:off x="1658012" y="4408499"/>
              <a:ext cx="382461" cy="335500"/>
            </a:xfrm>
            <a:custGeom>
              <a:avLst/>
              <a:gdLst/>
              <a:ahLst/>
              <a:cxnLst/>
              <a:rect l="l" t="t" r="r" b="b"/>
              <a:pathLst>
                <a:path w="5758" h="5051" extrusionOk="0">
                  <a:moveTo>
                    <a:pt x="2627" y="169"/>
                  </a:moveTo>
                  <a:lnTo>
                    <a:pt x="1852" y="202"/>
                  </a:lnTo>
                  <a:lnTo>
                    <a:pt x="1145" y="303"/>
                  </a:lnTo>
                  <a:lnTo>
                    <a:pt x="1482" y="202"/>
                  </a:lnTo>
                  <a:lnTo>
                    <a:pt x="1852" y="169"/>
                  </a:lnTo>
                  <a:close/>
                  <a:moveTo>
                    <a:pt x="1044" y="303"/>
                  </a:moveTo>
                  <a:lnTo>
                    <a:pt x="1044" y="337"/>
                  </a:lnTo>
                  <a:lnTo>
                    <a:pt x="1078" y="371"/>
                  </a:lnTo>
                  <a:lnTo>
                    <a:pt x="2425" y="371"/>
                  </a:lnTo>
                  <a:lnTo>
                    <a:pt x="3132" y="404"/>
                  </a:lnTo>
                  <a:lnTo>
                    <a:pt x="3873" y="404"/>
                  </a:lnTo>
                  <a:lnTo>
                    <a:pt x="4176" y="505"/>
                  </a:lnTo>
                  <a:lnTo>
                    <a:pt x="4479" y="607"/>
                  </a:lnTo>
                  <a:lnTo>
                    <a:pt x="4815" y="809"/>
                  </a:lnTo>
                  <a:lnTo>
                    <a:pt x="5085" y="1011"/>
                  </a:lnTo>
                  <a:lnTo>
                    <a:pt x="5287" y="1280"/>
                  </a:lnTo>
                  <a:lnTo>
                    <a:pt x="5421" y="1549"/>
                  </a:lnTo>
                  <a:lnTo>
                    <a:pt x="5388" y="1516"/>
                  </a:lnTo>
                  <a:lnTo>
                    <a:pt x="5219" y="1415"/>
                  </a:lnTo>
                  <a:lnTo>
                    <a:pt x="5219" y="1347"/>
                  </a:lnTo>
                  <a:lnTo>
                    <a:pt x="5152" y="1314"/>
                  </a:lnTo>
                  <a:lnTo>
                    <a:pt x="4613" y="1213"/>
                  </a:lnTo>
                  <a:lnTo>
                    <a:pt x="4041" y="1179"/>
                  </a:lnTo>
                  <a:lnTo>
                    <a:pt x="3502" y="1145"/>
                  </a:lnTo>
                  <a:lnTo>
                    <a:pt x="2930" y="1179"/>
                  </a:lnTo>
                  <a:lnTo>
                    <a:pt x="2290" y="1179"/>
                  </a:lnTo>
                  <a:lnTo>
                    <a:pt x="1617" y="1145"/>
                  </a:lnTo>
                  <a:lnTo>
                    <a:pt x="977" y="1145"/>
                  </a:lnTo>
                  <a:lnTo>
                    <a:pt x="304" y="1213"/>
                  </a:lnTo>
                  <a:lnTo>
                    <a:pt x="438" y="977"/>
                  </a:lnTo>
                  <a:lnTo>
                    <a:pt x="573" y="741"/>
                  </a:lnTo>
                  <a:lnTo>
                    <a:pt x="741" y="539"/>
                  </a:lnTo>
                  <a:lnTo>
                    <a:pt x="943" y="337"/>
                  </a:lnTo>
                  <a:lnTo>
                    <a:pt x="1044" y="303"/>
                  </a:lnTo>
                  <a:close/>
                  <a:moveTo>
                    <a:pt x="3772" y="1347"/>
                  </a:moveTo>
                  <a:lnTo>
                    <a:pt x="4445" y="1415"/>
                  </a:lnTo>
                  <a:lnTo>
                    <a:pt x="5118" y="1516"/>
                  </a:lnTo>
                  <a:lnTo>
                    <a:pt x="5152" y="1516"/>
                  </a:lnTo>
                  <a:lnTo>
                    <a:pt x="5287" y="1617"/>
                  </a:lnTo>
                  <a:lnTo>
                    <a:pt x="5489" y="1785"/>
                  </a:lnTo>
                  <a:lnTo>
                    <a:pt x="5522" y="2122"/>
                  </a:lnTo>
                  <a:lnTo>
                    <a:pt x="5522" y="2458"/>
                  </a:lnTo>
                  <a:lnTo>
                    <a:pt x="5455" y="2795"/>
                  </a:lnTo>
                  <a:lnTo>
                    <a:pt x="5320" y="3132"/>
                  </a:lnTo>
                  <a:lnTo>
                    <a:pt x="5186" y="2896"/>
                  </a:lnTo>
                  <a:lnTo>
                    <a:pt x="4984" y="2660"/>
                  </a:lnTo>
                  <a:lnTo>
                    <a:pt x="4613" y="2256"/>
                  </a:lnTo>
                  <a:lnTo>
                    <a:pt x="4142" y="1718"/>
                  </a:lnTo>
                  <a:lnTo>
                    <a:pt x="3974" y="1516"/>
                  </a:lnTo>
                  <a:lnTo>
                    <a:pt x="3873" y="1415"/>
                  </a:lnTo>
                  <a:lnTo>
                    <a:pt x="3704" y="1347"/>
                  </a:lnTo>
                  <a:close/>
                  <a:moveTo>
                    <a:pt x="270" y="1280"/>
                  </a:moveTo>
                  <a:lnTo>
                    <a:pt x="539" y="1347"/>
                  </a:lnTo>
                  <a:lnTo>
                    <a:pt x="809" y="1381"/>
                  </a:lnTo>
                  <a:lnTo>
                    <a:pt x="1347" y="1415"/>
                  </a:lnTo>
                  <a:lnTo>
                    <a:pt x="1920" y="1415"/>
                  </a:lnTo>
                  <a:lnTo>
                    <a:pt x="2425" y="1381"/>
                  </a:lnTo>
                  <a:lnTo>
                    <a:pt x="3098" y="1347"/>
                  </a:lnTo>
                  <a:lnTo>
                    <a:pt x="3704" y="1347"/>
                  </a:lnTo>
                  <a:lnTo>
                    <a:pt x="3704" y="1381"/>
                  </a:lnTo>
                  <a:lnTo>
                    <a:pt x="3738" y="1482"/>
                  </a:lnTo>
                  <a:lnTo>
                    <a:pt x="3805" y="1617"/>
                  </a:lnTo>
                  <a:lnTo>
                    <a:pt x="3974" y="1886"/>
                  </a:lnTo>
                  <a:lnTo>
                    <a:pt x="4378" y="2290"/>
                  </a:lnTo>
                  <a:lnTo>
                    <a:pt x="4782" y="2829"/>
                  </a:lnTo>
                  <a:lnTo>
                    <a:pt x="5017" y="3098"/>
                  </a:lnTo>
                  <a:lnTo>
                    <a:pt x="5118" y="3199"/>
                  </a:lnTo>
                  <a:lnTo>
                    <a:pt x="5253" y="3266"/>
                  </a:lnTo>
                  <a:lnTo>
                    <a:pt x="5017" y="3704"/>
                  </a:lnTo>
                  <a:lnTo>
                    <a:pt x="4714" y="4108"/>
                  </a:lnTo>
                  <a:lnTo>
                    <a:pt x="4512" y="4344"/>
                  </a:lnTo>
                  <a:lnTo>
                    <a:pt x="4310" y="4512"/>
                  </a:lnTo>
                  <a:lnTo>
                    <a:pt x="4075" y="4647"/>
                  </a:lnTo>
                  <a:lnTo>
                    <a:pt x="3839" y="4748"/>
                  </a:lnTo>
                  <a:lnTo>
                    <a:pt x="3603" y="4815"/>
                  </a:lnTo>
                  <a:lnTo>
                    <a:pt x="3334" y="4849"/>
                  </a:lnTo>
                  <a:lnTo>
                    <a:pt x="3064" y="4849"/>
                  </a:lnTo>
                  <a:lnTo>
                    <a:pt x="2761" y="4815"/>
                  </a:lnTo>
                  <a:lnTo>
                    <a:pt x="2324" y="4714"/>
                  </a:lnTo>
                  <a:lnTo>
                    <a:pt x="1920" y="4613"/>
                  </a:lnTo>
                  <a:lnTo>
                    <a:pt x="1516" y="4445"/>
                  </a:lnTo>
                  <a:lnTo>
                    <a:pt x="1145" y="4243"/>
                  </a:lnTo>
                  <a:lnTo>
                    <a:pt x="910" y="4074"/>
                  </a:lnTo>
                  <a:lnTo>
                    <a:pt x="708" y="3872"/>
                  </a:lnTo>
                  <a:lnTo>
                    <a:pt x="539" y="3603"/>
                  </a:lnTo>
                  <a:lnTo>
                    <a:pt x="438" y="3334"/>
                  </a:lnTo>
                  <a:lnTo>
                    <a:pt x="337" y="3064"/>
                  </a:lnTo>
                  <a:lnTo>
                    <a:pt x="304" y="2761"/>
                  </a:lnTo>
                  <a:lnTo>
                    <a:pt x="203" y="2189"/>
                  </a:lnTo>
                  <a:lnTo>
                    <a:pt x="203" y="1953"/>
                  </a:lnTo>
                  <a:lnTo>
                    <a:pt x="203" y="1718"/>
                  </a:lnTo>
                  <a:lnTo>
                    <a:pt x="236" y="1482"/>
                  </a:lnTo>
                  <a:lnTo>
                    <a:pt x="270" y="1280"/>
                  </a:lnTo>
                  <a:close/>
                  <a:moveTo>
                    <a:pt x="1684" y="0"/>
                  </a:moveTo>
                  <a:lnTo>
                    <a:pt x="1347" y="34"/>
                  </a:lnTo>
                  <a:lnTo>
                    <a:pt x="1011" y="101"/>
                  </a:lnTo>
                  <a:lnTo>
                    <a:pt x="708" y="236"/>
                  </a:lnTo>
                  <a:lnTo>
                    <a:pt x="405" y="371"/>
                  </a:lnTo>
                  <a:lnTo>
                    <a:pt x="371" y="438"/>
                  </a:lnTo>
                  <a:lnTo>
                    <a:pt x="371" y="472"/>
                  </a:lnTo>
                  <a:lnTo>
                    <a:pt x="405" y="539"/>
                  </a:lnTo>
                  <a:lnTo>
                    <a:pt x="438" y="573"/>
                  </a:lnTo>
                  <a:lnTo>
                    <a:pt x="304" y="708"/>
                  </a:lnTo>
                  <a:lnTo>
                    <a:pt x="203" y="910"/>
                  </a:lnTo>
                  <a:lnTo>
                    <a:pt x="102" y="1112"/>
                  </a:lnTo>
                  <a:lnTo>
                    <a:pt x="34" y="1314"/>
                  </a:lnTo>
                  <a:lnTo>
                    <a:pt x="1" y="1549"/>
                  </a:lnTo>
                  <a:lnTo>
                    <a:pt x="1" y="1819"/>
                  </a:lnTo>
                  <a:lnTo>
                    <a:pt x="1" y="2324"/>
                  </a:lnTo>
                  <a:lnTo>
                    <a:pt x="68" y="2829"/>
                  </a:lnTo>
                  <a:lnTo>
                    <a:pt x="203" y="3300"/>
                  </a:lnTo>
                  <a:lnTo>
                    <a:pt x="371" y="3704"/>
                  </a:lnTo>
                  <a:lnTo>
                    <a:pt x="573" y="4041"/>
                  </a:lnTo>
                  <a:lnTo>
                    <a:pt x="741" y="4209"/>
                  </a:lnTo>
                  <a:lnTo>
                    <a:pt x="943" y="4377"/>
                  </a:lnTo>
                  <a:lnTo>
                    <a:pt x="1145" y="4512"/>
                  </a:lnTo>
                  <a:lnTo>
                    <a:pt x="1347" y="4613"/>
                  </a:lnTo>
                  <a:lnTo>
                    <a:pt x="1819" y="4781"/>
                  </a:lnTo>
                  <a:lnTo>
                    <a:pt x="2290" y="4916"/>
                  </a:lnTo>
                  <a:lnTo>
                    <a:pt x="2829" y="5017"/>
                  </a:lnTo>
                  <a:lnTo>
                    <a:pt x="3098" y="5051"/>
                  </a:lnTo>
                  <a:lnTo>
                    <a:pt x="3367" y="5051"/>
                  </a:lnTo>
                  <a:lnTo>
                    <a:pt x="3637" y="5017"/>
                  </a:lnTo>
                  <a:lnTo>
                    <a:pt x="3906" y="4950"/>
                  </a:lnTo>
                  <a:lnTo>
                    <a:pt x="4142" y="4849"/>
                  </a:lnTo>
                  <a:lnTo>
                    <a:pt x="4411" y="4680"/>
                  </a:lnTo>
                  <a:lnTo>
                    <a:pt x="4782" y="4310"/>
                  </a:lnTo>
                  <a:lnTo>
                    <a:pt x="5152" y="3872"/>
                  </a:lnTo>
                  <a:lnTo>
                    <a:pt x="5320" y="3637"/>
                  </a:lnTo>
                  <a:lnTo>
                    <a:pt x="5455" y="3401"/>
                  </a:lnTo>
                  <a:lnTo>
                    <a:pt x="5556" y="3132"/>
                  </a:lnTo>
                  <a:lnTo>
                    <a:pt x="5657" y="2896"/>
                  </a:lnTo>
                  <a:lnTo>
                    <a:pt x="5724" y="2627"/>
                  </a:lnTo>
                  <a:lnTo>
                    <a:pt x="5758" y="2357"/>
                  </a:lnTo>
                  <a:lnTo>
                    <a:pt x="5758" y="2088"/>
                  </a:lnTo>
                  <a:lnTo>
                    <a:pt x="5724" y="1819"/>
                  </a:lnTo>
                  <a:lnTo>
                    <a:pt x="5657" y="1583"/>
                  </a:lnTo>
                  <a:lnTo>
                    <a:pt x="5556" y="1347"/>
                  </a:lnTo>
                  <a:lnTo>
                    <a:pt x="5421" y="1112"/>
                  </a:lnTo>
                  <a:lnTo>
                    <a:pt x="5219" y="876"/>
                  </a:lnTo>
                  <a:lnTo>
                    <a:pt x="4984" y="674"/>
                  </a:lnTo>
                  <a:lnTo>
                    <a:pt x="4748" y="505"/>
                  </a:lnTo>
                  <a:lnTo>
                    <a:pt x="4479" y="371"/>
                  </a:lnTo>
                  <a:lnTo>
                    <a:pt x="4176" y="270"/>
                  </a:lnTo>
                  <a:lnTo>
                    <a:pt x="3906" y="202"/>
                  </a:lnTo>
                  <a:lnTo>
                    <a:pt x="3603" y="135"/>
                  </a:lnTo>
                  <a:lnTo>
                    <a:pt x="2997" y="68"/>
                  </a:lnTo>
                  <a:lnTo>
                    <a:pt x="232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6" name="Google Shape;496;p4"/>
            <p:cNvSpPr/>
            <p:nvPr/>
          </p:nvSpPr>
          <p:spPr>
            <a:xfrm>
              <a:off x="-7997" y="4735032"/>
              <a:ext cx="375752" cy="102888"/>
            </a:xfrm>
            <a:custGeom>
              <a:avLst/>
              <a:gdLst/>
              <a:ahLst/>
              <a:cxnLst/>
              <a:rect l="l" t="t" r="r" b="b"/>
              <a:pathLst>
                <a:path w="5657" h="1549" extrusionOk="0">
                  <a:moveTo>
                    <a:pt x="5623" y="0"/>
                  </a:moveTo>
                  <a:lnTo>
                    <a:pt x="4512" y="269"/>
                  </a:lnTo>
                  <a:lnTo>
                    <a:pt x="3400" y="572"/>
                  </a:lnTo>
                  <a:lnTo>
                    <a:pt x="2289" y="875"/>
                  </a:lnTo>
                  <a:lnTo>
                    <a:pt x="1178" y="1145"/>
                  </a:lnTo>
                  <a:lnTo>
                    <a:pt x="606" y="1246"/>
                  </a:lnTo>
                  <a:lnTo>
                    <a:pt x="0" y="1347"/>
                  </a:lnTo>
                  <a:lnTo>
                    <a:pt x="0" y="1549"/>
                  </a:lnTo>
                  <a:lnTo>
                    <a:pt x="1246" y="1347"/>
                  </a:lnTo>
                  <a:lnTo>
                    <a:pt x="2357" y="1111"/>
                  </a:lnTo>
                  <a:lnTo>
                    <a:pt x="3468" y="808"/>
                  </a:lnTo>
                  <a:lnTo>
                    <a:pt x="4579" y="471"/>
                  </a:lnTo>
                  <a:lnTo>
                    <a:pt x="5656" y="34"/>
                  </a:lnTo>
                  <a:lnTo>
                    <a:pt x="562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7" name="Google Shape;497;p4"/>
            <p:cNvSpPr/>
            <p:nvPr/>
          </p:nvSpPr>
          <p:spPr>
            <a:xfrm>
              <a:off x="-7997" y="3985853"/>
              <a:ext cx="216936" cy="73862"/>
            </a:xfrm>
            <a:custGeom>
              <a:avLst/>
              <a:gdLst/>
              <a:ahLst/>
              <a:cxnLst/>
              <a:rect l="l" t="t" r="r" b="b"/>
              <a:pathLst>
                <a:path w="3266" h="1112" extrusionOk="0">
                  <a:moveTo>
                    <a:pt x="3030" y="0"/>
                  </a:moveTo>
                  <a:lnTo>
                    <a:pt x="2794" y="34"/>
                  </a:lnTo>
                  <a:lnTo>
                    <a:pt x="1986" y="236"/>
                  </a:lnTo>
                  <a:lnTo>
                    <a:pt x="1178" y="472"/>
                  </a:lnTo>
                  <a:lnTo>
                    <a:pt x="640" y="606"/>
                  </a:lnTo>
                  <a:lnTo>
                    <a:pt x="0" y="741"/>
                  </a:lnTo>
                  <a:lnTo>
                    <a:pt x="0" y="1111"/>
                  </a:lnTo>
                  <a:lnTo>
                    <a:pt x="774" y="876"/>
                  </a:lnTo>
                  <a:lnTo>
                    <a:pt x="1953" y="539"/>
                  </a:lnTo>
                  <a:lnTo>
                    <a:pt x="2592" y="404"/>
                  </a:lnTo>
                  <a:lnTo>
                    <a:pt x="2929" y="303"/>
                  </a:lnTo>
                  <a:lnTo>
                    <a:pt x="3030" y="236"/>
                  </a:lnTo>
                  <a:lnTo>
                    <a:pt x="3131" y="135"/>
                  </a:lnTo>
                  <a:lnTo>
                    <a:pt x="3131" y="135"/>
                  </a:lnTo>
                  <a:lnTo>
                    <a:pt x="3097" y="202"/>
                  </a:lnTo>
                  <a:lnTo>
                    <a:pt x="3131" y="236"/>
                  </a:lnTo>
                  <a:lnTo>
                    <a:pt x="3232" y="236"/>
                  </a:lnTo>
                  <a:lnTo>
                    <a:pt x="3266" y="169"/>
                  </a:lnTo>
                  <a:lnTo>
                    <a:pt x="3266" y="135"/>
                  </a:lnTo>
                  <a:lnTo>
                    <a:pt x="3266" y="68"/>
                  </a:lnTo>
                  <a:lnTo>
                    <a:pt x="316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8" name="Google Shape;498;p4"/>
            <p:cNvSpPr/>
            <p:nvPr/>
          </p:nvSpPr>
          <p:spPr>
            <a:xfrm>
              <a:off x="-7997" y="4424175"/>
              <a:ext cx="324275" cy="93988"/>
            </a:xfrm>
            <a:custGeom>
              <a:avLst/>
              <a:gdLst/>
              <a:ahLst/>
              <a:cxnLst/>
              <a:rect l="l" t="t" r="r" b="b"/>
              <a:pathLst>
                <a:path w="4882" h="1415" extrusionOk="0">
                  <a:moveTo>
                    <a:pt x="4848" y="0"/>
                  </a:moveTo>
                  <a:lnTo>
                    <a:pt x="4411" y="168"/>
                  </a:lnTo>
                  <a:lnTo>
                    <a:pt x="3939" y="303"/>
                  </a:lnTo>
                  <a:lnTo>
                    <a:pt x="3030" y="505"/>
                  </a:lnTo>
                  <a:lnTo>
                    <a:pt x="2087" y="674"/>
                  </a:lnTo>
                  <a:lnTo>
                    <a:pt x="1178" y="842"/>
                  </a:lnTo>
                  <a:lnTo>
                    <a:pt x="0" y="1145"/>
                  </a:lnTo>
                  <a:lnTo>
                    <a:pt x="0" y="1414"/>
                  </a:lnTo>
                  <a:lnTo>
                    <a:pt x="741" y="1212"/>
                  </a:lnTo>
                  <a:lnTo>
                    <a:pt x="1481" y="1010"/>
                  </a:lnTo>
                  <a:lnTo>
                    <a:pt x="2357" y="842"/>
                  </a:lnTo>
                  <a:lnTo>
                    <a:pt x="3232" y="674"/>
                  </a:lnTo>
                  <a:lnTo>
                    <a:pt x="3636" y="573"/>
                  </a:lnTo>
                  <a:lnTo>
                    <a:pt x="4074" y="438"/>
                  </a:lnTo>
                  <a:lnTo>
                    <a:pt x="4478" y="269"/>
                  </a:lnTo>
                  <a:lnTo>
                    <a:pt x="4848" y="34"/>
                  </a:lnTo>
                  <a:lnTo>
                    <a:pt x="4882" y="34"/>
                  </a:lnTo>
                  <a:lnTo>
                    <a:pt x="484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9" name="Google Shape;499;p4"/>
            <p:cNvSpPr/>
            <p:nvPr/>
          </p:nvSpPr>
          <p:spPr>
            <a:xfrm>
              <a:off x="-7997" y="4030555"/>
              <a:ext cx="216936" cy="67153"/>
            </a:xfrm>
            <a:custGeom>
              <a:avLst/>
              <a:gdLst/>
              <a:ahLst/>
              <a:cxnLst/>
              <a:rect l="l" t="t" r="r" b="b"/>
              <a:pathLst>
                <a:path w="3266" h="1011" extrusionOk="0">
                  <a:moveTo>
                    <a:pt x="3266" y="1"/>
                  </a:moveTo>
                  <a:lnTo>
                    <a:pt x="2929" y="135"/>
                  </a:lnTo>
                  <a:lnTo>
                    <a:pt x="2592" y="270"/>
                  </a:lnTo>
                  <a:lnTo>
                    <a:pt x="2256" y="337"/>
                  </a:lnTo>
                  <a:lnTo>
                    <a:pt x="1919" y="438"/>
                  </a:lnTo>
                  <a:lnTo>
                    <a:pt x="1212" y="539"/>
                  </a:lnTo>
                  <a:lnTo>
                    <a:pt x="505" y="640"/>
                  </a:lnTo>
                  <a:lnTo>
                    <a:pt x="0" y="775"/>
                  </a:lnTo>
                  <a:lnTo>
                    <a:pt x="0" y="1011"/>
                  </a:lnTo>
                  <a:lnTo>
                    <a:pt x="370" y="910"/>
                  </a:lnTo>
                  <a:lnTo>
                    <a:pt x="774" y="809"/>
                  </a:lnTo>
                  <a:lnTo>
                    <a:pt x="1448" y="674"/>
                  </a:lnTo>
                  <a:lnTo>
                    <a:pt x="2087" y="539"/>
                  </a:lnTo>
                  <a:lnTo>
                    <a:pt x="2390" y="438"/>
                  </a:lnTo>
                  <a:lnTo>
                    <a:pt x="2693" y="337"/>
                  </a:lnTo>
                  <a:lnTo>
                    <a:pt x="2963" y="203"/>
                  </a:lnTo>
                  <a:lnTo>
                    <a:pt x="326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0" name="Google Shape;500;p4"/>
            <p:cNvSpPr/>
            <p:nvPr/>
          </p:nvSpPr>
          <p:spPr>
            <a:xfrm>
              <a:off x="-7997" y="4126735"/>
              <a:ext cx="239320" cy="73862"/>
            </a:xfrm>
            <a:custGeom>
              <a:avLst/>
              <a:gdLst/>
              <a:ahLst/>
              <a:cxnLst/>
              <a:rect l="l" t="t" r="r" b="b"/>
              <a:pathLst>
                <a:path w="3603" h="1112" extrusionOk="0">
                  <a:moveTo>
                    <a:pt x="3569" y="0"/>
                  </a:moveTo>
                  <a:lnTo>
                    <a:pt x="2020" y="505"/>
                  </a:lnTo>
                  <a:lnTo>
                    <a:pt x="1246" y="707"/>
                  </a:lnTo>
                  <a:lnTo>
                    <a:pt x="438" y="909"/>
                  </a:lnTo>
                  <a:lnTo>
                    <a:pt x="0" y="943"/>
                  </a:lnTo>
                  <a:lnTo>
                    <a:pt x="0" y="1111"/>
                  </a:lnTo>
                  <a:lnTo>
                    <a:pt x="741" y="1010"/>
                  </a:lnTo>
                  <a:lnTo>
                    <a:pt x="1481" y="842"/>
                  </a:lnTo>
                  <a:lnTo>
                    <a:pt x="2188" y="606"/>
                  </a:lnTo>
                  <a:lnTo>
                    <a:pt x="2895" y="337"/>
                  </a:lnTo>
                  <a:lnTo>
                    <a:pt x="3602" y="34"/>
                  </a:lnTo>
                  <a:lnTo>
                    <a:pt x="360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1" name="Google Shape;501;p4"/>
            <p:cNvSpPr/>
            <p:nvPr/>
          </p:nvSpPr>
          <p:spPr>
            <a:xfrm>
              <a:off x="-7997" y="4310127"/>
              <a:ext cx="143140" cy="53736"/>
            </a:xfrm>
            <a:custGeom>
              <a:avLst/>
              <a:gdLst/>
              <a:ahLst/>
              <a:cxnLst/>
              <a:rect l="l" t="t" r="r" b="b"/>
              <a:pathLst>
                <a:path w="2155" h="809" extrusionOk="0">
                  <a:moveTo>
                    <a:pt x="2121" y="0"/>
                  </a:moveTo>
                  <a:lnTo>
                    <a:pt x="1582" y="236"/>
                  </a:lnTo>
                  <a:lnTo>
                    <a:pt x="1077" y="370"/>
                  </a:lnTo>
                  <a:lnTo>
                    <a:pt x="539" y="505"/>
                  </a:lnTo>
                  <a:lnTo>
                    <a:pt x="0" y="640"/>
                  </a:lnTo>
                  <a:lnTo>
                    <a:pt x="0" y="808"/>
                  </a:lnTo>
                  <a:lnTo>
                    <a:pt x="572" y="707"/>
                  </a:lnTo>
                  <a:lnTo>
                    <a:pt x="1111" y="539"/>
                  </a:lnTo>
                  <a:lnTo>
                    <a:pt x="1380" y="471"/>
                  </a:lnTo>
                  <a:lnTo>
                    <a:pt x="1650" y="337"/>
                  </a:lnTo>
                  <a:lnTo>
                    <a:pt x="1885" y="202"/>
                  </a:lnTo>
                  <a:lnTo>
                    <a:pt x="2155" y="67"/>
                  </a:lnTo>
                  <a:lnTo>
                    <a:pt x="2155" y="34"/>
                  </a:lnTo>
                  <a:lnTo>
                    <a:pt x="21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2" name="Google Shape;502;p4"/>
            <p:cNvSpPr/>
            <p:nvPr/>
          </p:nvSpPr>
          <p:spPr>
            <a:xfrm>
              <a:off x="-7997" y="4075257"/>
              <a:ext cx="248287" cy="91796"/>
            </a:xfrm>
            <a:custGeom>
              <a:avLst/>
              <a:gdLst/>
              <a:ahLst/>
              <a:cxnLst/>
              <a:rect l="l" t="t" r="r" b="b"/>
              <a:pathLst>
                <a:path w="3738" h="1382" extrusionOk="0">
                  <a:moveTo>
                    <a:pt x="3670" y="1"/>
                  </a:moveTo>
                  <a:lnTo>
                    <a:pt x="0" y="1078"/>
                  </a:lnTo>
                  <a:lnTo>
                    <a:pt x="0" y="1381"/>
                  </a:lnTo>
                  <a:lnTo>
                    <a:pt x="976" y="1146"/>
                  </a:lnTo>
                  <a:lnTo>
                    <a:pt x="1919" y="843"/>
                  </a:lnTo>
                  <a:lnTo>
                    <a:pt x="2828" y="506"/>
                  </a:lnTo>
                  <a:lnTo>
                    <a:pt x="3266" y="304"/>
                  </a:lnTo>
                  <a:lnTo>
                    <a:pt x="3703" y="102"/>
                  </a:lnTo>
                  <a:lnTo>
                    <a:pt x="3737" y="68"/>
                  </a:lnTo>
                  <a:lnTo>
                    <a:pt x="3737" y="35"/>
                  </a:lnTo>
                  <a:lnTo>
                    <a:pt x="37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3" name="Google Shape;503;p4"/>
            <p:cNvSpPr/>
            <p:nvPr/>
          </p:nvSpPr>
          <p:spPr>
            <a:xfrm>
              <a:off x="381106" y="3464768"/>
              <a:ext cx="715702" cy="201327"/>
            </a:xfrm>
            <a:custGeom>
              <a:avLst/>
              <a:gdLst/>
              <a:ahLst/>
              <a:cxnLst/>
              <a:rect l="l" t="t" r="r" b="b"/>
              <a:pathLst>
                <a:path w="10775" h="3031" extrusionOk="0">
                  <a:moveTo>
                    <a:pt x="10673" y="1"/>
                  </a:moveTo>
                  <a:lnTo>
                    <a:pt x="5320" y="1448"/>
                  </a:lnTo>
                  <a:lnTo>
                    <a:pt x="2525" y="2223"/>
                  </a:lnTo>
                  <a:lnTo>
                    <a:pt x="1246" y="2559"/>
                  </a:lnTo>
                  <a:lnTo>
                    <a:pt x="606" y="2761"/>
                  </a:lnTo>
                  <a:lnTo>
                    <a:pt x="303" y="2862"/>
                  </a:lnTo>
                  <a:lnTo>
                    <a:pt x="0" y="2997"/>
                  </a:lnTo>
                  <a:lnTo>
                    <a:pt x="0" y="3031"/>
                  </a:lnTo>
                  <a:lnTo>
                    <a:pt x="573" y="2930"/>
                  </a:lnTo>
                  <a:lnTo>
                    <a:pt x="1179" y="2795"/>
                  </a:lnTo>
                  <a:lnTo>
                    <a:pt x="2323" y="2458"/>
                  </a:lnTo>
                  <a:lnTo>
                    <a:pt x="5118" y="1684"/>
                  </a:lnTo>
                  <a:lnTo>
                    <a:pt x="10740" y="169"/>
                  </a:lnTo>
                  <a:lnTo>
                    <a:pt x="10774" y="102"/>
                  </a:lnTo>
                  <a:lnTo>
                    <a:pt x="10774" y="68"/>
                  </a:lnTo>
                  <a:lnTo>
                    <a:pt x="1074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4" name="Google Shape;504;p4"/>
            <p:cNvSpPr/>
            <p:nvPr/>
          </p:nvSpPr>
          <p:spPr>
            <a:xfrm>
              <a:off x="1067649" y="4327995"/>
              <a:ext cx="51477" cy="26901"/>
            </a:xfrm>
            <a:custGeom>
              <a:avLst/>
              <a:gdLst/>
              <a:ahLst/>
              <a:cxnLst/>
              <a:rect l="l" t="t" r="r" b="b"/>
              <a:pathLst>
                <a:path w="775" h="405" extrusionOk="0">
                  <a:moveTo>
                    <a:pt x="135" y="0"/>
                  </a:moveTo>
                  <a:lnTo>
                    <a:pt x="34" y="34"/>
                  </a:lnTo>
                  <a:lnTo>
                    <a:pt x="0" y="135"/>
                  </a:lnTo>
                  <a:lnTo>
                    <a:pt x="0" y="202"/>
                  </a:lnTo>
                  <a:lnTo>
                    <a:pt x="34" y="236"/>
                  </a:lnTo>
                  <a:lnTo>
                    <a:pt x="68" y="270"/>
                  </a:lnTo>
                  <a:lnTo>
                    <a:pt x="303" y="270"/>
                  </a:lnTo>
                  <a:lnTo>
                    <a:pt x="404" y="337"/>
                  </a:lnTo>
                  <a:lnTo>
                    <a:pt x="505" y="404"/>
                  </a:lnTo>
                  <a:lnTo>
                    <a:pt x="606" y="404"/>
                  </a:lnTo>
                  <a:lnTo>
                    <a:pt x="741" y="337"/>
                  </a:lnTo>
                  <a:lnTo>
                    <a:pt x="741" y="303"/>
                  </a:lnTo>
                  <a:lnTo>
                    <a:pt x="775" y="270"/>
                  </a:lnTo>
                  <a:lnTo>
                    <a:pt x="741" y="169"/>
                  </a:lnTo>
                  <a:lnTo>
                    <a:pt x="674" y="101"/>
                  </a:lnTo>
                  <a:lnTo>
                    <a:pt x="606" y="101"/>
                  </a:lnTo>
                  <a:lnTo>
                    <a:pt x="573" y="135"/>
                  </a:lnTo>
                  <a:lnTo>
                    <a:pt x="505" y="68"/>
                  </a:lnTo>
                  <a:lnTo>
                    <a:pt x="40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5" name="Google Shape;505;p4"/>
            <p:cNvSpPr/>
            <p:nvPr/>
          </p:nvSpPr>
          <p:spPr>
            <a:xfrm>
              <a:off x="2042664" y="4482294"/>
              <a:ext cx="64895" cy="24643"/>
            </a:xfrm>
            <a:custGeom>
              <a:avLst/>
              <a:gdLst/>
              <a:ahLst/>
              <a:cxnLst/>
              <a:rect l="l" t="t" r="r" b="b"/>
              <a:pathLst>
                <a:path w="977" h="371" extrusionOk="0">
                  <a:moveTo>
                    <a:pt x="236" y="1"/>
                  </a:moveTo>
                  <a:lnTo>
                    <a:pt x="135" y="34"/>
                  </a:lnTo>
                  <a:lnTo>
                    <a:pt x="34" y="102"/>
                  </a:lnTo>
                  <a:lnTo>
                    <a:pt x="1" y="102"/>
                  </a:lnTo>
                  <a:lnTo>
                    <a:pt x="1" y="135"/>
                  </a:lnTo>
                  <a:lnTo>
                    <a:pt x="1" y="169"/>
                  </a:lnTo>
                  <a:lnTo>
                    <a:pt x="34" y="203"/>
                  </a:lnTo>
                  <a:lnTo>
                    <a:pt x="203" y="236"/>
                  </a:lnTo>
                  <a:lnTo>
                    <a:pt x="371" y="270"/>
                  </a:lnTo>
                  <a:lnTo>
                    <a:pt x="607" y="304"/>
                  </a:lnTo>
                  <a:lnTo>
                    <a:pt x="809" y="371"/>
                  </a:lnTo>
                  <a:lnTo>
                    <a:pt x="910" y="371"/>
                  </a:lnTo>
                  <a:lnTo>
                    <a:pt x="977" y="304"/>
                  </a:lnTo>
                  <a:lnTo>
                    <a:pt x="977" y="203"/>
                  </a:lnTo>
                  <a:lnTo>
                    <a:pt x="910" y="135"/>
                  </a:lnTo>
                  <a:lnTo>
                    <a:pt x="708" y="34"/>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6" name="Google Shape;506;p4"/>
            <p:cNvSpPr/>
            <p:nvPr/>
          </p:nvSpPr>
          <p:spPr>
            <a:xfrm>
              <a:off x="-7997" y="3247832"/>
              <a:ext cx="2193869" cy="2010543"/>
            </a:xfrm>
            <a:custGeom>
              <a:avLst/>
              <a:gdLst/>
              <a:ahLst/>
              <a:cxnLst/>
              <a:rect l="l" t="t" r="r" b="b"/>
              <a:pathLst>
                <a:path w="33029" h="30269" extrusionOk="0">
                  <a:moveTo>
                    <a:pt x="18484" y="16498"/>
                  </a:moveTo>
                  <a:lnTo>
                    <a:pt x="18080" y="16700"/>
                  </a:lnTo>
                  <a:lnTo>
                    <a:pt x="17777" y="16868"/>
                  </a:lnTo>
                  <a:lnTo>
                    <a:pt x="17642" y="16969"/>
                  </a:lnTo>
                  <a:lnTo>
                    <a:pt x="17507" y="17104"/>
                  </a:lnTo>
                  <a:lnTo>
                    <a:pt x="17642" y="16868"/>
                  </a:lnTo>
                  <a:lnTo>
                    <a:pt x="17844" y="16633"/>
                  </a:lnTo>
                  <a:lnTo>
                    <a:pt x="18181" y="16565"/>
                  </a:lnTo>
                  <a:lnTo>
                    <a:pt x="18484" y="16498"/>
                  </a:lnTo>
                  <a:close/>
                  <a:moveTo>
                    <a:pt x="19022" y="16464"/>
                  </a:moveTo>
                  <a:lnTo>
                    <a:pt x="19325" y="16498"/>
                  </a:lnTo>
                  <a:lnTo>
                    <a:pt x="19628" y="16532"/>
                  </a:lnTo>
                  <a:lnTo>
                    <a:pt x="20234" y="16633"/>
                  </a:lnTo>
                  <a:lnTo>
                    <a:pt x="20841" y="16835"/>
                  </a:lnTo>
                  <a:lnTo>
                    <a:pt x="21413" y="17037"/>
                  </a:lnTo>
                  <a:lnTo>
                    <a:pt x="21682" y="17104"/>
                  </a:lnTo>
                  <a:lnTo>
                    <a:pt x="21918" y="17205"/>
                  </a:lnTo>
                  <a:lnTo>
                    <a:pt x="22120" y="17373"/>
                  </a:lnTo>
                  <a:lnTo>
                    <a:pt x="22322" y="17542"/>
                  </a:lnTo>
                  <a:lnTo>
                    <a:pt x="22389" y="17744"/>
                  </a:lnTo>
                  <a:lnTo>
                    <a:pt x="22457" y="17912"/>
                  </a:lnTo>
                  <a:lnTo>
                    <a:pt x="22423" y="17912"/>
                  </a:lnTo>
                  <a:lnTo>
                    <a:pt x="21952" y="17878"/>
                  </a:lnTo>
                  <a:lnTo>
                    <a:pt x="21480" y="17777"/>
                  </a:lnTo>
                  <a:lnTo>
                    <a:pt x="20975" y="17676"/>
                  </a:lnTo>
                  <a:lnTo>
                    <a:pt x="20538" y="17575"/>
                  </a:lnTo>
                  <a:lnTo>
                    <a:pt x="19830" y="17373"/>
                  </a:lnTo>
                  <a:lnTo>
                    <a:pt x="19494" y="17306"/>
                  </a:lnTo>
                  <a:lnTo>
                    <a:pt x="19157" y="17272"/>
                  </a:lnTo>
                  <a:lnTo>
                    <a:pt x="18888" y="17272"/>
                  </a:lnTo>
                  <a:lnTo>
                    <a:pt x="18618" y="17373"/>
                  </a:lnTo>
                  <a:lnTo>
                    <a:pt x="18383" y="17474"/>
                  </a:lnTo>
                  <a:lnTo>
                    <a:pt x="18147" y="17643"/>
                  </a:lnTo>
                  <a:lnTo>
                    <a:pt x="17911" y="17811"/>
                  </a:lnTo>
                  <a:lnTo>
                    <a:pt x="17709" y="18013"/>
                  </a:lnTo>
                  <a:lnTo>
                    <a:pt x="17373" y="18417"/>
                  </a:lnTo>
                  <a:lnTo>
                    <a:pt x="17373" y="18316"/>
                  </a:lnTo>
                  <a:lnTo>
                    <a:pt x="17339" y="18013"/>
                  </a:lnTo>
                  <a:lnTo>
                    <a:pt x="17339" y="17777"/>
                  </a:lnTo>
                  <a:lnTo>
                    <a:pt x="17373" y="17508"/>
                  </a:lnTo>
                  <a:lnTo>
                    <a:pt x="17440" y="17272"/>
                  </a:lnTo>
                  <a:lnTo>
                    <a:pt x="17608" y="17205"/>
                  </a:lnTo>
                  <a:lnTo>
                    <a:pt x="17810" y="17104"/>
                  </a:lnTo>
                  <a:lnTo>
                    <a:pt x="18147" y="16868"/>
                  </a:lnTo>
                  <a:lnTo>
                    <a:pt x="18585" y="16666"/>
                  </a:lnTo>
                  <a:lnTo>
                    <a:pt x="19022" y="16464"/>
                  </a:lnTo>
                  <a:close/>
                  <a:moveTo>
                    <a:pt x="23803" y="18047"/>
                  </a:moveTo>
                  <a:lnTo>
                    <a:pt x="24039" y="18081"/>
                  </a:lnTo>
                  <a:lnTo>
                    <a:pt x="24207" y="18148"/>
                  </a:lnTo>
                  <a:lnTo>
                    <a:pt x="24376" y="18249"/>
                  </a:lnTo>
                  <a:lnTo>
                    <a:pt x="24510" y="18384"/>
                  </a:lnTo>
                  <a:lnTo>
                    <a:pt x="24510" y="18451"/>
                  </a:lnTo>
                  <a:lnTo>
                    <a:pt x="23467" y="18249"/>
                  </a:lnTo>
                  <a:lnTo>
                    <a:pt x="23500" y="18114"/>
                  </a:lnTo>
                  <a:lnTo>
                    <a:pt x="23669" y="18081"/>
                  </a:lnTo>
                  <a:lnTo>
                    <a:pt x="23803" y="18047"/>
                  </a:lnTo>
                  <a:close/>
                  <a:moveTo>
                    <a:pt x="16363" y="17609"/>
                  </a:moveTo>
                  <a:lnTo>
                    <a:pt x="16396" y="18316"/>
                  </a:lnTo>
                  <a:lnTo>
                    <a:pt x="16497" y="18990"/>
                  </a:lnTo>
                  <a:lnTo>
                    <a:pt x="15925" y="19259"/>
                  </a:lnTo>
                  <a:lnTo>
                    <a:pt x="15656" y="19326"/>
                  </a:lnTo>
                  <a:lnTo>
                    <a:pt x="15487" y="19360"/>
                  </a:lnTo>
                  <a:lnTo>
                    <a:pt x="15353" y="19326"/>
                  </a:lnTo>
                  <a:lnTo>
                    <a:pt x="15184" y="19259"/>
                  </a:lnTo>
                  <a:lnTo>
                    <a:pt x="14982" y="19158"/>
                  </a:lnTo>
                  <a:lnTo>
                    <a:pt x="14679" y="18889"/>
                  </a:lnTo>
                  <a:lnTo>
                    <a:pt x="14545" y="18720"/>
                  </a:lnTo>
                  <a:lnTo>
                    <a:pt x="14477" y="18653"/>
                  </a:lnTo>
                  <a:lnTo>
                    <a:pt x="14477" y="18586"/>
                  </a:lnTo>
                  <a:lnTo>
                    <a:pt x="14477" y="18518"/>
                  </a:lnTo>
                  <a:lnTo>
                    <a:pt x="14511" y="18417"/>
                  </a:lnTo>
                  <a:lnTo>
                    <a:pt x="14545" y="18350"/>
                  </a:lnTo>
                  <a:lnTo>
                    <a:pt x="14646" y="18283"/>
                  </a:lnTo>
                  <a:lnTo>
                    <a:pt x="14848" y="18182"/>
                  </a:lnTo>
                  <a:lnTo>
                    <a:pt x="15050" y="18081"/>
                  </a:lnTo>
                  <a:lnTo>
                    <a:pt x="15521" y="17979"/>
                  </a:lnTo>
                  <a:lnTo>
                    <a:pt x="15992" y="17845"/>
                  </a:lnTo>
                  <a:lnTo>
                    <a:pt x="16194" y="17744"/>
                  </a:lnTo>
                  <a:lnTo>
                    <a:pt x="16363" y="17609"/>
                  </a:lnTo>
                  <a:close/>
                  <a:moveTo>
                    <a:pt x="19393" y="17508"/>
                  </a:moveTo>
                  <a:lnTo>
                    <a:pt x="19797" y="17542"/>
                  </a:lnTo>
                  <a:lnTo>
                    <a:pt x="21110" y="17878"/>
                  </a:lnTo>
                  <a:lnTo>
                    <a:pt x="21750" y="18013"/>
                  </a:lnTo>
                  <a:lnTo>
                    <a:pt x="22423" y="18114"/>
                  </a:lnTo>
                  <a:lnTo>
                    <a:pt x="22457" y="18114"/>
                  </a:lnTo>
                  <a:lnTo>
                    <a:pt x="22389" y="18485"/>
                  </a:lnTo>
                  <a:lnTo>
                    <a:pt x="22322" y="18821"/>
                  </a:lnTo>
                  <a:lnTo>
                    <a:pt x="22221" y="19225"/>
                  </a:lnTo>
                  <a:lnTo>
                    <a:pt x="22053" y="19596"/>
                  </a:lnTo>
                  <a:lnTo>
                    <a:pt x="21884" y="19966"/>
                  </a:lnTo>
                  <a:lnTo>
                    <a:pt x="21615" y="20303"/>
                  </a:lnTo>
                  <a:lnTo>
                    <a:pt x="21447" y="20471"/>
                  </a:lnTo>
                  <a:lnTo>
                    <a:pt x="21245" y="20606"/>
                  </a:lnTo>
                  <a:lnTo>
                    <a:pt x="21043" y="20707"/>
                  </a:lnTo>
                  <a:lnTo>
                    <a:pt x="20807" y="20774"/>
                  </a:lnTo>
                  <a:lnTo>
                    <a:pt x="20571" y="20841"/>
                  </a:lnTo>
                  <a:lnTo>
                    <a:pt x="20302" y="20875"/>
                  </a:lnTo>
                  <a:lnTo>
                    <a:pt x="19797" y="20875"/>
                  </a:lnTo>
                  <a:lnTo>
                    <a:pt x="19258" y="20808"/>
                  </a:lnTo>
                  <a:lnTo>
                    <a:pt x="18753" y="20707"/>
                  </a:lnTo>
                  <a:lnTo>
                    <a:pt x="18282" y="20572"/>
                  </a:lnTo>
                  <a:lnTo>
                    <a:pt x="17878" y="20370"/>
                  </a:lnTo>
                  <a:lnTo>
                    <a:pt x="17709" y="20235"/>
                  </a:lnTo>
                  <a:lnTo>
                    <a:pt x="17608" y="20033"/>
                  </a:lnTo>
                  <a:lnTo>
                    <a:pt x="17507" y="19831"/>
                  </a:lnTo>
                  <a:lnTo>
                    <a:pt x="17440" y="19596"/>
                  </a:lnTo>
                  <a:lnTo>
                    <a:pt x="17373" y="19057"/>
                  </a:lnTo>
                  <a:lnTo>
                    <a:pt x="17373" y="18552"/>
                  </a:lnTo>
                  <a:lnTo>
                    <a:pt x="17406" y="18552"/>
                  </a:lnTo>
                  <a:lnTo>
                    <a:pt x="17979" y="18114"/>
                  </a:lnTo>
                  <a:lnTo>
                    <a:pt x="18214" y="17912"/>
                  </a:lnTo>
                  <a:lnTo>
                    <a:pt x="18484" y="17710"/>
                  </a:lnTo>
                  <a:lnTo>
                    <a:pt x="18753" y="17575"/>
                  </a:lnTo>
                  <a:lnTo>
                    <a:pt x="19056" y="17508"/>
                  </a:lnTo>
                  <a:close/>
                  <a:moveTo>
                    <a:pt x="31412" y="19865"/>
                  </a:moveTo>
                  <a:lnTo>
                    <a:pt x="31513" y="20067"/>
                  </a:lnTo>
                  <a:lnTo>
                    <a:pt x="31715" y="20269"/>
                  </a:lnTo>
                  <a:lnTo>
                    <a:pt x="32052" y="20606"/>
                  </a:lnTo>
                  <a:lnTo>
                    <a:pt x="32456" y="21010"/>
                  </a:lnTo>
                  <a:lnTo>
                    <a:pt x="32658" y="21212"/>
                  </a:lnTo>
                  <a:lnTo>
                    <a:pt x="32860" y="21346"/>
                  </a:lnTo>
                  <a:lnTo>
                    <a:pt x="32422" y="21616"/>
                  </a:lnTo>
                  <a:lnTo>
                    <a:pt x="32187" y="21717"/>
                  </a:lnTo>
                  <a:lnTo>
                    <a:pt x="31884" y="21750"/>
                  </a:lnTo>
                  <a:lnTo>
                    <a:pt x="31715" y="21717"/>
                  </a:lnTo>
                  <a:lnTo>
                    <a:pt x="31581" y="21683"/>
                  </a:lnTo>
                  <a:lnTo>
                    <a:pt x="31446" y="21616"/>
                  </a:lnTo>
                  <a:lnTo>
                    <a:pt x="31311" y="21515"/>
                  </a:lnTo>
                  <a:lnTo>
                    <a:pt x="31076" y="21313"/>
                  </a:lnTo>
                  <a:lnTo>
                    <a:pt x="30840" y="21111"/>
                  </a:lnTo>
                  <a:lnTo>
                    <a:pt x="30806" y="21077"/>
                  </a:lnTo>
                  <a:lnTo>
                    <a:pt x="30773" y="21111"/>
                  </a:lnTo>
                  <a:lnTo>
                    <a:pt x="30773" y="21111"/>
                  </a:lnTo>
                  <a:lnTo>
                    <a:pt x="31143" y="20505"/>
                  </a:lnTo>
                  <a:lnTo>
                    <a:pt x="31412" y="19865"/>
                  </a:lnTo>
                  <a:close/>
                  <a:moveTo>
                    <a:pt x="16127" y="1381"/>
                  </a:moveTo>
                  <a:lnTo>
                    <a:pt x="16430" y="1415"/>
                  </a:lnTo>
                  <a:lnTo>
                    <a:pt x="16699" y="1448"/>
                  </a:lnTo>
                  <a:lnTo>
                    <a:pt x="16935" y="1516"/>
                  </a:lnTo>
                  <a:lnTo>
                    <a:pt x="17137" y="1617"/>
                  </a:lnTo>
                  <a:lnTo>
                    <a:pt x="17339" y="1718"/>
                  </a:lnTo>
                  <a:lnTo>
                    <a:pt x="17507" y="1886"/>
                  </a:lnTo>
                  <a:lnTo>
                    <a:pt x="17676" y="2055"/>
                  </a:lnTo>
                  <a:lnTo>
                    <a:pt x="17810" y="2257"/>
                  </a:lnTo>
                  <a:lnTo>
                    <a:pt x="18046" y="2661"/>
                  </a:lnTo>
                  <a:lnTo>
                    <a:pt x="18248" y="3132"/>
                  </a:lnTo>
                  <a:lnTo>
                    <a:pt x="18416" y="3637"/>
                  </a:lnTo>
                  <a:lnTo>
                    <a:pt x="18551" y="4142"/>
                  </a:lnTo>
                  <a:lnTo>
                    <a:pt x="19022" y="6229"/>
                  </a:lnTo>
                  <a:lnTo>
                    <a:pt x="19460" y="8317"/>
                  </a:lnTo>
                  <a:lnTo>
                    <a:pt x="19898" y="10303"/>
                  </a:lnTo>
                  <a:lnTo>
                    <a:pt x="20335" y="12290"/>
                  </a:lnTo>
                  <a:lnTo>
                    <a:pt x="20605" y="13300"/>
                  </a:lnTo>
                  <a:lnTo>
                    <a:pt x="20874" y="14276"/>
                  </a:lnTo>
                  <a:lnTo>
                    <a:pt x="21177" y="15252"/>
                  </a:lnTo>
                  <a:lnTo>
                    <a:pt x="21514" y="16229"/>
                  </a:lnTo>
                  <a:lnTo>
                    <a:pt x="20874" y="16027"/>
                  </a:lnTo>
                  <a:lnTo>
                    <a:pt x="20234" y="15892"/>
                  </a:lnTo>
                  <a:lnTo>
                    <a:pt x="19258" y="15724"/>
                  </a:lnTo>
                  <a:lnTo>
                    <a:pt x="18753" y="15656"/>
                  </a:lnTo>
                  <a:lnTo>
                    <a:pt x="18248" y="15623"/>
                  </a:lnTo>
                  <a:lnTo>
                    <a:pt x="17238" y="15623"/>
                  </a:lnTo>
                  <a:lnTo>
                    <a:pt x="16733" y="15690"/>
                  </a:lnTo>
                  <a:lnTo>
                    <a:pt x="16228" y="15791"/>
                  </a:lnTo>
                  <a:lnTo>
                    <a:pt x="16161" y="15757"/>
                  </a:lnTo>
                  <a:lnTo>
                    <a:pt x="16093" y="15791"/>
                  </a:lnTo>
                  <a:lnTo>
                    <a:pt x="16060" y="15825"/>
                  </a:lnTo>
                  <a:lnTo>
                    <a:pt x="15959" y="16027"/>
                  </a:lnTo>
                  <a:lnTo>
                    <a:pt x="15858" y="16229"/>
                  </a:lnTo>
                  <a:lnTo>
                    <a:pt x="15824" y="16464"/>
                  </a:lnTo>
                  <a:lnTo>
                    <a:pt x="15858" y="16700"/>
                  </a:lnTo>
                  <a:lnTo>
                    <a:pt x="15891" y="16767"/>
                  </a:lnTo>
                  <a:lnTo>
                    <a:pt x="15959" y="16767"/>
                  </a:lnTo>
                  <a:lnTo>
                    <a:pt x="15992" y="16734"/>
                  </a:lnTo>
                  <a:lnTo>
                    <a:pt x="16026" y="16700"/>
                  </a:lnTo>
                  <a:lnTo>
                    <a:pt x="16060" y="16464"/>
                  </a:lnTo>
                  <a:lnTo>
                    <a:pt x="16093" y="16296"/>
                  </a:lnTo>
                  <a:lnTo>
                    <a:pt x="16161" y="16094"/>
                  </a:lnTo>
                  <a:lnTo>
                    <a:pt x="16262" y="15926"/>
                  </a:lnTo>
                  <a:lnTo>
                    <a:pt x="16262" y="15892"/>
                  </a:lnTo>
                  <a:lnTo>
                    <a:pt x="18349" y="15926"/>
                  </a:lnTo>
                  <a:lnTo>
                    <a:pt x="19393" y="15993"/>
                  </a:lnTo>
                  <a:lnTo>
                    <a:pt x="19898" y="16060"/>
                  </a:lnTo>
                  <a:lnTo>
                    <a:pt x="20437" y="16161"/>
                  </a:lnTo>
                  <a:lnTo>
                    <a:pt x="21043" y="16296"/>
                  </a:lnTo>
                  <a:lnTo>
                    <a:pt x="21615" y="16464"/>
                  </a:lnTo>
                  <a:lnTo>
                    <a:pt x="22793" y="16801"/>
                  </a:lnTo>
                  <a:lnTo>
                    <a:pt x="22827" y="16868"/>
                  </a:lnTo>
                  <a:lnTo>
                    <a:pt x="22894" y="16936"/>
                  </a:lnTo>
                  <a:lnTo>
                    <a:pt x="22962" y="16969"/>
                  </a:lnTo>
                  <a:lnTo>
                    <a:pt x="23029" y="16936"/>
                  </a:lnTo>
                  <a:lnTo>
                    <a:pt x="23096" y="16902"/>
                  </a:lnTo>
                  <a:lnTo>
                    <a:pt x="23736" y="17037"/>
                  </a:lnTo>
                  <a:lnTo>
                    <a:pt x="24409" y="17171"/>
                  </a:lnTo>
                  <a:lnTo>
                    <a:pt x="24914" y="17239"/>
                  </a:lnTo>
                  <a:lnTo>
                    <a:pt x="25386" y="17306"/>
                  </a:lnTo>
                  <a:lnTo>
                    <a:pt x="26396" y="17340"/>
                  </a:lnTo>
                  <a:lnTo>
                    <a:pt x="27372" y="17373"/>
                  </a:lnTo>
                  <a:lnTo>
                    <a:pt x="28382" y="17441"/>
                  </a:lnTo>
                  <a:lnTo>
                    <a:pt x="29359" y="17542"/>
                  </a:lnTo>
                  <a:lnTo>
                    <a:pt x="29830" y="17609"/>
                  </a:lnTo>
                  <a:lnTo>
                    <a:pt x="30335" y="17710"/>
                  </a:lnTo>
                  <a:lnTo>
                    <a:pt x="30806" y="17845"/>
                  </a:lnTo>
                  <a:lnTo>
                    <a:pt x="31244" y="18047"/>
                  </a:lnTo>
                  <a:lnTo>
                    <a:pt x="31715" y="18249"/>
                  </a:lnTo>
                  <a:lnTo>
                    <a:pt x="32153" y="18518"/>
                  </a:lnTo>
                  <a:lnTo>
                    <a:pt x="32052" y="19057"/>
                  </a:lnTo>
                  <a:lnTo>
                    <a:pt x="32018" y="19259"/>
                  </a:lnTo>
                  <a:lnTo>
                    <a:pt x="31951" y="19360"/>
                  </a:lnTo>
                  <a:lnTo>
                    <a:pt x="31884" y="19394"/>
                  </a:lnTo>
                  <a:lnTo>
                    <a:pt x="31816" y="19427"/>
                  </a:lnTo>
                  <a:lnTo>
                    <a:pt x="31715" y="19394"/>
                  </a:lnTo>
                  <a:lnTo>
                    <a:pt x="31581" y="19360"/>
                  </a:lnTo>
                  <a:lnTo>
                    <a:pt x="31581" y="19293"/>
                  </a:lnTo>
                  <a:lnTo>
                    <a:pt x="31581" y="19259"/>
                  </a:lnTo>
                  <a:lnTo>
                    <a:pt x="31581" y="19192"/>
                  </a:lnTo>
                  <a:lnTo>
                    <a:pt x="31513" y="19158"/>
                  </a:lnTo>
                  <a:lnTo>
                    <a:pt x="31412" y="19158"/>
                  </a:lnTo>
                  <a:lnTo>
                    <a:pt x="31379" y="19192"/>
                  </a:lnTo>
                  <a:lnTo>
                    <a:pt x="31345" y="19225"/>
                  </a:lnTo>
                  <a:lnTo>
                    <a:pt x="31278" y="19562"/>
                  </a:lnTo>
                  <a:lnTo>
                    <a:pt x="31143" y="19899"/>
                  </a:lnTo>
                  <a:lnTo>
                    <a:pt x="31008" y="20202"/>
                  </a:lnTo>
                  <a:lnTo>
                    <a:pt x="30874" y="20505"/>
                  </a:lnTo>
                  <a:lnTo>
                    <a:pt x="30503" y="21077"/>
                  </a:lnTo>
                  <a:lnTo>
                    <a:pt x="30099" y="21616"/>
                  </a:lnTo>
                  <a:lnTo>
                    <a:pt x="29864" y="21851"/>
                  </a:lnTo>
                  <a:lnTo>
                    <a:pt x="29662" y="22087"/>
                  </a:lnTo>
                  <a:lnTo>
                    <a:pt x="29426" y="22289"/>
                  </a:lnTo>
                  <a:lnTo>
                    <a:pt x="29157" y="22491"/>
                  </a:lnTo>
                  <a:lnTo>
                    <a:pt x="28921" y="22626"/>
                  </a:lnTo>
                  <a:lnTo>
                    <a:pt x="28685" y="22693"/>
                  </a:lnTo>
                  <a:lnTo>
                    <a:pt x="28416" y="22727"/>
                  </a:lnTo>
                  <a:lnTo>
                    <a:pt x="28180" y="22727"/>
                  </a:lnTo>
                  <a:lnTo>
                    <a:pt x="27944" y="22693"/>
                  </a:lnTo>
                  <a:lnTo>
                    <a:pt x="27675" y="22659"/>
                  </a:lnTo>
                  <a:lnTo>
                    <a:pt x="27204" y="22491"/>
                  </a:lnTo>
                  <a:lnTo>
                    <a:pt x="26598" y="22255"/>
                  </a:lnTo>
                  <a:lnTo>
                    <a:pt x="26295" y="22121"/>
                  </a:lnTo>
                  <a:lnTo>
                    <a:pt x="26025" y="21952"/>
                  </a:lnTo>
                  <a:lnTo>
                    <a:pt x="25790" y="21784"/>
                  </a:lnTo>
                  <a:lnTo>
                    <a:pt x="25554" y="21582"/>
                  </a:lnTo>
                  <a:lnTo>
                    <a:pt x="25352" y="21346"/>
                  </a:lnTo>
                  <a:lnTo>
                    <a:pt x="25150" y="21077"/>
                  </a:lnTo>
                  <a:lnTo>
                    <a:pt x="25083" y="20909"/>
                  </a:lnTo>
                  <a:lnTo>
                    <a:pt x="25015" y="20740"/>
                  </a:lnTo>
                  <a:lnTo>
                    <a:pt x="24914" y="20370"/>
                  </a:lnTo>
                  <a:lnTo>
                    <a:pt x="24813" y="19629"/>
                  </a:lnTo>
                  <a:lnTo>
                    <a:pt x="24746" y="18922"/>
                  </a:lnTo>
                  <a:lnTo>
                    <a:pt x="24679" y="18619"/>
                  </a:lnTo>
                  <a:lnTo>
                    <a:pt x="24780" y="18619"/>
                  </a:lnTo>
                  <a:lnTo>
                    <a:pt x="24813" y="18586"/>
                  </a:lnTo>
                  <a:lnTo>
                    <a:pt x="24847" y="18518"/>
                  </a:lnTo>
                  <a:lnTo>
                    <a:pt x="24847" y="18451"/>
                  </a:lnTo>
                  <a:lnTo>
                    <a:pt x="24746" y="18316"/>
                  </a:lnTo>
                  <a:lnTo>
                    <a:pt x="24746" y="18283"/>
                  </a:lnTo>
                  <a:lnTo>
                    <a:pt x="24712" y="18249"/>
                  </a:lnTo>
                  <a:lnTo>
                    <a:pt x="24679" y="18249"/>
                  </a:lnTo>
                  <a:lnTo>
                    <a:pt x="24544" y="18114"/>
                  </a:lnTo>
                  <a:lnTo>
                    <a:pt x="24409" y="17979"/>
                  </a:lnTo>
                  <a:lnTo>
                    <a:pt x="24241" y="17912"/>
                  </a:lnTo>
                  <a:lnTo>
                    <a:pt x="24039" y="17845"/>
                  </a:lnTo>
                  <a:lnTo>
                    <a:pt x="23803" y="17845"/>
                  </a:lnTo>
                  <a:lnTo>
                    <a:pt x="23500" y="17878"/>
                  </a:lnTo>
                  <a:lnTo>
                    <a:pt x="23467" y="17845"/>
                  </a:lnTo>
                  <a:lnTo>
                    <a:pt x="23332" y="17845"/>
                  </a:lnTo>
                  <a:lnTo>
                    <a:pt x="23298" y="17912"/>
                  </a:lnTo>
                  <a:lnTo>
                    <a:pt x="23164" y="18215"/>
                  </a:lnTo>
                  <a:lnTo>
                    <a:pt x="23130" y="18283"/>
                  </a:lnTo>
                  <a:lnTo>
                    <a:pt x="23130" y="18350"/>
                  </a:lnTo>
                  <a:lnTo>
                    <a:pt x="22962" y="18754"/>
                  </a:lnTo>
                  <a:lnTo>
                    <a:pt x="22726" y="19158"/>
                  </a:lnTo>
                  <a:lnTo>
                    <a:pt x="22490" y="19528"/>
                  </a:lnTo>
                  <a:lnTo>
                    <a:pt x="22221" y="19899"/>
                  </a:lnTo>
                  <a:lnTo>
                    <a:pt x="22389" y="19596"/>
                  </a:lnTo>
                  <a:lnTo>
                    <a:pt x="22524" y="19225"/>
                  </a:lnTo>
                  <a:lnTo>
                    <a:pt x="22625" y="18889"/>
                  </a:lnTo>
                  <a:lnTo>
                    <a:pt x="22692" y="18518"/>
                  </a:lnTo>
                  <a:lnTo>
                    <a:pt x="22692" y="18182"/>
                  </a:lnTo>
                  <a:lnTo>
                    <a:pt x="22659" y="17845"/>
                  </a:lnTo>
                  <a:lnTo>
                    <a:pt x="22558" y="17542"/>
                  </a:lnTo>
                  <a:lnTo>
                    <a:pt x="22423" y="17272"/>
                  </a:lnTo>
                  <a:lnTo>
                    <a:pt x="22221" y="17104"/>
                  </a:lnTo>
                  <a:lnTo>
                    <a:pt x="22019" y="16936"/>
                  </a:lnTo>
                  <a:lnTo>
                    <a:pt x="21750" y="16801"/>
                  </a:lnTo>
                  <a:lnTo>
                    <a:pt x="21447" y="16700"/>
                  </a:lnTo>
                  <a:lnTo>
                    <a:pt x="20841" y="16532"/>
                  </a:lnTo>
                  <a:lnTo>
                    <a:pt x="20335" y="16397"/>
                  </a:lnTo>
                  <a:lnTo>
                    <a:pt x="19696" y="16262"/>
                  </a:lnTo>
                  <a:lnTo>
                    <a:pt x="19359" y="16229"/>
                  </a:lnTo>
                  <a:lnTo>
                    <a:pt x="19022" y="16195"/>
                  </a:lnTo>
                  <a:lnTo>
                    <a:pt x="18686" y="16229"/>
                  </a:lnTo>
                  <a:lnTo>
                    <a:pt x="18383" y="16262"/>
                  </a:lnTo>
                  <a:lnTo>
                    <a:pt x="18046" y="16330"/>
                  </a:lnTo>
                  <a:lnTo>
                    <a:pt x="17709" y="16397"/>
                  </a:lnTo>
                  <a:lnTo>
                    <a:pt x="17676" y="16431"/>
                  </a:lnTo>
                  <a:lnTo>
                    <a:pt x="17642" y="16464"/>
                  </a:lnTo>
                  <a:lnTo>
                    <a:pt x="17642" y="16565"/>
                  </a:lnTo>
                  <a:lnTo>
                    <a:pt x="17440" y="16767"/>
                  </a:lnTo>
                  <a:lnTo>
                    <a:pt x="17305" y="17003"/>
                  </a:lnTo>
                  <a:lnTo>
                    <a:pt x="17204" y="17272"/>
                  </a:lnTo>
                  <a:lnTo>
                    <a:pt x="17137" y="17542"/>
                  </a:lnTo>
                  <a:lnTo>
                    <a:pt x="17070" y="17845"/>
                  </a:lnTo>
                  <a:lnTo>
                    <a:pt x="17070" y="18148"/>
                  </a:lnTo>
                  <a:lnTo>
                    <a:pt x="17137" y="18788"/>
                  </a:lnTo>
                  <a:lnTo>
                    <a:pt x="17204" y="19461"/>
                  </a:lnTo>
                  <a:lnTo>
                    <a:pt x="17238" y="19798"/>
                  </a:lnTo>
                  <a:lnTo>
                    <a:pt x="17339" y="20134"/>
                  </a:lnTo>
                  <a:lnTo>
                    <a:pt x="17440" y="20336"/>
                  </a:lnTo>
                  <a:lnTo>
                    <a:pt x="17608" y="20505"/>
                  </a:lnTo>
                  <a:lnTo>
                    <a:pt x="17777" y="20639"/>
                  </a:lnTo>
                  <a:lnTo>
                    <a:pt x="18012" y="20740"/>
                  </a:lnTo>
                  <a:lnTo>
                    <a:pt x="18248" y="20808"/>
                  </a:lnTo>
                  <a:lnTo>
                    <a:pt x="18484" y="20875"/>
                  </a:lnTo>
                  <a:lnTo>
                    <a:pt x="18921" y="20976"/>
                  </a:lnTo>
                  <a:lnTo>
                    <a:pt x="19527" y="21077"/>
                  </a:lnTo>
                  <a:lnTo>
                    <a:pt x="19830" y="21111"/>
                  </a:lnTo>
                  <a:lnTo>
                    <a:pt x="20133" y="21111"/>
                  </a:lnTo>
                  <a:lnTo>
                    <a:pt x="20403" y="21077"/>
                  </a:lnTo>
                  <a:lnTo>
                    <a:pt x="20706" y="21010"/>
                  </a:lnTo>
                  <a:lnTo>
                    <a:pt x="21009" y="20942"/>
                  </a:lnTo>
                  <a:lnTo>
                    <a:pt x="21278" y="20841"/>
                  </a:lnTo>
                  <a:lnTo>
                    <a:pt x="21379" y="20808"/>
                  </a:lnTo>
                  <a:lnTo>
                    <a:pt x="21379" y="20808"/>
                  </a:lnTo>
                  <a:lnTo>
                    <a:pt x="21043" y="21043"/>
                  </a:lnTo>
                  <a:lnTo>
                    <a:pt x="20874" y="21144"/>
                  </a:lnTo>
                  <a:lnTo>
                    <a:pt x="20672" y="21178"/>
                  </a:lnTo>
                  <a:lnTo>
                    <a:pt x="20437" y="21212"/>
                  </a:lnTo>
                  <a:lnTo>
                    <a:pt x="20167" y="21245"/>
                  </a:lnTo>
                  <a:lnTo>
                    <a:pt x="19696" y="21212"/>
                  </a:lnTo>
                  <a:lnTo>
                    <a:pt x="19258" y="21178"/>
                  </a:lnTo>
                  <a:lnTo>
                    <a:pt x="18854" y="21144"/>
                  </a:lnTo>
                  <a:lnTo>
                    <a:pt x="18450" y="21077"/>
                  </a:lnTo>
                  <a:lnTo>
                    <a:pt x="18113" y="20942"/>
                  </a:lnTo>
                  <a:lnTo>
                    <a:pt x="17777" y="20740"/>
                  </a:lnTo>
                  <a:lnTo>
                    <a:pt x="17474" y="20538"/>
                  </a:lnTo>
                  <a:lnTo>
                    <a:pt x="17238" y="20235"/>
                  </a:lnTo>
                  <a:lnTo>
                    <a:pt x="17036" y="19899"/>
                  </a:lnTo>
                  <a:lnTo>
                    <a:pt x="16868" y="19528"/>
                  </a:lnTo>
                  <a:lnTo>
                    <a:pt x="16733" y="18990"/>
                  </a:lnTo>
                  <a:lnTo>
                    <a:pt x="16666" y="18417"/>
                  </a:lnTo>
                  <a:lnTo>
                    <a:pt x="16497" y="17306"/>
                  </a:lnTo>
                  <a:lnTo>
                    <a:pt x="16565" y="17306"/>
                  </a:lnTo>
                  <a:lnTo>
                    <a:pt x="16666" y="17272"/>
                  </a:lnTo>
                  <a:lnTo>
                    <a:pt x="16699" y="17205"/>
                  </a:lnTo>
                  <a:lnTo>
                    <a:pt x="16699" y="17138"/>
                  </a:lnTo>
                  <a:lnTo>
                    <a:pt x="16699" y="17104"/>
                  </a:lnTo>
                  <a:lnTo>
                    <a:pt x="16666" y="17070"/>
                  </a:lnTo>
                  <a:lnTo>
                    <a:pt x="16598" y="17037"/>
                  </a:lnTo>
                  <a:lnTo>
                    <a:pt x="16430" y="17037"/>
                  </a:lnTo>
                  <a:lnTo>
                    <a:pt x="16329" y="16969"/>
                  </a:lnTo>
                  <a:lnTo>
                    <a:pt x="16262" y="16902"/>
                  </a:lnTo>
                  <a:lnTo>
                    <a:pt x="16161" y="16835"/>
                  </a:lnTo>
                  <a:lnTo>
                    <a:pt x="16026" y="16801"/>
                  </a:lnTo>
                  <a:lnTo>
                    <a:pt x="15925" y="16835"/>
                  </a:lnTo>
                  <a:lnTo>
                    <a:pt x="15858" y="16868"/>
                  </a:lnTo>
                  <a:lnTo>
                    <a:pt x="15824" y="16936"/>
                  </a:lnTo>
                  <a:lnTo>
                    <a:pt x="15858" y="17003"/>
                  </a:lnTo>
                  <a:lnTo>
                    <a:pt x="15891" y="17003"/>
                  </a:lnTo>
                  <a:lnTo>
                    <a:pt x="15992" y="17037"/>
                  </a:lnTo>
                  <a:lnTo>
                    <a:pt x="16060" y="17070"/>
                  </a:lnTo>
                  <a:lnTo>
                    <a:pt x="16194" y="17205"/>
                  </a:lnTo>
                  <a:lnTo>
                    <a:pt x="16329" y="17272"/>
                  </a:lnTo>
                  <a:lnTo>
                    <a:pt x="16329" y="17474"/>
                  </a:lnTo>
                  <a:lnTo>
                    <a:pt x="15555" y="17710"/>
                  </a:lnTo>
                  <a:lnTo>
                    <a:pt x="15184" y="17845"/>
                  </a:lnTo>
                  <a:lnTo>
                    <a:pt x="14814" y="17979"/>
                  </a:lnTo>
                  <a:lnTo>
                    <a:pt x="14612" y="18081"/>
                  </a:lnTo>
                  <a:lnTo>
                    <a:pt x="14376" y="18215"/>
                  </a:lnTo>
                  <a:lnTo>
                    <a:pt x="14275" y="18316"/>
                  </a:lnTo>
                  <a:lnTo>
                    <a:pt x="14174" y="18384"/>
                  </a:lnTo>
                  <a:lnTo>
                    <a:pt x="14141" y="18518"/>
                  </a:lnTo>
                  <a:lnTo>
                    <a:pt x="14141" y="18619"/>
                  </a:lnTo>
                  <a:lnTo>
                    <a:pt x="14208" y="18720"/>
                  </a:lnTo>
                  <a:lnTo>
                    <a:pt x="14309" y="18855"/>
                  </a:lnTo>
                  <a:lnTo>
                    <a:pt x="14545" y="19057"/>
                  </a:lnTo>
                  <a:lnTo>
                    <a:pt x="14881" y="19326"/>
                  </a:lnTo>
                  <a:lnTo>
                    <a:pt x="15050" y="19461"/>
                  </a:lnTo>
                  <a:lnTo>
                    <a:pt x="15252" y="19562"/>
                  </a:lnTo>
                  <a:lnTo>
                    <a:pt x="15420" y="19596"/>
                  </a:lnTo>
                  <a:lnTo>
                    <a:pt x="15757" y="19596"/>
                  </a:lnTo>
                  <a:lnTo>
                    <a:pt x="15925" y="19528"/>
                  </a:lnTo>
                  <a:lnTo>
                    <a:pt x="16228" y="19394"/>
                  </a:lnTo>
                  <a:lnTo>
                    <a:pt x="16531" y="19225"/>
                  </a:lnTo>
                  <a:lnTo>
                    <a:pt x="16666" y="19730"/>
                  </a:lnTo>
                  <a:lnTo>
                    <a:pt x="16834" y="20202"/>
                  </a:lnTo>
                  <a:lnTo>
                    <a:pt x="17002" y="20505"/>
                  </a:lnTo>
                  <a:lnTo>
                    <a:pt x="17238" y="20740"/>
                  </a:lnTo>
                  <a:lnTo>
                    <a:pt x="17474" y="20942"/>
                  </a:lnTo>
                  <a:lnTo>
                    <a:pt x="17777" y="21111"/>
                  </a:lnTo>
                  <a:lnTo>
                    <a:pt x="18080" y="21245"/>
                  </a:lnTo>
                  <a:lnTo>
                    <a:pt x="18383" y="21346"/>
                  </a:lnTo>
                  <a:lnTo>
                    <a:pt x="18719" y="21414"/>
                  </a:lnTo>
                  <a:lnTo>
                    <a:pt x="19022" y="21447"/>
                  </a:lnTo>
                  <a:lnTo>
                    <a:pt x="19898" y="21515"/>
                  </a:lnTo>
                  <a:lnTo>
                    <a:pt x="20335" y="21515"/>
                  </a:lnTo>
                  <a:lnTo>
                    <a:pt x="20571" y="21481"/>
                  </a:lnTo>
                  <a:lnTo>
                    <a:pt x="20773" y="21447"/>
                  </a:lnTo>
                  <a:lnTo>
                    <a:pt x="21076" y="21313"/>
                  </a:lnTo>
                  <a:lnTo>
                    <a:pt x="21346" y="21178"/>
                  </a:lnTo>
                  <a:lnTo>
                    <a:pt x="21581" y="20976"/>
                  </a:lnTo>
                  <a:lnTo>
                    <a:pt x="21817" y="20774"/>
                  </a:lnTo>
                  <a:lnTo>
                    <a:pt x="22255" y="20336"/>
                  </a:lnTo>
                  <a:lnTo>
                    <a:pt x="22625" y="19865"/>
                  </a:lnTo>
                  <a:lnTo>
                    <a:pt x="22726" y="20202"/>
                  </a:lnTo>
                  <a:lnTo>
                    <a:pt x="22827" y="20538"/>
                  </a:lnTo>
                  <a:lnTo>
                    <a:pt x="23063" y="21212"/>
                  </a:lnTo>
                  <a:lnTo>
                    <a:pt x="23164" y="21548"/>
                  </a:lnTo>
                  <a:lnTo>
                    <a:pt x="23164" y="21851"/>
                  </a:lnTo>
                  <a:lnTo>
                    <a:pt x="23130" y="22121"/>
                  </a:lnTo>
                  <a:lnTo>
                    <a:pt x="23029" y="22356"/>
                  </a:lnTo>
                  <a:lnTo>
                    <a:pt x="22861" y="22592"/>
                  </a:lnTo>
                  <a:lnTo>
                    <a:pt x="22625" y="22794"/>
                  </a:lnTo>
                  <a:lnTo>
                    <a:pt x="22389" y="22962"/>
                  </a:lnTo>
                  <a:lnTo>
                    <a:pt x="22086" y="23097"/>
                  </a:lnTo>
                  <a:lnTo>
                    <a:pt x="21144" y="23434"/>
                  </a:lnTo>
                  <a:lnTo>
                    <a:pt x="20201" y="23737"/>
                  </a:lnTo>
                  <a:lnTo>
                    <a:pt x="18282" y="24275"/>
                  </a:lnTo>
                  <a:lnTo>
                    <a:pt x="16430" y="24814"/>
                  </a:lnTo>
                  <a:lnTo>
                    <a:pt x="14578" y="25319"/>
                  </a:lnTo>
                  <a:lnTo>
                    <a:pt x="12558" y="25824"/>
                  </a:lnTo>
                  <a:lnTo>
                    <a:pt x="11683" y="25992"/>
                  </a:lnTo>
                  <a:lnTo>
                    <a:pt x="11245" y="26127"/>
                  </a:lnTo>
                  <a:lnTo>
                    <a:pt x="10807" y="26296"/>
                  </a:lnTo>
                  <a:lnTo>
                    <a:pt x="10100" y="23467"/>
                  </a:lnTo>
                  <a:lnTo>
                    <a:pt x="9259" y="20202"/>
                  </a:lnTo>
                  <a:lnTo>
                    <a:pt x="8484" y="16902"/>
                  </a:lnTo>
                  <a:lnTo>
                    <a:pt x="8013" y="14848"/>
                  </a:lnTo>
                  <a:lnTo>
                    <a:pt x="8350" y="14781"/>
                  </a:lnTo>
                  <a:lnTo>
                    <a:pt x="8686" y="14714"/>
                  </a:lnTo>
                  <a:lnTo>
                    <a:pt x="9360" y="14545"/>
                  </a:lnTo>
                  <a:lnTo>
                    <a:pt x="10134" y="14310"/>
                  </a:lnTo>
                  <a:lnTo>
                    <a:pt x="10504" y="14141"/>
                  </a:lnTo>
                  <a:lnTo>
                    <a:pt x="10841" y="13973"/>
                  </a:lnTo>
                  <a:lnTo>
                    <a:pt x="10875" y="13939"/>
                  </a:lnTo>
                  <a:lnTo>
                    <a:pt x="10875" y="13906"/>
                  </a:lnTo>
                  <a:lnTo>
                    <a:pt x="10841" y="13872"/>
                  </a:lnTo>
                  <a:lnTo>
                    <a:pt x="10807" y="13872"/>
                  </a:lnTo>
                  <a:lnTo>
                    <a:pt x="10437" y="13973"/>
                  </a:lnTo>
                  <a:lnTo>
                    <a:pt x="10067" y="14108"/>
                  </a:lnTo>
                  <a:lnTo>
                    <a:pt x="9326" y="14377"/>
                  </a:lnTo>
                  <a:lnTo>
                    <a:pt x="8653" y="14545"/>
                  </a:lnTo>
                  <a:lnTo>
                    <a:pt x="8013" y="14747"/>
                  </a:lnTo>
                  <a:lnTo>
                    <a:pt x="7845" y="14040"/>
                  </a:lnTo>
                  <a:lnTo>
                    <a:pt x="8484" y="13906"/>
                  </a:lnTo>
                  <a:lnTo>
                    <a:pt x="9090" y="13737"/>
                  </a:lnTo>
                  <a:lnTo>
                    <a:pt x="10302" y="13367"/>
                  </a:lnTo>
                  <a:lnTo>
                    <a:pt x="13063" y="12593"/>
                  </a:lnTo>
                  <a:lnTo>
                    <a:pt x="15824" y="11886"/>
                  </a:lnTo>
                  <a:lnTo>
                    <a:pt x="18618" y="11179"/>
                  </a:lnTo>
                  <a:lnTo>
                    <a:pt x="18686" y="11145"/>
                  </a:lnTo>
                  <a:lnTo>
                    <a:pt x="18686" y="11078"/>
                  </a:lnTo>
                  <a:lnTo>
                    <a:pt x="18652" y="11010"/>
                  </a:lnTo>
                  <a:lnTo>
                    <a:pt x="18585" y="11010"/>
                  </a:lnTo>
                  <a:lnTo>
                    <a:pt x="15790" y="11684"/>
                  </a:lnTo>
                  <a:lnTo>
                    <a:pt x="12996" y="12424"/>
                  </a:lnTo>
                  <a:lnTo>
                    <a:pt x="10235" y="13199"/>
                  </a:lnTo>
                  <a:lnTo>
                    <a:pt x="9023" y="13535"/>
                  </a:lnTo>
                  <a:lnTo>
                    <a:pt x="8417" y="13704"/>
                  </a:lnTo>
                  <a:lnTo>
                    <a:pt x="7845" y="13939"/>
                  </a:lnTo>
                  <a:lnTo>
                    <a:pt x="7676" y="13266"/>
                  </a:lnTo>
                  <a:lnTo>
                    <a:pt x="8350" y="13165"/>
                  </a:lnTo>
                  <a:lnTo>
                    <a:pt x="8989" y="12997"/>
                  </a:lnTo>
                  <a:lnTo>
                    <a:pt x="9629" y="12795"/>
                  </a:lnTo>
                  <a:lnTo>
                    <a:pt x="10269" y="12593"/>
                  </a:lnTo>
                  <a:lnTo>
                    <a:pt x="11514" y="12155"/>
                  </a:lnTo>
                  <a:lnTo>
                    <a:pt x="12794" y="11751"/>
                  </a:lnTo>
                  <a:lnTo>
                    <a:pt x="14107" y="11381"/>
                  </a:lnTo>
                  <a:lnTo>
                    <a:pt x="15420" y="11044"/>
                  </a:lnTo>
                  <a:lnTo>
                    <a:pt x="18080" y="10404"/>
                  </a:lnTo>
                  <a:lnTo>
                    <a:pt x="18113" y="10371"/>
                  </a:lnTo>
                  <a:lnTo>
                    <a:pt x="18147" y="10337"/>
                  </a:lnTo>
                  <a:lnTo>
                    <a:pt x="18147" y="10270"/>
                  </a:lnTo>
                  <a:lnTo>
                    <a:pt x="18113" y="10202"/>
                  </a:lnTo>
                  <a:lnTo>
                    <a:pt x="18012" y="10202"/>
                  </a:lnTo>
                  <a:lnTo>
                    <a:pt x="16699" y="10505"/>
                  </a:lnTo>
                  <a:lnTo>
                    <a:pt x="15420" y="10842"/>
                  </a:lnTo>
                  <a:lnTo>
                    <a:pt x="12828" y="11583"/>
                  </a:lnTo>
                  <a:lnTo>
                    <a:pt x="10235" y="12391"/>
                  </a:lnTo>
                  <a:lnTo>
                    <a:pt x="7643" y="13131"/>
                  </a:lnTo>
                  <a:lnTo>
                    <a:pt x="7272" y="11482"/>
                  </a:lnTo>
                  <a:lnTo>
                    <a:pt x="7710" y="11414"/>
                  </a:lnTo>
                  <a:lnTo>
                    <a:pt x="8148" y="11313"/>
                  </a:lnTo>
                  <a:lnTo>
                    <a:pt x="9023" y="11044"/>
                  </a:lnTo>
                  <a:lnTo>
                    <a:pt x="11279" y="10404"/>
                  </a:lnTo>
                  <a:lnTo>
                    <a:pt x="12390" y="10101"/>
                  </a:lnTo>
                  <a:lnTo>
                    <a:pt x="13501" y="9832"/>
                  </a:lnTo>
                  <a:lnTo>
                    <a:pt x="14646" y="9596"/>
                  </a:lnTo>
                  <a:lnTo>
                    <a:pt x="15790" y="9394"/>
                  </a:lnTo>
                  <a:lnTo>
                    <a:pt x="15824" y="9360"/>
                  </a:lnTo>
                  <a:lnTo>
                    <a:pt x="15824" y="9293"/>
                  </a:lnTo>
                  <a:lnTo>
                    <a:pt x="15790" y="9259"/>
                  </a:lnTo>
                  <a:lnTo>
                    <a:pt x="15723" y="9226"/>
                  </a:lnTo>
                  <a:lnTo>
                    <a:pt x="14679" y="9428"/>
                  </a:lnTo>
                  <a:lnTo>
                    <a:pt x="13602" y="9630"/>
                  </a:lnTo>
                  <a:lnTo>
                    <a:pt x="12525" y="9899"/>
                  </a:lnTo>
                  <a:lnTo>
                    <a:pt x="11481" y="10169"/>
                  </a:lnTo>
                  <a:lnTo>
                    <a:pt x="9225" y="10808"/>
                  </a:lnTo>
                  <a:lnTo>
                    <a:pt x="8215" y="11078"/>
                  </a:lnTo>
                  <a:lnTo>
                    <a:pt x="7744" y="11246"/>
                  </a:lnTo>
                  <a:lnTo>
                    <a:pt x="7272" y="11448"/>
                  </a:lnTo>
                  <a:lnTo>
                    <a:pt x="7138" y="10977"/>
                  </a:lnTo>
                  <a:lnTo>
                    <a:pt x="8417" y="10573"/>
                  </a:lnTo>
                  <a:lnTo>
                    <a:pt x="9730" y="10135"/>
                  </a:lnTo>
                  <a:lnTo>
                    <a:pt x="11009" y="9697"/>
                  </a:lnTo>
                  <a:lnTo>
                    <a:pt x="12323" y="9293"/>
                  </a:lnTo>
                  <a:lnTo>
                    <a:pt x="13669" y="8923"/>
                  </a:lnTo>
                  <a:lnTo>
                    <a:pt x="15016" y="8586"/>
                  </a:lnTo>
                  <a:lnTo>
                    <a:pt x="16363" y="8283"/>
                  </a:lnTo>
                  <a:lnTo>
                    <a:pt x="17743" y="8014"/>
                  </a:lnTo>
                  <a:lnTo>
                    <a:pt x="17777" y="7980"/>
                  </a:lnTo>
                  <a:lnTo>
                    <a:pt x="17777" y="7913"/>
                  </a:lnTo>
                  <a:lnTo>
                    <a:pt x="17743" y="7845"/>
                  </a:lnTo>
                  <a:lnTo>
                    <a:pt x="17676" y="7845"/>
                  </a:lnTo>
                  <a:lnTo>
                    <a:pt x="16329" y="8115"/>
                  </a:lnTo>
                  <a:lnTo>
                    <a:pt x="14982" y="8418"/>
                  </a:lnTo>
                  <a:lnTo>
                    <a:pt x="13602" y="8754"/>
                  </a:lnTo>
                  <a:lnTo>
                    <a:pt x="12289" y="9125"/>
                  </a:lnTo>
                  <a:lnTo>
                    <a:pt x="10976" y="9495"/>
                  </a:lnTo>
                  <a:lnTo>
                    <a:pt x="9663" y="9899"/>
                  </a:lnTo>
                  <a:lnTo>
                    <a:pt x="8350" y="10337"/>
                  </a:lnTo>
                  <a:lnTo>
                    <a:pt x="7710" y="10606"/>
                  </a:lnTo>
                  <a:lnTo>
                    <a:pt x="7104" y="10876"/>
                  </a:lnTo>
                  <a:lnTo>
                    <a:pt x="6969" y="10371"/>
                  </a:lnTo>
                  <a:lnTo>
                    <a:pt x="6902" y="10270"/>
                  </a:lnTo>
                  <a:lnTo>
                    <a:pt x="7542" y="10101"/>
                  </a:lnTo>
                  <a:lnTo>
                    <a:pt x="8148" y="9933"/>
                  </a:lnTo>
                  <a:lnTo>
                    <a:pt x="9360" y="9562"/>
                  </a:lnTo>
                  <a:lnTo>
                    <a:pt x="12087" y="8788"/>
                  </a:lnTo>
                  <a:lnTo>
                    <a:pt x="13501" y="8451"/>
                  </a:lnTo>
                  <a:lnTo>
                    <a:pt x="14881" y="8115"/>
                  </a:lnTo>
                  <a:lnTo>
                    <a:pt x="17676" y="7475"/>
                  </a:lnTo>
                  <a:lnTo>
                    <a:pt x="17709" y="7441"/>
                  </a:lnTo>
                  <a:lnTo>
                    <a:pt x="17709" y="7374"/>
                  </a:lnTo>
                  <a:lnTo>
                    <a:pt x="17676" y="7340"/>
                  </a:lnTo>
                  <a:lnTo>
                    <a:pt x="17642" y="7340"/>
                  </a:lnTo>
                  <a:lnTo>
                    <a:pt x="16228" y="7610"/>
                  </a:lnTo>
                  <a:lnTo>
                    <a:pt x="14848" y="7946"/>
                  </a:lnTo>
                  <a:lnTo>
                    <a:pt x="12053" y="8653"/>
                  </a:lnTo>
                  <a:lnTo>
                    <a:pt x="9326" y="9428"/>
                  </a:lnTo>
                  <a:lnTo>
                    <a:pt x="8080" y="9764"/>
                  </a:lnTo>
                  <a:lnTo>
                    <a:pt x="7474" y="9933"/>
                  </a:lnTo>
                  <a:lnTo>
                    <a:pt x="6902" y="10169"/>
                  </a:lnTo>
                  <a:lnTo>
                    <a:pt x="6599" y="9327"/>
                  </a:lnTo>
                  <a:lnTo>
                    <a:pt x="7239" y="9293"/>
                  </a:lnTo>
                  <a:lnTo>
                    <a:pt x="7878" y="9158"/>
                  </a:lnTo>
                  <a:lnTo>
                    <a:pt x="8518" y="8990"/>
                  </a:lnTo>
                  <a:lnTo>
                    <a:pt x="9158" y="8788"/>
                  </a:lnTo>
                  <a:lnTo>
                    <a:pt x="10370" y="8350"/>
                  </a:lnTo>
                  <a:lnTo>
                    <a:pt x="11582" y="7879"/>
                  </a:lnTo>
                  <a:lnTo>
                    <a:pt x="11952" y="7778"/>
                  </a:lnTo>
                  <a:lnTo>
                    <a:pt x="12323" y="7711"/>
                  </a:lnTo>
                  <a:lnTo>
                    <a:pt x="13097" y="7610"/>
                  </a:lnTo>
                  <a:lnTo>
                    <a:pt x="13871" y="7542"/>
                  </a:lnTo>
                  <a:lnTo>
                    <a:pt x="14612" y="7441"/>
                  </a:lnTo>
                  <a:lnTo>
                    <a:pt x="15353" y="7273"/>
                  </a:lnTo>
                  <a:lnTo>
                    <a:pt x="16093" y="7105"/>
                  </a:lnTo>
                  <a:lnTo>
                    <a:pt x="16834" y="6869"/>
                  </a:lnTo>
                  <a:lnTo>
                    <a:pt x="17575" y="6633"/>
                  </a:lnTo>
                  <a:lnTo>
                    <a:pt x="17608" y="6600"/>
                  </a:lnTo>
                  <a:lnTo>
                    <a:pt x="17608" y="6532"/>
                  </a:lnTo>
                  <a:lnTo>
                    <a:pt x="17575" y="6465"/>
                  </a:lnTo>
                  <a:lnTo>
                    <a:pt x="17507" y="6465"/>
                  </a:lnTo>
                  <a:lnTo>
                    <a:pt x="16868" y="6701"/>
                  </a:lnTo>
                  <a:lnTo>
                    <a:pt x="16194" y="6903"/>
                  </a:lnTo>
                  <a:lnTo>
                    <a:pt x="15521" y="7071"/>
                  </a:lnTo>
                  <a:lnTo>
                    <a:pt x="14814" y="7239"/>
                  </a:lnTo>
                  <a:lnTo>
                    <a:pt x="14073" y="7340"/>
                  </a:lnTo>
                  <a:lnTo>
                    <a:pt x="13299" y="7441"/>
                  </a:lnTo>
                  <a:lnTo>
                    <a:pt x="12558" y="7542"/>
                  </a:lnTo>
                  <a:lnTo>
                    <a:pt x="11784" y="7677"/>
                  </a:lnTo>
                  <a:lnTo>
                    <a:pt x="11481" y="7744"/>
                  </a:lnTo>
                  <a:lnTo>
                    <a:pt x="11144" y="7845"/>
                  </a:lnTo>
                  <a:lnTo>
                    <a:pt x="10504" y="8115"/>
                  </a:lnTo>
                  <a:lnTo>
                    <a:pt x="9865" y="8350"/>
                  </a:lnTo>
                  <a:lnTo>
                    <a:pt x="9259" y="8586"/>
                  </a:lnTo>
                  <a:lnTo>
                    <a:pt x="8585" y="8788"/>
                  </a:lnTo>
                  <a:lnTo>
                    <a:pt x="7912" y="8923"/>
                  </a:lnTo>
                  <a:lnTo>
                    <a:pt x="7239" y="9091"/>
                  </a:lnTo>
                  <a:lnTo>
                    <a:pt x="6565" y="9259"/>
                  </a:lnTo>
                  <a:lnTo>
                    <a:pt x="6128" y="7980"/>
                  </a:lnTo>
                  <a:lnTo>
                    <a:pt x="6666" y="7913"/>
                  </a:lnTo>
                  <a:lnTo>
                    <a:pt x="7239" y="7845"/>
                  </a:lnTo>
                  <a:lnTo>
                    <a:pt x="7811" y="7711"/>
                  </a:lnTo>
                  <a:lnTo>
                    <a:pt x="8383" y="7576"/>
                  </a:lnTo>
                  <a:lnTo>
                    <a:pt x="9461" y="7206"/>
                  </a:lnTo>
                  <a:lnTo>
                    <a:pt x="10538" y="6869"/>
                  </a:lnTo>
                  <a:lnTo>
                    <a:pt x="11750" y="6465"/>
                  </a:lnTo>
                  <a:lnTo>
                    <a:pt x="12962" y="6061"/>
                  </a:lnTo>
                  <a:lnTo>
                    <a:pt x="14174" y="5724"/>
                  </a:lnTo>
                  <a:lnTo>
                    <a:pt x="15386" y="5455"/>
                  </a:lnTo>
                  <a:lnTo>
                    <a:pt x="15454" y="5421"/>
                  </a:lnTo>
                  <a:lnTo>
                    <a:pt x="15454" y="5354"/>
                  </a:lnTo>
                  <a:lnTo>
                    <a:pt x="15420" y="5287"/>
                  </a:lnTo>
                  <a:lnTo>
                    <a:pt x="15353" y="5287"/>
                  </a:lnTo>
                  <a:lnTo>
                    <a:pt x="14174" y="5556"/>
                  </a:lnTo>
                  <a:lnTo>
                    <a:pt x="13030" y="5893"/>
                  </a:lnTo>
                  <a:lnTo>
                    <a:pt x="11885" y="6229"/>
                  </a:lnTo>
                  <a:lnTo>
                    <a:pt x="10740" y="6600"/>
                  </a:lnTo>
                  <a:lnTo>
                    <a:pt x="9595" y="6970"/>
                  </a:lnTo>
                  <a:lnTo>
                    <a:pt x="8417" y="7273"/>
                  </a:lnTo>
                  <a:lnTo>
                    <a:pt x="6094" y="7913"/>
                  </a:lnTo>
                  <a:lnTo>
                    <a:pt x="5892" y="7307"/>
                  </a:lnTo>
                  <a:lnTo>
                    <a:pt x="5892" y="7273"/>
                  </a:lnTo>
                  <a:lnTo>
                    <a:pt x="6565" y="7138"/>
                  </a:lnTo>
                  <a:lnTo>
                    <a:pt x="7239" y="7004"/>
                  </a:lnTo>
                  <a:lnTo>
                    <a:pt x="8585" y="6667"/>
                  </a:lnTo>
                  <a:lnTo>
                    <a:pt x="9898" y="6297"/>
                  </a:lnTo>
                  <a:lnTo>
                    <a:pt x="11245" y="5926"/>
                  </a:lnTo>
                  <a:lnTo>
                    <a:pt x="12659" y="5489"/>
                  </a:lnTo>
                  <a:lnTo>
                    <a:pt x="14107" y="5051"/>
                  </a:lnTo>
                  <a:lnTo>
                    <a:pt x="15521" y="4580"/>
                  </a:lnTo>
                  <a:lnTo>
                    <a:pt x="16901" y="4041"/>
                  </a:lnTo>
                  <a:lnTo>
                    <a:pt x="16969" y="4007"/>
                  </a:lnTo>
                  <a:lnTo>
                    <a:pt x="16969" y="3940"/>
                  </a:lnTo>
                  <a:lnTo>
                    <a:pt x="16935" y="3906"/>
                  </a:lnTo>
                  <a:lnTo>
                    <a:pt x="16868" y="3906"/>
                  </a:lnTo>
                  <a:lnTo>
                    <a:pt x="14174" y="4815"/>
                  </a:lnTo>
                  <a:lnTo>
                    <a:pt x="12794" y="5253"/>
                  </a:lnTo>
                  <a:lnTo>
                    <a:pt x="11447" y="5657"/>
                  </a:lnTo>
                  <a:lnTo>
                    <a:pt x="10033" y="6061"/>
                  </a:lnTo>
                  <a:lnTo>
                    <a:pt x="8619" y="6398"/>
                  </a:lnTo>
                  <a:lnTo>
                    <a:pt x="7239" y="6734"/>
                  </a:lnTo>
                  <a:lnTo>
                    <a:pt x="5825" y="7105"/>
                  </a:lnTo>
                  <a:lnTo>
                    <a:pt x="5656" y="6398"/>
                  </a:lnTo>
                  <a:lnTo>
                    <a:pt x="5488" y="5657"/>
                  </a:lnTo>
                  <a:lnTo>
                    <a:pt x="5219" y="4209"/>
                  </a:lnTo>
                  <a:lnTo>
                    <a:pt x="7845" y="3536"/>
                  </a:lnTo>
                  <a:lnTo>
                    <a:pt x="11952" y="2492"/>
                  </a:lnTo>
                  <a:lnTo>
                    <a:pt x="16060" y="1448"/>
                  </a:lnTo>
                  <a:lnTo>
                    <a:pt x="16127" y="1448"/>
                  </a:lnTo>
                  <a:lnTo>
                    <a:pt x="16127" y="1381"/>
                  </a:lnTo>
                  <a:close/>
                  <a:moveTo>
                    <a:pt x="4141" y="4479"/>
                  </a:moveTo>
                  <a:lnTo>
                    <a:pt x="4478" y="6061"/>
                  </a:lnTo>
                  <a:lnTo>
                    <a:pt x="4882" y="7610"/>
                  </a:lnTo>
                  <a:lnTo>
                    <a:pt x="5656" y="10707"/>
                  </a:lnTo>
                  <a:lnTo>
                    <a:pt x="7306" y="17171"/>
                  </a:lnTo>
                  <a:lnTo>
                    <a:pt x="9696" y="26632"/>
                  </a:lnTo>
                  <a:lnTo>
                    <a:pt x="8451" y="26868"/>
                  </a:lnTo>
                  <a:lnTo>
                    <a:pt x="8249" y="26228"/>
                  </a:lnTo>
                  <a:lnTo>
                    <a:pt x="8047" y="25555"/>
                  </a:lnTo>
                  <a:lnTo>
                    <a:pt x="7744" y="24242"/>
                  </a:lnTo>
                  <a:lnTo>
                    <a:pt x="7441" y="22895"/>
                  </a:lnTo>
                  <a:lnTo>
                    <a:pt x="7205" y="21582"/>
                  </a:lnTo>
                  <a:lnTo>
                    <a:pt x="6902" y="20168"/>
                  </a:lnTo>
                  <a:lnTo>
                    <a:pt x="6565" y="18788"/>
                  </a:lnTo>
                  <a:lnTo>
                    <a:pt x="6161" y="17407"/>
                  </a:lnTo>
                  <a:lnTo>
                    <a:pt x="5724" y="16060"/>
                  </a:lnTo>
                  <a:lnTo>
                    <a:pt x="5286" y="14680"/>
                  </a:lnTo>
                  <a:lnTo>
                    <a:pt x="4882" y="13300"/>
                  </a:lnTo>
                  <a:lnTo>
                    <a:pt x="4512" y="11886"/>
                  </a:lnTo>
                  <a:lnTo>
                    <a:pt x="4175" y="10505"/>
                  </a:lnTo>
                  <a:lnTo>
                    <a:pt x="3501" y="7711"/>
                  </a:lnTo>
                  <a:lnTo>
                    <a:pt x="3165" y="6263"/>
                  </a:lnTo>
                  <a:lnTo>
                    <a:pt x="2996" y="5556"/>
                  </a:lnTo>
                  <a:lnTo>
                    <a:pt x="2794" y="4849"/>
                  </a:lnTo>
                  <a:lnTo>
                    <a:pt x="3737" y="4580"/>
                  </a:lnTo>
                  <a:lnTo>
                    <a:pt x="4141" y="4479"/>
                  </a:lnTo>
                  <a:close/>
                  <a:moveTo>
                    <a:pt x="23298" y="18687"/>
                  </a:moveTo>
                  <a:lnTo>
                    <a:pt x="23635" y="19562"/>
                  </a:lnTo>
                  <a:lnTo>
                    <a:pt x="23904" y="20437"/>
                  </a:lnTo>
                  <a:lnTo>
                    <a:pt x="24140" y="21144"/>
                  </a:lnTo>
                  <a:lnTo>
                    <a:pt x="24241" y="21481"/>
                  </a:lnTo>
                  <a:lnTo>
                    <a:pt x="24308" y="21851"/>
                  </a:lnTo>
                  <a:lnTo>
                    <a:pt x="24342" y="22222"/>
                  </a:lnTo>
                  <a:lnTo>
                    <a:pt x="24275" y="22558"/>
                  </a:lnTo>
                  <a:lnTo>
                    <a:pt x="24241" y="22727"/>
                  </a:lnTo>
                  <a:lnTo>
                    <a:pt x="24174" y="22861"/>
                  </a:lnTo>
                  <a:lnTo>
                    <a:pt x="24073" y="23030"/>
                  </a:lnTo>
                  <a:lnTo>
                    <a:pt x="23972" y="23164"/>
                  </a:lnTo>
                  <a:lnTo>
                    <a:pt x="23736" y="23366"/>
                  </a:lnTo>
                  <a:lnTo>
                    <a:pt x="23500" y="23535"/>
                  </a:lnTo>
                  <a:lnTo>
                    <a:pt x="23231" y="23703"/>
                  </a:lnTo>
                  <a:lnTo>
                    <a:pt x="22928" y="23804"/>
                  </a:lnTo>
                  <a:lnTo>
                    <a:pt x="22356" y="24006"/>
                  </a:lnTo>
                  <a:lnTo>
                    <a:pt x="21783" y="24174"/>
                  </a:lnTo>
                  <a:lnTo>
                    <a:pt x="21245" y="24309"/>
                  </a:lnTo>
                  <a:lnTo>
                    <a:pt x="20706" y="24410"/>
                  </a:lnTo>
                  <a:lnTo>
                    <a:pt x="19595" y="24578"/>
                  </a:lnTo>
                  <a:lnTo>
                    <a:pt x="18517" y="24780"/>
                  </a:lnTo>
                  <a:lnTo>
                    <a:pt x="17406" y="25050"/>
                  </a:lnTo>
                  <a:lnTo>
                    <a:pt x="16329" y="25319"/>
                  </a:lnTo>
                  <a:lnTo>
                    <a:pt x="15252" y="25588"/>
                  </a:lnTo>
                  <a:lnTo>
                    <a:pt x="14174" y="25891"/>
                  </a:lnTo>
                  <a:lnTo>
                    <a:pt x="13097" y="26228"/>
                  </a:lnTo>
                  <a:lnTo>
                    <a:pt x="10976" y="26935"/>
                  </a:lnTo>
                  <a:lnTo>
                    <a:pt x="10908" y="26733"/>
                  </a:lnTo>
                  <a:lnTo>
                    <a:pt x="10807" y="26363"/>
                  </a:lnTo>
                  <a:lnTo>
                    <a:pt x="10841" y="26363"/>
                  </a:lnTo>
                  <a:lnTo>
                    <a:pt x="11346" y="26329"/>
                  </a:lnTo>
                  <a:lnTo>
                    <a:pt x="11851" y="26228"/>
                  </a:lnTo>
                  <a:lnTo>
                    <a:pt x="12861" y="25959"/>
                  </a:lnTo>
                  <a:lnTo>
                    <a:pt x="15117" y="25420"/>
                  </a:lnTo>
                  <a:lnTo>
                    <a:pt x="17474" y="24747"/>
                  </a:lnTo>
                  <a:lnTo>
                    <a:pt x="19830" y="24073"/>
                  </a:lnTo>
                  <a:lnTo>
                    <a:pt x="20672" y="23838"/>
                  </a:lnTo>
                  <a:lnTo>
                    <a:pt x="21548" y="23568"/>
                  </a:lnTo>
                  <a:lnTo>
                    <a:pt x="21985" y="23400"/>
                  </a:lnTo>
                  <a:lnTo>
                    <a:pt x="22389" y="23232"/>
                  </a:lnTo>
                  <a:lnTo>
                    <a:pt x="22760" y="22996"/>
                  </a:lnTo>
                  <a:lnTo>
                    <a:pt x="23096" y="22693"/>
                  </a:lnTo>
                  <a:lnTo>
                    <a:pt x="23231" y="22558"/>
                  </a:lnTo>
                  <a:lnTo>
                    <a:pt x="23332" y="22390"/>
                  </a:lnTo>
                  <a:lnTo>
                    <a:pt x="23399" y="22188"/>
                  </a:lnTo>
                  <a:lnTo>
                    <a:pt x="23399" y="22020"/>
                  </a:lnTo>
                  <a:lnTo>
                    <a:pt x="23433" y="21818"/>
                  </a:lnTo>
                  <a:lnTo>
                    <a:pt x="23399" y="21649"/>
                  </a:lnTo>
                  <a:lnTo>
                    <a:pt x="23332" y="21245"/>
                  </a:lnTo>
                  <a:lnTo>
                    <a:pt x="23197" y="20841"/>
                  </a:lnTo>
                  <a:lnTo>
                    <a:pt x="23029" y="20437"/>
                  </a:lnTo>
                  <a:lnTo>
                    <a:pt x="22894" y="20067"/>
                  </a:lnTo>
                  <a:lnTo>
                    <a:pt x="22793" y="19730"/>
                  </a:lnTo>
                  <a:lnTo>
                    <a:pt x="22793" y="19697"/>
                  </a:lnTo>
                  <a:lnTo>
                    <a:pt x="22760" y="19663"/>
                  </a:lnTo>
                  <a:lnTo>
                    <a:pt x="23029" y="19192"/>
                  </a:lnTo>
                  <a:lnTo>
                    <a:pt x="23298" y="18687"/>
                  </a:lnTo>
                  <a:close/>
                  <a:moveTo>
                    <a:pt x="5050" y="4243"/>
                  </a:moveTo>
                  <a:lnTo>
                    <a:pt x="5151" y="4984"/>
                  </a:lnTo>
                  <a:lnTo>
                    <a:pt x="5286" y="5724"/>
                  </a:lnTo>
                  <a:lnTo>
                    <a:pt x="5454" y="6465"/>
                  </a:lnTo>
                  <a:lnTo>
                    <a:pt x="5623" y="7172"/>
                  </a:lnTo>
                  <a:lnTo>
                    <a:pt x="5623" y="7206"/>
                  </a:lnTo>
                  <a:lnTo>
                    <a:pt x="5623" y="7239"/>
                  </a:lnTo>
                  <a:lnTo>
                    <a:pt x="5623" y="7273"/>
                  </a:lnTo>
                  <a:lnTo>
                    <a:pt x="5656" y="7307"/>
                  </a:lnTo>
                  <a:lnTo>
                    <a:pt x="5892" y="7980"/>
                  </a:lnTo>
                  <a:lnTo>
                    <a:pt x="6633" y="10202"/>
                  </a:lnTo>
                  <a:lnTo>
                    <a:pt x="6666" y="10270"/>
                  </a:lnTo>
                  <a:lnTo>
                    <a:pt x="6599" y="10303"/>
                  </a:lnTo>
                  <a:lnTo>
                    <a:pt x="6599" y="10337"/>
                  </a:lnTo>
                  <a:lnTo>
                    <a:pt x="6666" y="10303"/>
                  </a:lnTo>
                  <a:lnTo>
                    <a:pt x="6936" y="11111"/>
                  </a:lnTo>
                  <a:lnTo>
                    <a:pt x="7138" y="11953"/>
                  </a:lnTo>
                  <a:lnTo>
                    <a:pt x="7542" y="13603"/>
                  </a:lnTo>
                  <a:lnTo>
                    <a:pt x="7878" y="15286"/>
                  </a:lnTo>
                  <a:lnTo>
                    <a:pt x="8215" y="16969"/>
                  </a:lnTo>
                  <a:lnTo>
                    <a:pt x="9023" y="20269"/>
                  </a:lnTo>
                  <a:lnTo>
                    <a:pt x="9865" y="23535"/>
                  </a:lnTo>
                  <a:lnTo>
                    <a:pt x="10168" y="24915"/>
                  </a:lnTo>
                  <a:lnTo>
                    <a:pt x="10471" y="26329"/>
                  </a:lnTo>
                  <a:lnTo>
                    <a:pt x="10673" y="27036"/>
                  </a:lnTo>
                  <a:lnTo>
                    <a:pt x="10875" y="27710"/>
                  </a:lnTo>
                  <a:lnTo>
                    <a:pt x="11144" y="28383"/>
                  </a:lnTo>
                  <a:lnTo>
                    <a:pt x="11447" y="29023"/>
                  </a:lnTo>
                  <a:lnTo>
                    <a:pt x="11447" y="29023"/>
                  </a:lnTo>
                  <a:lnTo>
                    <a:pt x="11043" y="28821"/>
                  </a:lnTo>
                  <a:lnTo>
                    <a:pt x="11009" y="28787"/>
                  </a:lnTo>
                  <a:lnTo>
                    <a:pt x="10942" y="28821"/>
                  </a:lnTo>
                  <a:lnTo>
                    <a:pt x="10908" y="28854"/>
                  </a:lnTo>
                  <a:lnTo>
                    <a:pt x="10875" y="28888"/>
                  </a:lnTo>
                  <a:lnTo>
                    <a:pt x="10706" y="29359"/>
                  </a:lnTo>
                  <a:lnTo>
                    <a:pt x="9124" y="23232"/>
                  </a:lnTo>
                  <a:lnTo>
                    <a:pt x="7575" y="17104"/>
                  </a:lnTo>
                  <a:lnTo>
                    <a:pt x="5993" y="10909"/>
                  </a:lnTo>
                  <a:lnTo>
                    <a:pt x="5185" y="7677"/>
                  </a:lnTo>
                  <a:lnTo>
                    <a:pt x="4747" y="6061"/>
                  </a:lnTo>
                  <a:lnTo>
                    <a:pt x="4276" y="4445"/>
                  </a:lnTo>
                  <a:lnTo>
                    <a:pt x="5050" y="4243"/>
                  </a:lnTo>
                  <a:close/>
                  <a:moveTo>
                    <a:pt x="17406" y="1"/>
                  </a:moveTo>
                  <a:lnTo>
                    <a:pt x="17204" y="34"/>
                  </a:lnTo>
                  <a:lnTo>
                    <a:pt x="15689" y="337"/>
                  </a:lnTo>
                  <a:lnTo>
                    <a:pt x="14174" y="708"/>
                  </a:lnTo>
                  <a:lnTo>
                    <a:pt x="11211" y="1448"/>
                  </a:lnTo>
                  <a:lnTo>
                    <a:pt x="8282" y="2189"/>
                  </a:lnTo>
                  <a:lnTo>
                    <a:pt x="5421" y="2997"/>
                  </a:lnTo>
                  <a:lnTo>
                    <a:pt x="2424" y="3873"/>
                  </a:lnTo>
                  <a:lnTo>
                    <a:pt x="909" y="4344"/>
                  </a:lnTo>
                  <a:lnTo>
                    <a:pt x="168" y="4580"/>
                  </a:lnTo>
                  <a:lnTo>
                    <a:pt x="0" y="4647"/>
                  </a:lnTo>
                  <a:lnTo>
                    <a:pt x="0" y="4916"/>
                  </a:lnTo>
                  <a:lnTo>
                    <a:pt x="337" y="4815"/>
                  </a:lnTo>
                  <a:lnTo>
                    <a:pt x="640" y="4681"/>
                  </a:lnTo>
                  <a:lnTo>
                    <a:pt x="1246" y="4479"/>
                  </a:lnTo>
                  <a:lnTo>
                    <a:pt x="3703" y="3704"/>
                  </a:lnTo>
                  <a:lnTo>
                    <a:pt x="6363" y="2964"/>
                  </a:lnTo>
                  <a:lnTo>
                    <a:pt x="8989" y="2257"/>
                  </a:lnTo>
                  <a:lnTo>
                    <a:pt x="11649" y="1583"/>
                  </a:lnTo>
                  <a:lnTo>
                    <a:pt x="14309" y="943"/>
                  </a:lnTo>
                  <a:lnTo>
                    <a:pt x="16834" y="337"/>
                  </a:lnTo>
                  <a:lnTo>
                    <a:pt x="17272" y="270"/>
                  </a:lnTo>
                  <a:lnTo>
                    <a:pt x="17474" y="236"/>
                  </a:lnTo>
                  <a:lnTo>
                    <a:pt x="17676" y="270"/>
                  </a:lnTo>
                  <a:lnTo>
                    <a:pt x="17878" y="304"/>
                  </a:lnTo>
                  <a:lnTo>
                    <a:pt x="18046" y="405"/>
                  </a:lnTo>
                  <a:lnTo>
                    <a:pt x="18214" y="539"/>
                  </a:lnTo>
                  <a:lnTo>
                    <a:pt x="18383" y="708"/>
                  </a:lnTo>
                  <a:lnTo>
                    <a:pt x="18484" y="876"/>
                  </a:lnTo>
                  <a:lnTo>
                    <a:pt x="18517" y="1011"/>
                  </a:lnTo>
                  <a:lnTo>
                    <a:pt x="18618" y="1347"/>
                  </a:lnTo>
                  <a:lnTo>
                    <a:pt x="18652" y="1650"/>
                  </a:lnTo>
                  <a:lnTo>
                    <a:pt x="18652" y="1987"/>
                  </a:lnTo>
                  <a:lnTo>
                    <a:pt x="18652" y="2055"/>
                  </a:lnTo>
                  <a:lnTo>
                    <a:pt x="18686" y="2088"/>
                  </a:lnTo>
                  <a:lnTo>
                    <a:pt x="18753" y="2122"/>
                  </a:lnTo>
                  <a:lnTo>
                    <a:pt x="18854" y="2088"/>
                  </a:lnTo>
                  <a:lnTo>
                    <a:pt x="18888" y="2055"/>
                  </a:lnTo>
                  <a:lnTo>
                    <a:pt x="18888" y="1987"/>
                  </a:lnTo>
                  <a:lnTo>
                    <a:pt x="18888" y="1954"/>
                  </a:lnTo>
                  <a:lnTo>
                    <a:pt x="18955" y="2358"/>
                  </a:lnTo>
                  <a:lnTo>
                    <a:pt x="19022" y="2795"/>
                  </a:lnTo>
                  <a:lnTo>
                    <a:pt x="19258" y="3671"/>
                  </a:lnTo>
                  <a:lnTo>
                    <a:pt x="19696" y="5388"/>
                  </a:lnTo>
                  <a:lnTo>
                    <a:pt x="20672" y="9226"/>
                  </a:lnTo>
                  <a:lnTo>
                    <a:pt x="21110" y="11078"/>
                  </a:lnTo>
                  <a:lnTo>
                    <a:pt x="21615" y="12929"/>
                  </a:lnTo>
                  <a:lnTo>
                    <a:pt x="22120" y="14747"/>
                  </a:lnTo>
                  <a:lnTo>
                    <a:pt x="22423" y="15656"/>
                  </a:lnTo>
                  <a:lnTo>
                    <a:pt x="22726" y="16565"/>
                  </a:lnTo>
                  <a:lnTo>
                    <a:pt x="21817" y="16296"/>
                  </a:lnTo>
                  <a:lnTo>
                    <a:pt x="21817" y="16262"/>
                  </a:lnTo>
                  <a:lnTo>
                    <a:pt x="21413" y="15084"/>
                  </a:lnTo>
                  <a:lnTo>
                    <a:pt x="21043" y="13906"/>
                  </a:lnTo>
                  <a:lnTo>
                    <a:pt x="20740" y="12727"/>
                  </a:lnTo>
                  <a:lnTo>
                    <a:pt x="20437" y="11549"/>
                  </a:lnTo>
                  <a:lnTo>
                    <a:pt x="19898" y="9158"/>
                  </a:lnTo>
                  <a:lnTo>
                    <a:pt x="19393" y="6768"/>
                  </a:lnTo>
                  <a:lnTo>
                    <a:pt x="19191" y="5691"/>
                  </a:lnTo>
                  <a:lnTo>
                    <a:pt x="18955" y="4580"/>
                  </a:lnTo>
                  <a:lnTo>
                    <a:pt x="18820" y="4041"/>
                  </a:lnTo>
                  <a:lnTo>
                    <a:pt x="18686" y="3502"/>
                  </a:lnTo>
                  <a:lnTo>
                    <a:pt x="18484" y="2997"/>
                  </a:lnTo>
                  <a:lnTo>
                    <a:pt x="18282" y="2492"/>
                  </a:lnTo>
                  <a:lnTo>
                    <a:pt x="18147" y="2189"/>
                  </a:lnTo>
                  <a:lnTo>
                    <a:pt x="17911" y="1920"/>
                  </a:lnTo>
                  <a:lnTo>
                    <a:pt x="17676" y="1650"/>
                  </a:lnTo>
                  <a:lnTo>
                    <a:pt x="17406" y="1448"/>
                  </a:lnTo>
                  <a:lnTo>
                    <a:pt x="17070" y="1280"/>
                  </a:lnTo>
                  <a:lnTo>
                    <a:pt x="16767" y="1179"/>
                  </a:lnTo>
                  <a:lnTo>
                    <a:pt x="16598" y="1145"/>
                  </a:lnTo>
                  <a:lnTo>
                    <a:pt x="16430" y="1179"/>
                  </a:lnTo>
                  <a:lnTo>
                    <a:pt x="16262" y="1179"/>
                  </a:lnTo>
                  <a:lnTo>
                    <a:pt x="16093" y="1246"/>
                  </a:lnTo>
                  <a:lnTo>
                    <a:pt x="15992" y="1246"/>
                  </a:lnTo>
                  <a:lnTo>
                    <a:pt x="11885" y="2257"/>
                  </a:lnTo>
                  <a:lnTo>
                    <a:pt x="7777" y="3300"/>
                  </a:lnTo>
                  <a:lnTo>
                    <a:pt x="3670" y="4378"/>
                  </a:lnTo>
                  <a:lnTo>
                    <a:pt x="1818" y="4815"/>
                  </a:lnTo>
                  <a:lnTo>
                    <a:pt x="909" y="5085"/>
                  </a:lnTo>
                  <a:lnTo>
                    <a:pt x="0" y="5354"/>
                  </a:lnTo>
                  <a:lnTo>
                    <a:pt x="0" y="5590"/>
                  </a:lnTo>
                  <a:lnTo>
                    <a:pt x="673" y="5421"/>
                  </a:lnTo>
                  <a:lnTo>
                    <a:pt x="1347" y="5253"/>
                  </a:lnTo>
                  <a:lnTo>
                    <a:pt x="2660" y="4883"/>
                  </a:lnTo>
                  <a:lnTo>
                    <a:pt x="2761" y="5489"/>
                  </a:lnTo>
                  <a:lnTo>
                    <a:pt x="2895" y="6061"/>
                  </a:lnTo>
                  <a:lnTo>
                    <a:pt x="3198" y="7239"/>
                  </a:lnTo>
                  <a:lnTo>
                    <a:pt x="3905" y="10303"/>
                  </a:lnTo>
                  <a:lnTo>
                    <a:pt x="4579" y="13098"/>
                  </a:lnTo>
                  <a:lnTo>
                    <a:pt x="4949" y="14512"/>
                  </a:lnTo>
                  <a:lnTo>
                    <a:pt x="5387" y="15892"/>
                  </a:lnTo>
                  <a:lnTo>
                    <a:pt x="5825" y="17239"/>
                  </a:lnTo>
                  <a:lnTo>
                    <a:pt x="6229" y="18619"/>
                  </a:lnTo>
                  <a:lnTo>
                    <a:pt x="6565" y="20000"/>
                  </a:lnTo>
                  <a:lnTo>
                    <a:pt x="6902" y="21414"/>
                  </a:lnTo>
                  <a:lnTo>
                    <a:pt x="7171" y="22794"/>
                  </a:lnTo>
                  <a:lnTo>
                    <a:pt x="7474" y="24174"/>
                  </a:lnTo>
                  <a:lnTo>
                    <a:pt x="7811" y="25555"/>
                  </a:lnTo>
                  <a:lnTo>
                    <a:pt x="8013" y="26228"/>
                  </a:lnTo>
                  <a:lnTo>
                    <a:pt x="8215" y="26902"/>
                  </a:lnTo>
                  <a:lnTo>
                    <a:pt x="6262" y="27339"/>
                  </a:lnTo>
                  <a:lnTo>
                    <a:pt x="4310" y="27777"/>
                  </a:lnTo>
                  <a:lnTo>
                    <a:pt x="2963" y="28147"/>
                  </a:lnTo>
                  <a:lnTo>
                    <a:pt x="1582" y="28518"/>
                  </a:lnTo>
                  <a:lnTo>
                    <a:pt x="135" y="28989"/>
                  </a:lnTo>
                  <a:lnTo>
                    <a:pt x="0" y="29023"/>
                  </a:lnTo>
                  <a:lnTo>
                    <a:pt x="0" y="29258"/>
                  </a:lnTo>
                  <a:lnTo>
                    <a:pt x="909" y="28955"/>
                  </a:lnTo>
                  <a:lnTo>
                    <a:pt x="2390" y="28518"/>
                  </a:lnTo>
                  <a:lnTo>
                    <a:pt x="3872" y="28114"/>
                  </a:lnTo>
                  <a:lnTo>
                    <a:pt x="4983" y="27878"/>
                  </a:lnTo>
                  <a:lnTo>
                    <a:pt x="6094" y="27609"/>
                  </a:lnTo>
                  <a:lnTo>
                    <a:pt x="8316" y="27171"/>
                  </a:lnTo>
                  <a:lnTo>
                    <a:pt x="8383" y="27205"/>
                  </a:lnTo>
                  <a:lnTo>
                    <a:pt x="8451" y="27205"/>
                  </a:lnTo>
                  <a:lnTo>
                    <a:pt x="8518" y="27171"/>
                  </a:lnTo>
                  <a:lnTo>
                    <a:pt x="8552" y="27104"/>
                  </a:lnTo>
                  <a:lnTo>
                    <a:pt x="9764" y="26834"/>
                  </a:lnTo>
                  <a:lnTo>
                    <a:pt x="9865" y="27272"/>
                  </a:lnTo>
                  <a:lnTo>
                    <a:pt x="8383" y="27642"/>
                  </a:lnTo>
                  <a:lnTo>
                    <a:pt x="6936" y="28046"/>
                  </a:lnTo>
                  <a:lnTo>
                    <a:pt x="4006" y="28888"/>
                  </a:lnTo>
                  <a:lnTo>
                    <a:pt x="1178" y="29696"/>
                  </a:lnTo>
                  <a:lnTo>
                    <a:pt x="0" y="30033"/>
                  </a:lnTo>
                  <a:lnTo>
                    <a:pt x="0" y="30268"/>
                  </a:lnTo>
                  <a:lnTo>
                    <a:pt x="3299" y="29359"/>
                  </a:lnTo>
                  <a:lnTo>
                    <a:pt x="6633" y="28450"/>
                  </a:lnTo>
                  <a:lnTo>
                    <a:pt x="8282" y="27979"/>
                  </a:lnTo>
                  <a:lnTo>
                    <a:pt x="9898" y="27474"/>
                  </a:lnTo>
                  <a:lnTo>
                    <a:pt x="10504" y="29864"/>
                  </a:lnTo>
                  <a:lnTo>
                    <a:pt x="10572" y="29932"/>
                  </a:lnTo>
                  <a:lnTo>
                    <a:pt x="10572" y="30134"/>
                  </a:lnTo>
                  <a:lnTo>
                    <a:pt x="10740" y="29932"/>
                  </a:lnTo>
                  <a:lnTo>
                    <a:pt x="10807" y="29898"/>
                  </a:lnTo>
                  <a:lnTo>
                    <a:pt x="10807" y="29797"/>
                  </a:lnTo>
                  <a:lnTo>
                    <a:pt x="10942" y="29460"/>
                  </a:lnTo>
                  <a:lnTo>
                    <a:pt x="11077" y="29124"/>
                  </a:lnTo>
                  <a:lnTo>
                    <a:pt x="11380" y="29326"/>
                  </a:lnTo>
                  <a:lnTo>
                    <a:pt x="11716" y="29494"/>
                  </a:lnTo>
                  <a:lnTo>
                    <a:pt x="11750" y="29528"/>
                  </a:lnTo>
                  <a:lnTo>
                    <a:pt x="11885" y="29528"/>
                  </a:lnTo>
                  <a:lnTo>
                    <a:pt x="11952" y="29460"/>
                  </a:lnTo>
                  <a:lnTo>
                    <a:pt x="11952" y="29393"/>
                  </a:lnTo>
                  <a:lnTo>
                    <a:pt x="11918" y="29359"/>
                  </a:lnTo>
                  <a:lnTo>
                    <a:pt x="11615" y="28821"/>
                  </a:lnTo>
                  <a:lnTo>
                    <a:pt x="11380" y="28282"/>
                  </a:lnTo>
                  <a:lnTo>
                    <a:pt x="11178" y="27710"/>
                  </a:lnTo>
                  <a:lnTo>
                    <a:pt x="11009" y="27137"/>
                  </a:lnTo>
                  <a:lnTo>
                    <a:pt x="12289" y="26767"/>
                  </a:lnTo>
                  <a:lnTo>
                    <a:pt x="13568" y="26363"/>
                  </a:lnTo>
                  <a:lnTo>
                    <a:pt x="14848" y="25992"/>
                  </a:lnTo>
                  <a:lnTo>
                    <a:pt x="16127" y="25622"/>
                  </a:lnTo>
                  <a:lnTo>
                    <a:pt x="17373" y="25285"/>
                  </a:lnTo>
                  <a:lnTo>
                    <a:pt x="18652" y="24982"/>
                  </a:lnTo>
                  <a:lnTo>
                    <a:pt x="19325" y="24848"/>
                  </a:lnTo>
                  <a:lnTo>
                    <a:pt x="19999" y="24747"/>
                  </a:lnTo>
                  <a:lnTo>
                    <a:pt x="20672" y="24612"/>
                  </a:lnTo>
                  <a:lnTo>
                    <a:pt x="21346" y="24444"/>
                  </a:lnTo>
                  <a:lnTo>
                    <a:pt x="22255" y="24208"/>
                  </a:lnTo>
                  <a:lnTo>
                    <a:pt x="22726" y="24073"/>
                  </a:lnTo>
                  <a:lnTo>
                    <a:pt x="23197" y="23905"/>
                  </a:lnTo>
                  <a:lnTo>
                    <a:pt x="23635" y="23669"/>
                  </a:lnTo>
                  <a:lnTo>
                    <a:pt x="23803" y="23568"/>
                  </a:lnTo>
                  <a:lnTo>
                    <a:pt x="24005" y="23400"/>
                  </a:lnTo>
                  <a:lnTo>
                    <a:pt x="24174" y="23232"/>
                  </a:lnTo>
                  <a:lnTo>
                    <a:pt x="24308" y="23063"/>
                  </a:lnTo>
                  <a:lnTo>
                    <a:pt x="24409" y="22861"/>
                  </a:lnTo>
                  <a:lnTo>
                    <a:pt x="24510" y="22626"/>
                  </a:lnTo>
                  <a:lnTo>
                    <a:pt x="24578" y="22390"/>
                  </a:lnTo>
                  <a:lnTo>
                    <a:pt x="24578" y="22154"/>
                  </a:lnTo>
                  <a:lnTo>
                    <a:pt x="24544" y="21885"/>
                  </a:lnTo>
                  <a:lnTo>
                    <a:pt x="24477" y="21616"/>
                  </a:lnTo>
                  <a:lnTo>
                    <a:pt x="24342" y="21111"/>
                  </a:lnTo>
                  <a:lnTo>
                    <a:pt x="24174" y="20639"/>
                  </a:lnTo>
                  <a:lnTo>
                    <a:pt x="24005" y="20101"/>
                  </a:lnTo>
                  <a:lnTo>
                    <a:pt x="23803" y="19562"/>
                  </a:lnTo>
                  <a:lnTo>
                    <a:pt x="23366" y="18485"/>
                  </a:lnTo>
                  <a:lnTo>
                    <a:pt x="23399" y="18384"/>
                  </a:lnTo>
                  <a:lnTo>
                    <a:pt x="23938" y="18518"/>
                  </a:lnTo>
                  <a:lnTo>
                    <a:pt x="24477" y="18619"/>
                  </a:lnTo>
                  <a:lnTo>
                    <a:pt x="24510" y="18889"/>
                  </a:lnTo>
                  <a:lnTo>
                    <a:pt x="24544" y="19158"/>
                  </a:lnTo>
                  <a:lnTo>
                    <a:pt x="24578" y="19629"/>
                  </a:lnTo>
                  <a:lnTo>
                    <a:pt x="24645" y="20101"/>
                  </a:lnTo>
                  <a:lnTo>
                    <a:pt x="24746" y="20538"/>
                  </a:lnTo>
                  <a:lnTo>
                    <a:pt x="24847" y="20976"/>
                  </a:lnTo>
                  <a:lnTo>
                    <a:pt x="25015" y="21313"/>
                  </a:lnTo>
                  <a:lnTo>
                    <a:pt x="25217" y="21582"/>
                  </a:lnTo>
                  <a:lnTo>
                    <a:pt x="25453" y="21818"/>
                  </a:lnTo>
                  <a:lnTo>
                    <a:pt x="25722" y="22020"/>
                  </a:lnTo>
                  <a:lnTo>
                    <a:pt x="26025" y="22222"/>
                  </a:lnTo>
                  <a:lnTo>
                    <a:pt x="26328" y="22390"/>
                  </a:lnTo>
                  <a:lnTo>
                    <a:pt x="26934" y="22659"/>
                  </a:lnTo>
                  <a:lnTo>
                    <a:pt x="27338" y="22794"/>
                  </a:lnTo>
                  <a:lnTo>
                    <a:pt x="27742" y="22895"/>
                  </a:lnTo>
                  <a:lnTo>
                    <a:pt x="28113" y="22929"/>
                  </a:lnTo>
                  <a:lnTo>
                    <a:pt x="28449" y="22929"/>
                  </a:lnTo>
                  <a:lnTo>
                    <a:pt x="28820" y="22861"/>
                  </a:lnTo>
                  <a:lnTo>
                    <a:pt x="29157" y="22727"/>
                  </a:lnTo>
                  <a:lnTo>
                    <a:pt x="29493" y="22525"/>
                  </a:lnTo>
                  <a:lnTo>
                    <a:pt x="29796" y="22255"/>
                  </a:lnTo>
                  <a:lnTo>
                    <a:pt x="30066" y="22020"/>
                  </a:lnTo>
                  <a:lnTo>
                    <a:pt x="30335" y="21750"/>
                  </a:lnTo>
                  <a:lnTo>
                    <a:pt x="30537" y="21447"/>
                  </a:lnTo>
                  <a:lnTo>
                    <a:pt x="30773" y="21144"/>
                  </a:lnTo>
                  <a:lnTo>
                    <a:pt x="30773" y="21178"/>
                  </a:lnTo>
                  <a:lnTo>
                    <a:pt x="30806" y="21313"/>
                  </a:lnTo>
                  <a:lnTo>
                    <a:pt x="30907" y="21481"/>
                  </a:lnTo>
                  <a:lnTo>
                    <a:pt x="31008" y="21616"/>
                  </a:lnTo>
                  <a:lnTo>
                    <a:pt x="31143" y="21717"/>
                  </a:lnTo>
                  <a:lnTo>
                    <a:pt x="31278" y="21818"/>
                  </a:lnTo>
                  <a:lnTo>
                    <a:pt x="31446" y="21885"/>
                  </a:lnTo>
                  <a:lnTo>
                    <a:pt x="31648" y="21919"/>
                  </a:lnTo>
                  <a:lnTo>
                    <a:pt x="31816" y="21952"/>
                  </a:lnTo>
                  <a:lnTo>
                    <a:pt x="32018" y="21986"/>
                  </a:lnTo>
                  <a:lnTo>
                    <a:pt x="32187" y="21952"/>
                  </a:lnTo>
                  <a:lnTo>
                    <a:pt x="32389" y="21919"/>
                  </a:lnTo>
                  <a:lnTo>
                    <a:pt x="32523" y="21885"/>
                  </a:lnTo>
                  <a:lnTo>
                    <a:pt x="32692" y="21784"/>
                  </a:lnTo>
                  <a:lnTo>
                    <a:pt x="32826" y="21683"/>
                  </a:lnTo>
                  <a:lnTo>
                    <a:pt x="32927" y="21548"/>
                  </a:lnTo>
                  <a:lnTo>
                    <a:pt x="33028" y="21414"/>
                  </a:lnTo>
                  <a:lnTo>
                    <a:pt x="33028" y="21346"/>
                  </a:lnTo>
                  <a:lnTo>
                    <a:pt x="32995" y="21346"/>
                  </a:lnTo>
                  <a:lnTo>
                    <a:pt x="33028" y="21279"/>
                  </a:lnTo>
                  <a:lnTo>
                    <a:pt x="32995" y="21212"/>
                  </a:lnTo>
                  <a:lnTo>
                    <a:pt x="32826" y="21010"/>
                  </a:lnTo>
                  <a:lnTo>
                    <a:pt x="32624" y="20841"/>
                  </a:lnTo>
                  <a:lnTo>
                    <a:pt x="32220" y="20471"/>
                  </a:lnTo>
                  <a:lnTo>
                    <a:pt x="31850" y="20101"/>
                  </a:lnTo>
                  <a:lnTo>
                    <a:pt x="31648" y="19932"/>
                  </a:lnTo>
                  <a:lnTo>
                    <a:pt x="31412" y="19831"/>
                  </a:lnTo>
                  <a:lnTo>
                    <a:pt x="31513" y="19562"/>
                  </a:lnTo>
                  <a:lnTo>
                    <a:pt x="31682" y="19629"/>
                  </a:lnTo>
                  <a:lnTo>
                    <a:pt x="31816" y="19629"/>
                  </a:lnTo>
                  <a:lnTo>
                    <a:pt x="31985" y="19596"/>
                  </a:lnTo>
                  <a:lnTo>
                    <a:pt x="32119" y="19495"/>
                  </a:lnTo>
                  <a:lnTo>
                    <a:pt x="32187" y="19394"/>
                  </a:lnTo>
                  <a:lnTo>
                    <a:pt x="32220" y="19293"/>
                  </a:lnTo>
                  <a:lnTo>
                    <a:pt x="32254" y="19023"/>
                  </a:lnTo>
                  <a:lnTo>
                    <a:pt x="32355" y="18485"/>
                  </a:lnTo>
                  <a:lnTo>
                    <a:pt x="32321" y="18451"/>
                  </a:lnTo>
                  <a:lnTo>
                    <a:pt x="32355" y="18384"/>
                  </a:lnTo>
                  <a:lnTo>
                    <a:pt x="32288" y="18316"/>
                  </a:lnTo>
                  <a:lnTo>
                    <a:pt x="31850" y="18047"/>
                  </a:lnTo>
                  <a:lnTo>
                    <a:pt x="31412" y="17811"/>
                  </a:lnTo>
                  <a:lnTo>
                    <a:pt x="30941" y="17643"/>
                  </a:lnTo>
                  <a:lnTo>
                    <a:pt x="30470" y="17474"/>
                  </a:lnTo>
                  <a:lnTo>
                    <a:pt x="29965" y="17373"/>
                  </a:lnTo>
                  <a:lnTo>
                    <a:pt x="29493" y="17272"/>
                  </a:lnTo>
                  <a:lnTo>
                    <a:pt x="28988" y="17205"/>
                  </a:lnTo>
                  <a:lnTo>
                    <a:pt x="28483" y="17171"/>
                  </a:lnTo>
                  <a:lnTo>
                    <a:pt x="27473" y="17138"/>
                  </a:lnTo>
                  <a:lnTo>
                    <a:pt x="26463" y="17104"/>
                  </a:lnTo>
                  <a:lnTo>
                    <a:pt x="25453" y="17037"/>
                  </a:lnTo>
                  <a:lnTo>
                    <a:pt x="24477" y="16969"/>
                  </a:lnTo>
                  <a:lnTo>
                    <a:pt x="23736" y="16835"/>
                  </a:lnTo>
                  <a:lnTo>
                    <a:pt x="23029" y="16666"/>
                  </a:lnTo>
                  <a:lnTo>
                    <a:pt x="22490" y="14848"/>
                  </a:lnTo>
                  <a:lnTo>
                    <a:pt x="21952" y="13064"/>
                  </a:lnTo>
                  <a:lnTo>
                    <a:pt x="21447" y="11246"/>
                  </a:lnTo>
                  <a:lnTo>
                    <a:pt x="20975" y="9428"/>
                  </a:lnTo>
                  <a:lnTo>
                    <a:pt x="20032" y="5590"/>
                  </a:lnTo>
                  <a:lnTo>
                    <a:pt x="19797" y="4613"/>
                  </a:lnTo>
                  <a:lnTo>
                    <a:pt x="19561" y="3603"/>
                  </a:lnTo>
                  <a:lnTo>
                    <a:pt x="19325" y="2627"/>
                  </a:lnTo>
                  <a:lnTo>
                    <a:pt x="19157" y="2122"/>
                  </a:lnTo>
                  <a:lnTo>
                    <a:pt x="18989" y="1684"/>
                  </a:lnTo>
                  <a:lnTo>
                    <a:pt x="18921" y="1650"/>
                  </a:lnTo>
                  <a:lnTo>
                    <a:pt x="18888" y="1650"/>
                  </a:lnTo>
                  <a:lnTo>
                    <a:pt x="18854" y="1314"/>
                  </a:lnTo>
                  <a:lnTo>
                    <a:pt x="18753" y="977"/>
                  </a:lnTo>
                  <a:lnTo>
                    <a:pt x="18618" y="674"/>
                  </a:lnTo>
                  <a:lnTo>
                    <a:pt x="18416" y="405"/>
                  </a:lnTo>
                  <a:lnTo>
                    <a:pt x="18181" y="203"/>
                  </a:lnTo>
                  <a:lnTo>
                    <a:pt x="18046" y="135"/>
                  </a:lnTo>
                  <a:lnTo>
                    <a:pt x="17911" y="68"/>
                  </a:lnTo>
                  <a:lnTo>
                    <a:pt x="1774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7" name="Google Shape;507;p4"/>
            <p:cNvSpPr/>
            <p:nvPr/>
          </p:nvSpPr>
          <p:spPr>
            <a:xfrm>
              <a:off x="-7997" y="4793152"/>
              <a:ext cx="360076" cy="109664"/>
            </a:xfrm>
            <a:custGeom>
              <a:avLst/>
              <a:gdLst/>
              <a:ahLst/>
              <a:cxnLst/>
              <a:rect l="l" t="t" r="r" b="b"/>
              <a:pathLst>
                <a:path w="5421" h="1651" extrusionOk="0">
                  <a:moveTo>
                    <a:pt x="5387" y="0"/>
                  </a:moveTo>
                  <a:lnTo>
                    <a:pt x="4848" y="68"/>
                  </a:lnTo>
                  <a:lnTo>
                    <a:pt x="4310" y="135"/>
                  </a:lnTo>
                  <a:lnTo>
                    <a:pt x="3804" y="270"/>
                  </a:lnTo>
                  <a:lnTo>
                    <a:pt x="3266" y="404"/>
                  </a:lnTo>
                  <a:lnTo>
                    <a:pt x="2222" y="707"/>
                  </a:lnTo>
                  <a:lnTo>
                    <a:pt x="1212" y="1010"/>
                  </a:lnTo>
                  <a:lnTo>
                    <a:pt x="0" y="1381"/>
                  </a:lnTo>
                  <a:lnTo>
                    <a:pt x="0" y="1650"/>
                  </a:lnTo>
                  <a:lnTo>
                    <a:pt x="1044" y="1313"/>
                  </a:lnTo>
                  <a:lnTo>
                    <a:pt x="3198" y="640"/>
                  </a:lnTo>
                  <a:lnTo>
                    <a:pt x="5387" y="34"/>
                  </a:lnTo>
                  <a:lnTo>
                    <a:pt x="54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508" name="Google Shape;508;p4"/>
          <p:cNvGrpSpPr/>
          <p:nvPr/>
        </p:nvGrpSpPr>
        <p:grpSpPr>
          <a:xfrm>
            <a:off x="8420990" y="2153894"/>
            <a:ext cx="515755" cy="910864"/>
            <a:chOff x="8443004" y="2878855"/>
            <a:chExt cx="688868" cy="1216595"/>
          </a:xfrm>
        </p:grpSpPr>
        <p:sp>
          <p:nvSpPr>
            <p:cNvPr id="509" name="Google Shape;509;p4"/>
            <p:cNvSpPr/>
            <p:nvPr/>
          </p:nvSpPr>
          <p:spPr>
            <a:xfrm>
              <a:off x="8758311" y="2981744"/>
              <a:ext cx="26901" cy="33610"/>
            </a:xfrm>
            <a:custGeom>
              <a:avLst/>
              <a:gdLst/>
              <a:ahLst/>
              <a:cxnLst/>
              <a:rect l="l" t="t" r="r" b="b"/>
              <a:pathLst>
                <a:path w="405" h="506" extrusionOk="0">
                  <a:moveTo>
                    <a:pt x="135" y="0"/>
                  </a:moveTo>
                  <a:lnTo>
                    <a:pt x="102" y="34"/>
                  </a:lnTo>
                  <a:lnTo>
                    <a:pt x="68" y="68"/>
                  </a:lnTo>
                  <a:lnTo>
                    <a:pt x="1" y="135"/>
                  </a:lnTo>
                  <a:lnTo>
                    <a:pt x="1" y="202"/>
                  </a:lnTo>
                  <a:lnTo>
                    <a:pt x="1" y="270"/>
                  </a:lnTo>
                  <a:lnTo>
                    <a:pt x="34" y="337"/>
                  </a:lnTo>
                  <a:lnTo>
                    <a:pt x="34" y="371"/>
                  </a:lnTo>
                  <a:lnTo>
                    <a:pt x="68" y="438"/>
                  </a:lnTo>
                  <a:lnTo>
                    <a:pt x="135" y="472"/>
                  </a:lnTo>
                  <a:lnTo>
                    <a:pt x="169" y="505"/>
                  </a:lnTo>
                  <a:lnTo>
                    <a:pt x="236" y="505"/>
                  </a:lnTo>
                  <a:lnTo>
                    <a:pt x="304" y="472"/>
                  </a:lnTo>
                  <a:lnTo>
                    <a:pt x="371" y="438"/>
                  </a:lnTo>
                  <a:lnTo>
                    <a:pt x="405" y="404"/>
                  </a:lnTo>
                  <a:lnTo>
                    <a:pt x="405" y="303"/>
                  </a:lnTo>
                  <a:lnTo>
                    <a:pt x="405" y="270"/>
                  </a:lnTo>
                  <a:lnTo>
                    <a:pt x="405" y="236"/>
                  </a:lnTo>
                  <a:lnTo>
                    <a:pt x="405" y="169"/>
                  </a:lnTo>
                  <a:lnTo>
                    <a:pt x="371" y="68"/>
                  </a:lnTo>
                  <a:lnTo>
                    <a:pt x="30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0" name="Google Shape;510;p4"/>
            <p:cNvSpPr/>
            <p:nvPr/>
          </p:nvSpPr>
          <p:spPr>
            <a:xfrm>
              <a:off x="8682257" y="3929925"/>
              <a:ext cx="102955" cy="118564"/>
            </a:xfrm>
            <a:custGeom>
              <a:avLst/>
              <a:gdLst/>
              <a:ahLst/>
              <a:cxnLst/>
              <a:rect l="l" t="t" r="r" b="b"/>
              <a:pathLst>
                <a:path w="1550" h="1785" extrusionOk="0">
                  <a:moveTo>
                    <a:pt x="439" y="405"/>
                  </a:moveTo>
                  <a:lnTo>
                    <a:pt x="405" y="506"/>
                  </a:lnTo>
                  <a:lnTo>
                    <a:pt x="405" y="573"/>
                  </a:lnTo>
                  <a:lnTo>
                    <a:pt x="405" y="607"/>
                  </a:lnTo>
                  <a:lnTo>
                    <a:pt x="472" y="640"/>
                  </a:lnTo>
                  <a:lnTo>
                    <a:pt x="540" y="607"/>
                  </a:lnTo>
                  <a:lnTo>
                    <a:pt x="674" y="539"/>
                  </a:lnTo>
                  <a:lnTo>
                    <a:pt x="809" y="506"/>
                  </a:lnTo>
                  <a:lnTo>
                    <a:pt x="977" y="539"/>
                  </a:lnTo>
                  <a:lnTo>
                    <a:pt x="1078" y="607"/>
                  </a:lnTo>
                  <a:lnTo>
                    <a:pt x="1213" y="674"/>
                  </a:lnTo>
                  <a:lnTo>
                    <a:pt x="1280" y="809"/>
                  </a:lnTo>
                  <a:lnTo>
                    <a:pt x="1314" y="943"/>
                  </a:lnTo>
                  <a:lnTo>
                    <a:pt x="1314" y="1112"/>
                  </a:lnTo>
                  <a:lnTo>
                    <a:pt x="1280" y="1246"/>
                  </a:lnTo>
                  <a:lnTo>
                    <a:pt x="1213" y="1347"/>
                  </a:lnTo>
                  <a:lnTo>
                    <a:pt x="1078" y="1448"/>
                  </a:lnTo>
                  <a:lnTo>
                    <a:pt x="977" y="1482"/>
                  </a:lnTo>
                  <a:lnTo>
                    <a:pt x="843" y="1516"/>
                  </a:lnTo>
                  <a:lnTo>
                    <a:pt x="708" y="1482"/>
                  </a:lnTo>
                  <a:lnTo>
                    <a:pt x="573" y="1448"/>
                  </a:lnTo>
                  <a:lnTo>
                    <a:pt x="472" y="1381"/>
                  </a:lnTo>
                  <a:lnTo>
                    <a:pt x="371" y="1314"/>
                  </a:lnTo>
                  <a:lnTo>
                    <a:pt x="304" y="1179"/>
                  </a:lnTo>
                  <a:lnTo>
                    <a:pt x="270" y="1078"/>
                  </a:lnTo>
                  <a:lnTo>
                    <a:pt x="237" y="977"/>
                  </a:lnTo>
                  <a:lnTo>
                    <a:pt x="270" y="708"/>
                  </a:lnTo>
                  <a:lnTo>
                    <a:pt x="371" y="506"/>
                  </a:lnTo>
                  <a:lnTo>
                    <a:pt x="439" y="405"/>
                  </a:lnTo>
                  <a:close/>
                  <a:moveTo>
                    <a:pt x="674" y="1"/>
                  </a:moveTo>
                  <a:lnTo>
                    <a:pt x="607" y="34"/>
                  </a:lnTo>
                  <a:lnTo>
                    <a:pt x="439" y="102"/>
                  </a:lnTo>
                  <a:lnTo>
                    <a:pt x="270" y="236"/>
                  </a:lnTo>
                  <a:lnTo>
                    <a:pt x="169" y="371"/>
                  </a:lnTo>
                  <a:lnTo>
                    <a:pt x="68" y="573"/>
                  </a:lnTo>
                  <a:lnTo>
                    <a:pt x="1" y="775"/>
                  </a:lnTo>
                  <a:lnTo>
                    <a:pt x="1" y="977"/>
                  </a:lnTo>
                  <a:lnTo>
                    <a:pt x="68" y="1179"/>
                  </a:lnTo>
                  <a:lnTo>
                    <a:pt x="136" y="1347"/>
                  </a:lnTo>
                  <a:lnTo>
                    <a:pt x="270" y="1516"/>
                  </a:lnTo>
                  <a:lnTo>
                    <a:pt x="439" y="1650"/>
                  </a:lnTo>
                  <a:lnTo>
                    <a:pt x="607" y="1751"/>
                  </a:lnTo>
                  <a:lnTo>
                    <a:pt x="809" y="1785"/>
                  </a:lnTo>
                  <a:lnTo>
                    <a:pt x="1011" y="1751"/>
                  </a:lnTo>
                  <a:lnTo>
                    <a:pt x="1179" y="1684"/>
                  </a:lnTo>
                  <a:lnTo>
                    <a:pt x="1314" y="1549"/>
                  </a:lnTo>
                  <a:lnTo>
                    <a:pt x="1415" y="1415"/>
                  </a:lnTo>
                  <a:lnTo>
                    <a:pt x="1516" y="1246"/>
                  </a:lnTo>
                  <a:lnTo>
                    <a:pt x="1550" y="1078"/>
                  </a:lnTo>
                  <a:lnTo>
                    <a:pt x="1550" y="876"/>
                  </a:lnTo>
                  <a:lnTo>
                    <a:pt x="1482" y="708"/>
                  </a:lnTo>
                  <a:lnTo>
                    <a:pt x="1381" y="573"/>
                  </a:lnTo>
                  <a:lnTo>
                    <a:pt x="1213" y="438"/>
                  </a:lnTo>
                  <a:lnTo>
                    <a:pt x="1045" y="304"/>
                  </a:lnTo>
                  <a:lnTo>
                    <a:pt x="843" y="270"/>
                  </a:lnTo>
                  <a:lnTo>
                    <a:pt x="674" y="270"/>
                  </a:lnTo>
                  <a:lnTo>
                    <a:pt x="607" y="292"/>
                  </a:lnTo>
                  <a:lnTo>
                    <a:pt x="607" y="292"/>
                  </a:lnTo>
                  <a:lnTo>
                    <a:pt x="641" y="270"/>
                  </a:lnTo>
                  <a:lnTo>
                    <a:pt x="742" y="203"/>
                  </a:lnTo>
                  <a:lnTo>
                    <a:pt x="809" y="203"/>
                  </a:lnTo>
                  <a:lnTo>
                    <a:pt x="910" y="236"/>
                  </a:lnTo>
                  <a:lnTo>
                    <a:pt x="1045" y="270"/>
                  </a:lnTo>
                  <a:lnTo>
                    <a:pt x="1045" y="236"/>
                  </a:lnTo>
                  <a:lnTo>
                    <a:pt x="1078" y="203"/>
                  </a:lnTo>
                  <a:lnTo>
                    <a:pt x="1045" y="135"/>
                  </a:lnTo>
                  <a:lnTo>
                    <a:pt x="977" y="68"/>
                  </a:lnTo>
                  <a:lnTo>
                    <a:pt x="876" y="34"/>
                  </a:lnTo>
                  <a:lnTo>
                    <a:pt x="77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1" name="Google Shape;511;p4"/>
            <p:cNvSpPr/>
            <p:nvPr/>
          </p:nvSpPr>
          <p:spPr>
            <a:xfrm>
              <a:off x="8805272" y="2999611"/>
              <a:ext cx="107405" cy="26901"/>
            </a:xfrm>
            <a:custGeom>
              <a:avLst/>
              <a:gdLst/>
              <a:ahLst/>
              <a:cxnLst/>
              <a:rect l="l" t="t" r="r" b="b"/>
              <a:pathLst>
                <a:path w="1617" h="405" extrusionOk="0">
                  <a:moveTo>
                    <a:pt x="169" y="1"/>
                  </a:moveTo>
                  <a:lnTo>
                    <a:pt x="102" y="34"/>
                  </a:lnTo>
                  <a:lnTo>
                    <a:pt x="1" y="68"/>
                  </a:lnTo>
                  <a:lnTo>
                    <a:pt x="1" y="102"/>
                  </a:lnTo>
                  <a:lnTo>
                    <a:pt x="68" y="169"/>
                  </a:lnTo>
                  <a:lnTo>
                    <a:pt x="169" y="203"/>
                  </a:lnTo>
                  <a:lnTo>
                    <a:pt x="337" y="270"/>
                  </a:lnTo>
                  <a:lnTo>
                    <a:pt x="741" y="304"/>
                  </a:lnTo>
                  <a:lnTo>
                    <a:pt x="1145" y="371"/>
                  </a:lnTo>
                  <a:lnTo>
                    <a:pt x="1381" y="405"/>
                  </a:lnTo>
                  <a:lnTo>
                    <a:pt x="1583" y="371"/>
                  </a:lnTo>
                  <a:lnTo>
                    <a:pt x="1617" y="337"/>
                  </a:lnTo>
                  <a:lnTo>
                    <a:pt x="1617" y="304"/>
                  </a:lnTo>
                  <a:lnTo>
                    <a:pt x="1617" y="236"/>
                  </a:lnTo>
                  <a:lnTo>
                    <a:pt x="1583" y="203"/>
                  </a:lnTo>
                  <a:lnTo>
                    <a:pt x="1415" y="135"/>
                  </a:lnTo>
                  <a:lnTo>
                    <a:pt x="1179" y="102"/>
                  </a:lnTo>
                  <a:lnTo>
                    <a:pt x="775" y="68"/>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2" name="Google Shape;512;p4"/>
            <p:cNvSpPr/>
            <p:nvPr/>
          </p:nvSpPr>
          <p:spPr>
            <a:xfrm>
              <a:off x="8443004" y="2878855"/>
              <a:ext cx="688868" cy="1216595"/>
            </a:xfrm>
            <a:custGeom>
              <a:avLst/>
              <a:gdLst/>
              <a:ahLst/>
              <a:cxnLst/>
              <a:rect l="l" t="t" r="r" b="b"/>
              <a:pathLst>
                <a:path w="10371" h="18316" extrusionOk="0">
                  <a:moveTo>
                    <a:pt x="3401" y="169"/>
                  </a:moveTo>
                  <a:lnTo>
                    <a:pt x="3670" y="270"/>
                  </a:lnTo>
                  <a:lnTo>
                    <a:pt x="3973" y="337"/>
                  </a:lnTo>
                  <a:lnTo>
                    <a:pt x="4613" y="405"/>
                  </a:lnTo>
                  <a:lnTo>
                    <a:pt x="6397" y="607"/>
                  </a:lnTo>
                  <a:lnTo>
                    <a:pt x="8418" y="876"/>
                  </a:lnTo>
                  <a:lnTo>
                    <a:pt x="8855" y="943"/>
                  </a:lnTo>
                  <a:lnTo>
                    <a:pt x="9091" y="977"/>
                  </a:lnTo>
                  <a:lnTo>
                    <a:pt x="9327" y="1044"/>
                  </a:lnTo>
                  <a:lnTo>
                    <a:pt x="9562" y="1112"/>
                  </a:lnTo>
                  <a:lnTo>
                    <a:pt x="9764" y="1213"/>
                  </a:lnTo>
                  <a:lnTo>
                    <a:pt x="9933" y="1381"/>
                  </a:lnTo>
                  <a:lnTo>
                    <a:pt x="10034" y="1583"/>
                  </a:lnTo>
                  <a:lnTo>
                    <a:pt x="10067" y="1617"/>
                  </a:lnTo>
                  <a:lnTo>
                    <a:pt x="10135" y="1650"/>
                  </a:lnTo>
                  <a:lnTo>
                    <a:pt x="10168" y="2492"/>
                  </a:lnTo>
                  <a:lnTo>
                    <a:pt x="10168" y="2896"/>
                  </a:lnTo>
                  <a:lnTo>
                    <a:pt x="10168" y="3300"/>
                  </a:lnTo>
                  <a:lnTo>
                    <a:pt x="10101" y="3872"/>
                  </a:lnTo>
                  <a:lnTo>
                    <a:pt x="9966" y="4411"/>
                  </a:lnTo>
                  <a:lnTo>
                    <a:pt x="9731" y="5522"/>
                  </a:lnTo>
                  <a:lnTo>
                    <a:pt x="9562" y="6431"/>
                  </a:lnTo>
                  <a:lnTo>
                    <a:pt x="9428" y="7374"/>
                  </a:lnTo>
                  <a:lnTo>
                    <a:pt x="9226" y="9259"/>
                  </a:lnTo>
                  <a:lnTo>
                    <a:pt x="9024" y="11414"/>
                  </a:lnTo>
                  <a:lnTo>
                    <a:pt x="8754" y="13569"/>
                  </a:lnTo>
                  <a:lnTo>
                    <a:pt x="8620" y="14545"/>
                  </a:lnTo>
                  <a:lnTo>
                    <a:pt x="8451" y="15488"/>
                  </a:lnTo>
                  <a:lnTo>
                    <a:pt x="8283" y="16431"/>
                  </a:lnTo>
                  <a:lnTo>
                    <a:pt x="8148" y="17373"/>
                  </a:lnTo>
                  <a:lnTo>
                    <a:pt x="8014" y="17575"/>
                  </a:lnTo>
                  <a:lnTo>
                    <a:pt x="7845" y="17744"/>
                  </a:lnTo>
                  <a:lnTo>
                    <a:pt x="7677" y="17878"/>
                  </a:lnTo>
                  <a:lnTo>
                    <a:pt x="7475" y="17979"/>
                  </a:lnTo>
                  <a:lnTo>
                    <a:pt x="7273" y="18047"/>
                  </a:lnTo>
                  <a:lnTo>
                    <a:pt x="7037" y="18080"/>
                  </a:lnTo>
                  <a:lnTo>
                    <a:pt x="6498" y="18080"/>
                  </a:lnTo>
                  <a:lnTo>
                    <a:pt x="4377" y="17912"/>
                  </a:lnTo>
                  <a:lnTo>
                    <a:pt x="3367" y="17845"/>
                  </a:lnTo>
                  <a:lnTo>
                    <a:pt x="2862" y="17811"/>
                  </a:lnTo>
                  <a:lnTo>
                    <a:pt x="2391" y="17744"/>
                  </a:lnTo>
                  <a:lnTo>
                    <a:pt x="2021" y="17676"/>
                  </a:lnTo>
                  <a:lnTo>
                    <a:pt x="1650" y="17575"/>
                  </a:lnTo>
                  <a:lnTo>
                    <a:pt x="1718" y="17508"/>
                  </a:lnTo>
                  <a:lnTo>
                    <a:pt x="1684" y="17407"/>
                  </a:lnTo>
                  <a:lnTo>
                    <a:pt x="1650" y="17373"/>
                  </a:lnTo>
                  <a:lnTo>
                    <a:pt x="1549" y="17340"/>
                  </a:lnTo>
                  <a:lnTo>
                    <a:pt x="1381" y="17407"/>
                  </a:lnTo>
                  <a:lnTo>
                    <a:pt x="1213" y="17441"/>
                  </a:lnTo>
                  <a:lnTo>
                    <a:pt x="1078" y="17441"/>
                  </a:lnTo>
                  <a:lnTo>
                    <a:pt x="943" y="17407"/>
                  </a:lnTo>
                  <a:lnTo>
                    <a:pt x="842" y="17373"/>
                  </a:lnTo>
                  <a:lnTo>
                    <a:pt x="708" y="17306"/>
                  </a:lnTo>
                  <a:lnTo>
                    <a:pt x="640" y="17205"/>
                  </a:lnTo>
                  <a:lnTo>
                    <a:pt x="539" y="17104"/>
                  </a:lnTo>
                  <a:lnTo>
                    <a:pt x="438" y="16835"/>
                  </a:lnTo>
                  <a:lnTo>
                    <a:pt x="371" y="16532"/>
                  </a:lnTo>
                  <a:lnTo>
                    <a:pt x="304" y="16195"/>
                  </a:lnTo>
                  <a:lnTo>
                    <a:pt x="304" y="15825"/>
                  </a:lnTo>
                  <a:lnTo>
                    <a:pt x="304" y="15420"/>
                  </a:lnTo>
                  <a:lnTo>
                    <a:pt x="337" y="15016"/>
                  </a:lnTo>
                  <a:lnTo>
                    <a:pt x="438" y="14242"/>
                  </a:lnTo>
                  <a:lnTo>
                    <a:pt x="607" y="13131"/>
                  </a:lnTo>
                  <a:lnTo>
                    <a:pt x="1213" y="8889"/>
                  </a:lnTo>
                  <a:lnTo>
                    <a:pt x="1852" y="4613"/>
                  </a:lnTo>
                  <a:lnTo>
                    <a:pt x="2155" y="2492"/>
                  </a:lnTo>
                  <a:lnTo>
                    <a:pt x="2223" y="1852"/>
                  </a:lnTo>
                  <a:lnTo>
                    <a:pt x="2290" y="1448"/>
                  </a:lnTo>
                  <a:lnTo>
                    <a:pt x="2425" y="1044"/>
                  </a:lnTo>
                  <a:lnTo>
                    <a:pt x="2559" y="708"/>
                  </a:lnTo>
                  <a:lnTo>
                    <a:pt x="2660" y="539"/>
                  </a:lnTo>
                  <a:lnTo>
                    <a:pt x="2761" y="405"/>
                  </a:lnTo>
                  <a:lnTo>
                    <a:pt x="2862" y="304"/>
                  </a:lnTo>
                  <a:lnTo>
                    <a:pt x="2997" y="203"/>
                  </a:lnTo>
                  <a:lnTo>
                    <a:pt x="3165" y="169"/>
                  </a:lnTo>
                  <a:close/>
                  <a:moveTo>
                    <a:pt x="2963" y="1"/>
                  </a:moveTo>
                  <a:lnTo>
                    <a:pt x="2795" y="68"/>
                  </a:lnTo>
                  <a:lnTo>
                    <a:pt x="2627" y="169"/>
                  </a:lnTo>
                  <a:lnTo>
                    <a:pt x="2492" y="337"/>
                  </a:lnTo>
                  <a:lnTo>
                    <a:pt x="2357" y="573"/>
                  </a:lnTo>
                  <a:lnTo>
                    <a:pt x="2256" y="809"/>
                  </a:lnTo>
                  <a:lnTo>
                    <a:pt x="2189" y="1078"/>
                  </a:lnTo>
                  <a:lnTo>
                    <a:pt x="2054" y="1617"/>
                  </a:lnTo>
                  <a:lnTo>
                    <a:pt x="1953" y="2155"/>
                  </a:lnTo>
                  <a:lnTo>
                    <a:pt x="1852" y="2963"/>
                  </a:lnTo>
                  <a:lnTo>
                    <a:pt x="910" y="9360"/>
                  </a:lnTo>
                  <a:lnTo>
                    <a:pt x="472" y="12256"/>
                  </a:lnTo>
                  <a:lnTo>
                    <a:pt x="270" y="13703"/>
                  </a:lnTo>
                  <a:lnTo>
                    <a:pt x="68" y="15185"/>
                  </a:lnTo>
                  <a:lnTo>
                    <a:pt x="34" y="15690"/>
                  </a:lnTo>
                  <a:lnTo>
                    <a:pt x="1" y="15959"/>
                  </a:lnTo>
                  <a:lnTo>
                    <a:pt x="34" y="16229"/>
                  </a:lnTo>
                  <a:lnTo>
                    <a:pt x="68" y="16532"/>
                  </a:lnTo>
                  <a:lnTo>
                    <a:pt x="135" y="16767"/>
                  </a:lnTo>
                  <a:lnTo>
                    <a:pt x="236" y="17037"/>
                  </a:lnTo>
                  <a:lnTo>
                    <a:pt x="371" y="17239"/>
                  </a:lnTo>
                  <a:lnTo>
                    <a:pt x="607" y="17441"/>
                  </a:lnTo>
                  <a:lnTo>
                    <a:pt x="842" y="17575"/>
                  </a:lnTo>
                  <a:lnTo>
                    <a:pt x="1078" y="17676"/>
                  </a:lnTo>
                  <a:lnTo>
                    <a:pt x="1347" y="17676"/>
                  </a:lnTo>
                  <a:lnTo>
                    <a:pt x="2088" y="17878"/>
                  </a:lnTo>
                  <a:lnTo>
                    <a:pt x="2458" y="17979"/>
                  </a:lnTo>
                  <a:lnTo>
                    <a:pt x="2829" y="18047"/>
                  </a:lnTo>
                  <a:lnTo>
                    <a:pt x="4142" y="18148"/>
                  </a:lnTo>
                  <a:lnTo>
                    <a:pt x="5455" y="18249"/>
                  </a:lnTo>
                  <a:lnTo>
                    <a:pt x="6296" y="18316"/>
                  </a:lnTo>
                  <a:lnTo>
                    <a:pt x="7239" y="18316"/>
                  </a:lnTo>
                  <a:lnTo>
                    <a:pt x="7475" y="18249"/>
                  </a:lnTo>
                  <a:lnTo>
                    <a:pt x="7677" y="18181"/>
                  </a:lnTo>
                  <a:lnTo>
                    <a:pt x="7879" y="18114"/>
                  </a:lnTo>
                  <a:lnTo>
                    <a:pt x="8047" y="18013"/>
                  </a:lnTo>
                  <a:lnTo>
                    <a:pt x="8216" y="17845"/>
                  </a:lnTo>
                  <a:lnTo>
                    <a:pt x="8317" y="17676"/>
                  </a:lnTo>
                  <a:lnTo>
                    <a:pt x="8418" y="17474"/>
                  </a:lnTo>
                  <a:lnTo>
                    <a:pt x="8451" y="17205"/>
                  </a:lnTo>
                  <a:lnTo>
                    <a:pt x="8451" y="17138"/>
                  </a:lnTo>
                  <a:lnTo>
                    <a:pt x="8653" y="16195"/>
                  </a:lnTo>
                  <a:lnTo>
                    <a:pt x="8822" y="15252"/>
                  </a:lnTo>
                  <a:lnTo>
                    <a:pt x="8956" y="14309"/>
                  </a:lnTo>
                  <a:lnTo>
                    <a:pt x="9091" y="13333"/>
                  </a:lnTo>
                  <a:lnTo>
                    <a:pt x="9293" y="11414"/>
                  </a:lnTo>
                  <a:lnTo>
                    <a:pt x="9461" y="9495"/>
                  </a:lnTo>
                  <a:lnTo>
                    <a:pt x="9562" y="8451"/>
                  </a:lnTo>
                  <a:lnTo>
                    <a:pt x="9663" y="7407"/>
                  </a:lnTo>
                  <a:lnTo>
                    <a:pt x="9798" y="6364"/>
                  </a:lnTo>
                  <a:lnTo>
                    <a:pt x="10000" y="5320"/>
                  </a:lnTo>
                  <a:lnTo>
                    <a:pt x="10202" y="4411"/>
                  </a:lnTo>
                  <a:lnTo>
                    <a:pt x="10269" y="3940"/>
                  </a:lnTo>
                  <a:lnTo>
                    <a:pt x="10337" y="3468"/>
                  </a:lnTo>
                  <a:lnTo>
                    <a:pt x="10370" y="2997"/>
                  </a:lnTo>
                  <a:lnTo>
                    <a:pt x="10370" y="2526"/>
                  </a:lnTo>
                  <a:lnTo>
                    <a:pt x="10337" y="2054"/>
                  </a:lnTo>
                  <a:lnTo>
                    <a:pt x="10236" y="1583"/>
                  </a:lnTo>
                  <a:lnTo>
                    <a:pt x="10269" y="1549"/>
                  </a:lnTo>
                  <a:lnTo>
                    <a:pt x="10236" y="1516"/>
                  </a:lnTo>
                  <a:lnTo>
                    <a:pt x="10168" y="1347"/>
                  </a:lnTo>
                  <a:lnTo>
                    <a:pt x="10067" y="1213"/>
                  </a:lnTo>
                  <a:lnTo>
                    <a:pt x="9933" y="1112"/>
                  </a:lnTo>
                  <a:lnTo>
                    <a:pt x="9798" y="1011"/>
                  </a:lnTo>
                  <a:lnTo>
                    <a:pt x="9495" y="842"/>
                  </a:lnTo>
                  <a:lnTo>
                    <a:pt x="9125" y="741"/>
                  </a:lnTo>
                  <a:lnTo>
                    <a:pt x="8754" y="674"/>
                  </a:lnTo>
                  <a:lnTo>
                    <a:pt x="8384" y="640"/>
                  </a:lnTo>
                  <a:lnTo>
                    <a:pt x="7710" y="573"/>
                  </a:lnTo>
                  <a:lnTo>
                    <a:pt x="5623" y="304"/>
                  </a:lnTo>
                  <a:lnTo>
                    <a:pt x="4546" y="135"/>
                  </a:lnTo>
                  <a:lnTo>
                    <a:pt x="3973" y="68"/>
                  </a:lnTo>
                  <a:lnTo>
                    <a:pt x="3704" y="68"/>
                  </a:lnTo>
                  <a:lnTo>
                    <a:pt x="3435" y="102"/>
                  </a:lnTo>
                  <a:lnTo>
                    <a:pt x="3435" y="68"/>
                  </a:lnTo>
                  <a:lnTo>
                    <a:pt x="3401" y="68"/>
                  </a:lnTo>
                  <a:lnTo>
                    <a:pt x="316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3" name="Google Shape;513;p4"/>
            <p:cNvSpPr/>
            <p:nvPr/>
          </p:nvSpPr>
          <p:spPr>
            <a:xfrm>
              <a:off x="8498931" y="3035413"/>
              <a:ext cx="583721" cy="914704"/>
            </a:xfrm>
            <a:custGeom>
              <a:avLst/>
              <a:gdLst/>
              <a:ahLst/>
              <a:cxnLst/>
              <a:rect l="l" t="t" r="r" b="b"/>
              <a:pathLst>
                <a:path w="8788" h="13771" extrusionOk="0">
                  <a:moveTo>
                    <a:pt x="1818" y="169"/>
                  </a:moveTo>
                  <a:lnTo>
                    <a:pt x="2189" y="270"/>
                  </a:lnTo>
                  <a:lnTo>
                    <a:pt x="2626" y="337"/>
                  </a:lnTo>
                  <a:lnTo>
                    <a:pt x="3030" y="371"/>
                  </a:lnTo>
                  <a:lnTo>
                    <a:pt x="3468" y="438"/>
                  </a:lnTo>
                  <a:lnTo>
                    <a:pt x="5219" y="707"/>
                  </a:lnTo>
                  <a:lnTo>
                    <a:pt x="6936" y="943"/>
                  </a:lnTo>
                  <a:lnTo>
                    <a:pt x="8619" y="1111"/>
                  </a:lnTo>
                  <a:lnTo>
                    <a:pt x="8485" y="1785"/>
                  </a:lnTo>
                  <a:lnTo>
                    <a:pt x="8384" y="2492"/>
                  </a:lnTo>
                  <a:lnTo>
                    <a:pt x="8215" y="3872"/>
                  </a:lnTo>
                  <a:lnTo>
                    <a:pt x="7811" y="7003"/>
                  </a:lnTo>
                  <a:lnTo>
                    <a:pt x="7609" y="8619"/>
                  </a:lnTo>
                  <a:lnTo>
                    <a:pt x="7374" y="10202"/>
                  </a:lnTo>
                  <a:lnTo>
                    <a:pt x="6868" y="13400"/>
                  </a:lnTo>
                  <a:lnTo>
                    <a:pt x="5993" y="13333"/>
                  </a:lnTo>
                  <a:lnTo>
                    <a:pt x="5151" y="13232"/>
                  </a:lnTo>
                  <a:lnTo>
                    <a:pt x="4276" y="13097"/>
                  </a:lnTo>
                  <a:lnTo>
                    <a:pt x="3434" y="12962"/>
                  </a:lnTo>
                  <a:lnTo>
                    <a:pt x="2660" y="12828"/>
                  </a:lnTo>
                  <a:lnTo>
                    <a:pt x="1852" y="12693"/>
                  </a:lnTo>
                  <a:lnTo>
                    <a:pt x="1044" y="12626"/>
                  </a:lnTo>
                  <a:lnTo>
                    <a:pt x="640" y="12626"/>
                  </a:lnTo>
                  <a:lnTo>
                    <a:pt x="236" y="12659"/>
                  </a:lnTo>
                  <a:lnTo>
                    <a:pt x="1044" y="6431"/>
                  </a:lnTo>
                  <a:lnTo>
                    <a:pt x="1448" y="3266"/>
                  </a:lnTo>
                  <a:lnTo>
                    <a:pt x="1684" y="1717"/>
                  </a:lnTo>
                  <a:lnTo>
                    <a:pt x="1751" y="943"/>
                  </a:lnTo>
                  <a:lnTo>
                    <a:pt x="1818" y="169"/>
                  </a:lnTo>
                  <a:close/>
                  <a:moveTo>
                    <a:pt x="2155" y="0"/>
                  </a:moveTo>
                  <a:lnTo>
                    <a:pt x="1987" y="34"/>
                  </a:lnTo>
                  <a:lnTo>
                    <a:pt x="1818" y="68"/>
                  </a:lnTo>
                  <a:lnTo>
                    <a:pt x="1785" y="68"/>
                  </a:lnTo>
                  <a:lnTo>
                    <a:pt x="1751" y="34"/>
                  </a:lnTo>
                  <a:lnTo>
                    <a:pt x="1717" y="68"/>
                  </a:lnTo>
                  <a:lnTo>
                    <a:pt x="1684" y="101"/>
                  </a:lnTo>
                  <a:lnTo>
                    <a:pt x="1549" y="808"/>
                  </a:lnTo>
                  <a:lnTo>
                    <a:pt x="1414" y="1549"/>
                  </a:lnTo>
                  <a:lnTo>
                    <a:pt x="1246" y="2997"/>
                  </a:lnTo>
                  <a:lnTo>
                    <a:pt x="842" y="6162"/>
                  </a:lnTo>
                  <a:lnTo>
                    <a:pt x="0" y="12760"/>
                  </a:lnTo>
                  <a:lnTo>
                    <a:pt x="0" y="12828"/>
                  </a:lnTo>
                  <a:lnTo>
                    <a:pt x="68" y="12861"/>
                  </a:lnTo>
                  <a:lnTo>
                    <a:pt x="169" y="12861"/>
                  </a:lnTo>
                  <a:lnTo>
                    <a:pt x="202" y="12794"/>
                  </a:lnTo>
                  <a:lnTo>
                    <a:pt x="640" y="12895"/>
                  </a:lnTo>
                  <a:lnTo>
                    <a:pt x="1044" y="12929"/>
                  </a:lnTo>
                  <a:lnTo>
                    <a:pt x="1919" y="13030"/>
                  </a:lnTo>
                  <a:lnTo>
                    <a:pt x="2761" y="13131"/>
                  </a:lnTo>
                  <a:lnTo>
                    <a:pt x="3603" y="13232"/>
                  </a:lnTo>
                  <a:lnTo>
                    <a:pt x="4411" y="13400"/>
                  </a:lnTo>
                  <a:lnTo>
                    <a:pt x="5219" y="13535"/>
                  </a:lnTo>
                  <a:lnTo>
                    <a:pt x="6027" y="13636"/>
                  </a:lnTo>
                  <a:lnTo>
                    <a:pt x="6835" y="13636"/>
                  </a:lnTo>
                  <a:lnTo>
                    <a:pt x="6868" y="13737"/>
                  </a:lnTo>
                  <a:lnTo>
                    <a:pt x="6936" y="13771"/>
                  </a:lnTo>
                  <a:lnTo>
                    <a:pt x="7003" y="13771"/>
                  </a:lnTo>
                  <a:lnTo>
                    <a:pt x="7037" y="13737"/>
                  </a:lnTo>
                  <a:lnTo>
                    <a:pt x="7071" y="13703"/>
                  </a:lnTo>
                  <a:lnTo>
                    <a:pt x="7071" y="13602"/>
                  </a:lnTo>
                  <a:lnTo>
                    <a:pt x="7138" y="13569"/>
                  </a:lnTo>
                  <a:lnTo>
                    <a:pt x="7172" y="13535"/>
                  </a:lnTo>
                  <a:lnTo>
                    <a:pt x="7172" y="13468"/>
                  </a:lnTo>
                  <a:lnTo>
                    <a:pt x="7104" y="13400"/>
                  </a:lnTo>
                  <a:lnTo>
                    <a:pt x="7407" y="11952"/>
                  </a:lnTo>
                  <a:lnTo>
                    <a:pt x="7609" y="10471"/>
                  </a:lnTo>
                  <a:lnTo>
                    <a:pt x="8013" y="7542"/>
                  </a:lnTo>
                  <a:lnTo>
                    <a:pt x="8384" y="4411"/>
                  </a:lnTo>
                  <a:lnTo>
                    <a:pt x="8619" y="2761"/>
                  </a:lnTo>
                  <a:lnTo>
                    <a:pt x="8687" y="1953"/>
                  </a:lnTo>
                  <a:lnTo>
                    <a:pt x="8720" y="1515"/>
                  </a:lnTo>
                  <a:lnTo>
                    <a:pt x="8720" y="1111"/>
                  </a:lnTo>
                  <a:lnTo>
                    <a:pt x="8788" y="1078"/>
                  </a:lnTo>
                  <a:lnTo>
                    <a:pt x="8788" y="977"/>
                  </a:lnTo>
                  <a:lnTo>
                    <a:pt x="8754" y="909"/>
                  </a:lnTo>
                  <a:lnTo>
                    <a:pt x="8687" y="876"/>
                  </a:lnTo>
                  <a:lnTo>
                    <a:pt x="6835" y="674"/>
                  </a:lnTo>
                  <a:lnTo>
                    <a:pt x="5017" y="438"/>
                  </a:lnTo>
                  <a:lnTo>
                    <a:pt x="4141" y="303"/>
                  </a:lnTo>
                  <a:lnTo>
                    <a:pt x="3266" y="135"/>
                  </a:lnTo>
                  <a:lnTo>
                    <a:pt x="2896" y="68"/>
                  </a:lnTo>
                  <a:lnTo>
                    <a:pt x="2525" y="34"/>
                  </a:lnTo>
                  <a:lnTo>
                    <a:pt x="215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4" name="Google Shape;514;p4"/>
            <p:cNvSpPr/>
            <p:nvPr/>
          </p:nvSpPr>
          <p:spPr>
            <a:xfrm>
              <a:off x="8845524" y="2961618"/>
              <a:ext cx="20192" cy="20192"/>
            </a:xfrm>
            <a:custGeom>
              <a:avLst/>
              <a:gdLst/>
              <a:ahLst/>
              <a:cxnLst/>
              <a:rect l="l" t="t" r="r" b="b"/>
              <a:pathLst>
                <a:path w="304" h="304" extrusionOk="0">
                  <a:moveTo>
                    <a:pt x="68" y="0"/>
                  </a:moveTo>
                  <a:lnTo>
                    <a:pt x="1" y="101"/>
                  </a:lnTo>
                  <a:lnTo>
                    <a:pt x="1" y="202"/>
                  </a:lnTo>
                  <a:lnTo>
                    <a:pt x="34" y="236"/>
                  </a:lnTo>
                  <a:lnTo>
                    <a:pt x="68" y="270"/>
                  </a:lnTo>
                  <a:lnTo>
                    <a:pt x="169" y="303"/>
                  </a:lnTo>
                  <a:lnTo>
                    <a:pt x="236" y="270"/>
                  </a:lnTo>
                  <a:lnTo>
                    <a:pt x="304" y="236"/>
                  </a:lnTo>
                  <a:lnTo>
                    <a:pt x="304" y="135"/>
                  </a:lnTo>
                  <a:lnTo>
                    <a:pt x="304" y="68"/>
                  </a:lnTo>
                  <a:lnTo>
                    <a:pt x="23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515" name="Google Shape;515;p4"/>
          <p:cNvGrpSpPr/>
          <p:nvPr/>
        </p:nvGrpSpPr>
        <p:grpSpPr>
          <a:xfrm>
            <a:off x="7117967" y="3590460"/>
            <a:ext cx="2026022" cy="1547117"/>
            <a:chOff x="6445945" y="4797602"/>
            <a:chExt cx="2706053" cy="2066404"/>
          </a:xfrm>
        </p:grpSpPr>
        <p:sp>
          <p:nvSpPr>
            <p:cNvPr id="516" name="Google Shape;516;p4"/>
            <p:cNvSpPr/>
            <p:nvPr/>
          </p:nvSpPr>
          <p:spPr>
            <a:xfrm>
              <a:off x="6700941" y="5054790"/>
              <a:ext cx="111855" cy="1511843"/>
            </a:xfrm>
            <a:custGeom>
              <a:avLst/>
              <a:gdLst/>
              <a:ahLst/>
              <a:cxnLst/>
              <a:rect l="l" t="t" r="r" b="b"/>
              <a:pathLst>
                <a:path w="1684" h="22761" extrusionOk="0">
                  <a:moveTo>
                    <a:pt x="1549" y="1"/>
                  </a:moveTo>
                  <a:lnTo>
                    <a:pt x="1515" y="68"/>
                  </a:lnTo>
                  <a:lnTo>
                    <a:pt x="1381" y="1448"/>
                  </a:lnTo>
                  <a:lnTo>
                    <a:pt x="1246" y="2862"/>
                  </a:lnTo>
                  <a:lnTo>
                    <a:pt x="1077" y="5623"/>
                  </a:lnTo>
                  <a:lnTo>
                    <a:pt x="741" y="11178"/>
                  </a:lnTo>
                  <a:lnTo>
                    <a:pt x="0" y="22625"/>
                  </a:lnTo>
                  <a:lnTo>
                    <a:pt x="34" y="22659"/>
                  </a:lnTo>
                  <a:lnTo>
                    <a:pt x="34" y="22726"/>
                  </a:lnTo>
                  <a:lnTo>
                    <a:pt x="101" y="22760"/>
                  </a:lnTo>
                  <a:lnTo>
                    <a:pt x="135" y="22760"/>
                  </a:lnTo>
                  <a:lnTo>
                    <a:pt x="269" y="22726"/>
                  </a:lnTo>
                  <a:lnTo>
                    <a:pt x="303" y="22659"/>
                  </a:lnTo>
                  <a:lnTo>
                    <a:pt x="303" y="22625"/>
                  </a:lnTo>
                  <a:lnTo>
                    <a:pt x="1010" y="11448"/>
                  </a:lnTo>
                  <a:lnTo>
                    <a:pt x="1414" y="5758"/>
                  </a:lnTo>
                  <a:lnTo>
                    <a:pt x="1583" y="2930"/>
                  </a:lnTo>
                  <a:lnTo>
                    <a:pt x="1650" y="1482"/>
                  </a:lnTo>
                  <a:lnTo>
                    <a:pt x="1684" y="68"/>
                  </a:lnTo>
                  <a:lnTo>
                    <a:pt x="165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7" name="Google Shape;517;p4"/>
            <p:cNvSpPr/>
            <p:nvPr/>
          </p:nvSpPr>
          <p:spPr>
            <a:xfrm>
              <a:off x="6457170" y="4802119"/>
              <a:ext cx="333242" cy="1894170"/>
            </a:xfrm>
            <a:custGeom>
              <a:avLst/>
              <a:gdLst/>
              <a:ahLst/>
              <a:cxnLst/>
              <a:rect l="l" t="t" r="r" b="b"/>
              <a:pathLst>
                <a:path w="5017" h="28517" extrusionOk="0">
                  <a:moveTo>
                    <a:pt x="3838" y="0"/>
                  </a:moveTo>
                  <a:lnTo>
                    <a:pt x="3535" y="34"/>
                  </a:lnTo>
                  <a:lnTo>
                    <a:pt x="3266" y="101"/>
                  </a:lnTo>
                  <a:lnTo>
                    <a:pt x="2963" y="236"/>
                  </a:lnTo>
                  <a:lnTo>
                    <a:pt x="2694" y="404"/>
                  </a:lnTo>
                  <a:lnTo>
                    <a:pt x="2458" y="606"/>
                  </a:lnTo>
                  <a:lnTo>
                    <a:pt x="2290" y="875"/>
                  </a:lnTo>
                  <a:lnTo>
                    <a:pt x="2155" y="1145"/>
                  </a:lnTo>
                  <a:lnTo>
                    <a:pt x="2020" y="1414"/>
                  </a:lnTo>
                  <a:lnTo>
                    <a:pt x="1919" y="1717"/>
                  </a:lnTo>
                  <a:lnTo>
                    <a:pt x="1852" y="2020"/>
                  </a:lnTo>
                  <a:lnTo>
                    <a:pt x="1751" y="2626"/>
                  </a:lnTo>
                  <a:lnTo>
                    <a:pt x="1515" y="4714"/>
                  </a:lnTo>
                  <a:lnTo>
                    <a:pt x="1313" y="6801"/>
                  </a:lnTo>
                  <a:lnTo>
                    <a:pt x="977" y="11010"/>
                  </a:lnTo>
                  <a:lnTo>
                    <a:pt x="640" y="15353"/>
                  </a:lnTo>
                  <a:lnTo>
                    <a:pt x="337" y="19696"/>
                  </a:lnTo>
                  <a:lnTo>
                    <a:pt x="135" y="24039"/>
                  </a:lnTo>
                  <a:lnTo>
                    <a:pt x="0" y="28382"/>
                  </a:lnTo>
                  <a:lnTo>
                    <a:pt x="0" y="28450"/>
                  </a:lnTo>
                  <a:lnTo>
                    <a:pt x="34" y="28483"/>
                  </a:lnTo>
                  <a:lnTo>
                    <a:pt x="135" y="28517"/>
                  </a:lnTo>
                  <a:lnTo>
                    <a:pt x="236" y="28483"/>
                  </a:lnTo>
                  <a:lnTo>
                    <a:pt x="270" y="28450"/>
                  </a:lnTo>
                  <a:lnTo>
                    <a:pt x="270" y="28382"/>
                  </a:lnTo>
                  <a:lnTo>
                    <a:pt x="404" y="24645"/>
                  </a:lnTo>
                  <a:lnTo>
                    <a:pt x="606" y="20908"/>
                  </a:lnTo>
                  <a:lnTo>
                    <a:pt x="808" y="17171"/>
                  </a:lnTo>
                  <a:lnTo>
                    <a:pt x="1044" y="13400"/>
                  </a:lnTo>
                  <a:lnTo>
                    <a:pt x="1347" y="9663"/>
                  </a:lnTo>
                  <a:lnTo>
                    <a:pt x="1684" y="5926"/>
                  </a:lnTo>
                  <a:lnTo>
                    <a:pt x="1852" y="4108"/>
                  </a:lnTo>
                  <a:lnTo>
                    <a:pt x="1953" y="3165"/>
                  </a:lnTo>
                  <a:lnTo>
                    <a:pt x="2088" y="2256"/>
                  </a:lnTo>
                  <a:lnTo>
                    <a:pt x="2155" y="1852"/>
                  </a:lnTo>
                  <a:lnTo>
                    <a:pt x="2290" y="1448"/>
                  </a:lnTo>
                  <a:lnTo>
                    <a:pt x="2492" y="1077"/>
                  </a:lnTo>
                  <a:lnTo>
                    <a:pt x="2727" y="741"/>
                  </a:lnTo>
                  <a:lnTo>
                    <a:pt x="2963" y="539"/>
                  </a:lnTo>
                  <a:lnTo>
                    <a:pt x="3199" y="404"/>
                  </a:lnTo>
                  <a:lnTo>
                    <a:pt x="3468" y="303"/>
                  </a:lnTo>
                  <a:lnTo>
                    <a:pt x="3771" y="269"/>
                  </a:lnTo>
                  <a:lnTo>
                    <a:pt x="4074" y="269"/>
                  </a:lnTo>
                  <a:lnTo>
                    <a:pt x="4377" y="337"/>
                  </a:lnTo>
                  <a:lnTo>
                    <a:pt x="4646" y="438"/>
                  </a:lnTo>
                  <a:lnTo>
                    <a:pt x="4916" y="572"/>
                  </a:lnTo>
                  <a:lnTo>
                    <a:pt x="4983" y="606"/>
                  </a:lnTo>
                  <a:lnTo>
                    <a:pt x="5017" y="572"/>
                  </a:lnTo>
                  <a:lnTo>
                    <a:pt x="5017" y="505"/>
                  </a:lnTo>
                  <a:lnTo>
                    <a:pt x="4983" y="438"/>
                  </a:lnTo>
                  <a:lnTo>
                    <a:pt x="4714" y="236"/>
                  </a:lnTo>
                  <a:lnTo>
                    <a:pt x="4444" y="135"/>
                  </a:lnTo>
                  <a:lnTo>
                    <a:pt x="4141" y="34"/>
                  </a:lnTo>
                  <a:lnTo>
                    <a:pt x="383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8" name="Google Shape;518;p4"/>
            <p:cNvSpPr/>
            <p:nvPr/>
          </p:nvSpPr>
          <p:spPr>
            <a:xfrm>
              <a:off x="8109762" y="4967577"/>
              <a:ext cx="60511" cy="60444"/>
            </a:xfrm>
            <a:custGeom>
              <a:avLst/>
              <a:gdLst/>
              <a:ahLst/>
              <a:cxnLst/>
              <a:rect l="l" t="t" r="r" b="b"/>
              <a:pathLst>
                <a:path w="911" h="910" extrusionOk="0">
                  <a:moveTo>
                    <a:pt x="405" y="0"/>
                  </a:moveTo>
                  <a:lnTo>
                    <a:pt x="304" y="34"/>
                  </a:lnTo>
                  <a:lnTo>
                    <a:pt x="203" y="101"/>
                  </a:lnTo>
                  <a:lnTo>
                    <a:pt x="136" y="169"/>
                  </a:lnTo>
                  <a:lnTo>
                    <a:pt x="68" y="236"/>
                  </a:lnTo>
                  <a:lnTo>
                    <a:pt x="1" y="337"/>
                  </a:lnTo>
                  <a:lnTo>
                    <a:pt x="1" y="438"/>
                  </a:lnTo>
                  <a:lnTo>
                    <a:pt x="1" y="573"/>
                  </a:lnTo>
                  <a:lnTo>
                    <a:pt x="68" y="674"/>
                  </a:lnTo>
                  <a:lnTo>
                    <a:pt x="102" y="741"/>
                  </a:lnTo>
                  <a:lnTo>
                    <a:pt x="203" y="842"/>
                  </a:lnTo>
                  <a:lnTo>
                    <a:pt x="304" y="876"/>
                  </a:lnTo>
                  <a:lnTo>
                    <a:pt x="405" y="910"/>
                  </a:lnTo>
                  <a:lnTo>
                    <a:pt x="506" y="910"/>
                  </a:lnTo>
                  <a:lnTo>
                    <a:pt x="641" y="876"/>
                  </a:lnTo>
                  <a:lnTo>
                    <a:pt x="742" y="809"/>
                  </a:lnTo>
                  <a:lnTo>
                    <a:pt x="809" y="708"/>
                  </a:lnTo>
                  <a:lnTo>
                    <a:pt x="876" y="607"/>
                  </a:lnTo>
                  <a:lnTo>
                    <a:pt x="910" y="506"/>
                  </a:lnTo>
                  <a:lnTo>
                    <a:pt x="910" y="371"/>
                  </a:lnTo>
                  <a:lnTo>
                    <a:pt x="876" y="270"/>
                  </a:lnTo>
                  <a:lnTo>
                    <a:pt x="809" y="169"/>
                  </a:lnTo>
                  <a:lnTo>
                    <a:pt x="742" y="68"/>
                  </a:lnTo>
                  <a:lnTo>
                    <a:pt x="641" y="34"/>
                  </a:lnTo>
                  <a:lnTo>
                    <a:pt x="50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9" name="Google Shape;519;p4"/>
            <p:cNvSpPr/>
            <p:nvPr/>
          </p:nvSpPr>
          <p:spPr>
            <a:xfrm>
              <a:off x="6797054" y="5021247"/>
              <a:ext cx="2354943" cy="156624"/>
            </a:xfrm>
            <a:custGeom>
              <a:avLst/>
              <a:gdLst/>
              <a:ahLst/>
              <a:cxnLst/>
              <a:rect l="l" t="t" r="r" b="b"/>
              <a:pathLst>
                <a:path w="35454" h="2358" extrusionOk="0">
                  <a:moveTo>
                    <a:pt x="641" y="1"/>
                  </a:moveTo>
                  <a:lnTo>
                    <a:pt x="68" y="34"/>
                  </a:lnTo>
                  <a:lnTo>
                    <a:pt x="35" y="34"/>
                  </a:lnTo>
                  <a:lnTo>
                    <a:pt x="1" y="68"/>
                  </a:lnTo>
                  <a:lnTo>
                    <a:pt x="1" y="135"/>
                  </a:lnTo>
                  <a:lnTo>
                    <a:pt x="35" y="135"/>
                  </a:lnTo>
                  <a:lnTo>
                    <a:pt x="573" y="236"/>
                  </a:lnTo>
                  <a:lnTo>
                    <a:pt x="1112" y="304"/>
                  </a:lnTo>
                  <a:lnTo>
                    <a:pt x="2189" y="405"/>
                  </a:lnTo>
                  <a:lnTo>
                    <a:pt x="4344" y="506"/>
                  </a:lnTo>
                  <a:lnTo>
                    <a:pt x="8856" y="842"/>
                  </a:lnTo>
                  <a:lnTo>
                    <a:pt x="18114" y="1448"/>
                  </a:lnTo>
                  <a:lnTo>
                    <a:pt x="22457" y="1718"/>
                  </a:lnTo>
                  <a:lnTo>
                    <a:pt x="26801" y="1987"/>
                  </a:lnTo>
                  <a:lnTo>
                    <a:pt x="31110" y="2189"/>
                  </a:lnTo>
                  <a:lnTo>
                    <a:pt x="35453" y="2357"/>
                  </a:lnTo>
                  <a:lnTo>
                    <a:pt x="35453" y="2021"/>
                  </a:lnTo>
                  <a:lnTo>
                    <a:pt x="31177" y="1819"/>
                  </a:lnTo>
                  <a:lnTo>
                    <a:pt x="26935" y="1617"/>
                  </a:lnTo>
                  <a:lnTo>
                    <a:pt x="22659" y="1415"/>
                  </a:lnTo>
                  <a:lnTo>
                    <a:pt x="18384" y="1179"/>
                  </a:lnTo>
                  <a:lnTo>
                    <a:pt x="9394" y="607"/>
                  </a:lnTo>
                  <a:lnTo>
                    <a:pt x="4849" y="270"/>
                  </a:lnTo>
                  <a:lnTo>
                    <a:pt x="3671" y="169"/>
                  </a:lnTo>
                  <a:lnTo>
                    <a:pt x="2459" y="68"/>
                  </a:lnTo>
                  <a:lnTo>
                    <a:pt x="124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0" name="Google Shape;520;p4"/>
            <p:cNvSpPr/>
            <p:nvPr/>
          </p:nvSpPr>
          <p:spPr>
            <a:xfrm>
              <a:off x="6785895" y="4797602"/>
              <a:ext cx="2366102" cy="170042"/>
            </a:xfrm>
            <a:custGeom>
              <a:avLst/>
              <a:gdLst/>
              <a:ahLst/>
              <a:cxnLst/>
              <a:rect l="l" t="t" r="r" b="b"/>
              <a:pathLst>
                <a:path w="35622" h="2560" extrusionOk="0">
                  <a:moveTo>
                    <a:pt x="7677" y="506"/>
                  </a:moveTo>
                  <a:lnTo>
                    <a:pt x="8081" y="539"/>
                  </a:lnTo>
                  <a:lnTo>
                    <a:pt x="8485" y="607"/>
                  </a:lnTo>
                  <a:lnTo>
                    <a:pt x="9428" y="674"/>
                  </a:lnTo>
                  <a:lnTo>
                    <a:pt x="10101" y="775"/>
                  </a:lnTo>
                  <a:lnTo>
                    <a:pt x="10404" y="809"/>
                  </a:lnTo>
                  <a:lnTo>
                    <a:pt x="10606" y="876"/>
                  </a:lnTo>
                  <a:lnTo>
                    <a:pt x="9259" y="809"/>
                  </a:lnTo>
                  <a:lnTo>
                    <a:pt x="6869" y="674"/>
                  </a:lnTo>
                  <a:lnTo>
                    <a:pt x="7071" y="573"/>
                  </a:lnTo>
                  <a:lnTo>
                    <a:pt x="7273" y="539"/>
                  </a:lnTo>
                  <a:lnTo>
                    <a:pt x="7475" y="506"/>
                  </a:lnTo>
                  <a:close/>
                  <a:moveTo>
                    <a:pt x="2021" y="1"/>
                  </a:moveTo>
                  <a:lnTo>
                    <a:pt x="1953" y="34"/>
                  </a:lnTo>
                  <a:lnTo>
                    <a:pt x="1920" y="68"/>
                  </a:lnTo>
                  <a:lnTo>
                    <a:pt x="1920" y="102"/>
                  </a:lnTo>
                  <a:lnTo>
                    <a:pt x="1920" y="236"/>
                  </a:lnTo>
                  <a:lnTo>
                    <a:pt x="1920" y="371"/>
                  </a:lnTo>
                  <a:lnTo>
                    <a:pt x="2021" y="337"/>
                  </a:lnTo>
                  <a:lnTo>
                    <a:pt x="2054" y="304"/>
                  </a:lnTo>
                  <a:lnTo>
                    <a:pt x="2054" y="236"/>
                  </a:lnTo>
                  <a:lnTo>
                    <a:pt x="2593" y="304"/>
                  </a:lnTo>
                  <a:lnTo>
                    <a:pt x="3165" y="438"/>
                  </a:lnTo>
                  <a:lnTo>
                    <a:pt x="3502" y="472"/>
                  </a:lnTo>
                  <a:lnTo>
                    <a:pt x="2391" y="405"/>
                  </a:lnTo>
                  <a:lnTo>
                    <a:pt x="1381" y="371"/>
                  </a:lnTo>
                  <a:lnTo>
                    <a:pt x="1078" y="337"/>
                  </a:lnTo>
                  <a:lnTo>
                    <a:pt x="607" y="304"/>
                  </a:lnTo>
                  <a:lnTo>
                    <a:pt x="405" y="270"/>
                  </a:lnTo>
                  <a:lnTo>
                    <a:pt x="203" y="236"/>
                  </a:lnTo>
                  <a:lnTo>
                    <a:pt x="102" y="169"/>
                  </a:lnTo>
                  <a:lnTo>
                    <a:pt x="102" y="102"/>
                  </a:lnTo>
                  <a:lnTo>
                    <a:pt x="135" y="68"/>
                  </a:lnTo>
                  <a:lnTo>
                    <a:pt x="102" y="34"/>
                  </a:lnTo>
                  <a:lnTo>
                    <a:pt x="34" y="135"/>
                  </a:lnTo>
                  <a:lnTo>
                    <a:pt x="0" y="203"/>
                  </a:lnTo>
                  <a:lnTo>
                    <a:pt x="0" y="236"/>
                  </a:lnTo>
                  <a:lnTo>
                    <a:pt x="68" y="304"/>
                  </a:lnTo>
                  <a:lnTo>
                    <a:pt x="270" y="405"/>
                  </a:lnTo>
                  <a:lnTo>
                    <a:pt x="539" y="472"/>
                  </a:lnTo>
                  <a:lnTo>
                    <a:pt x="1112" y="539"/>
                  </a:lnTo>
                  <a:lnTo>
                    <a:pt x="1381" y="573"/>
                  </a:lnTo>
                  <a:lnTo>
                    <a:pt x="6330" y="876"/>
                  </a:lnTo>
                  <a:lnTo>
                    <a:pt x="16464" y="1482"/>
                  </a:lnTo>
                  <a:lnTo>
                    <a:pt x="26026" y="2021"/>
                  </a:lnTo>
                  <a:lnTo>
                    <a:pt x="35621" y="2559"/>
                  </a:lnTo>
                  <a:lnTo>
                    <a:pt x="35621" y="2290"/>
                  </a:lnTo>
                  <a:lnTo>
                    <a:pt x="18316" y="1314"/>
                  </a:lnTo>
                  <a:lnTo>
                    <a:pt x="10976" y="910"/>
                  </a:lnTo>
                  <a:lnTo>
                    <a:pt x="10943" y="809"/>
                  </a:lnTo>
                  <a:lnTo>
                    <a:pt x="10909" y="741"/>
                  </a:lnTo>
                  <a:lnTo>
                    <a:pt x="10741" y="640"/>
                  </a:lnTo>
                  <a:lnTo>
                    <a:pt x="10539" y="573"/>
                  </a:lnTo>
                  <a:lnTo>
                    <a:pt x="10337" y="539"/>
                  </a:lnTo>
                  <a:lnTo>
                    <a:pt x="9865" y="506"/>
                  </a:lnTo>
                  <a:lnTo>
                    <a:pt x="9529" y="506"/>
                  </a:lnTo>
                  <a:lnTo>
                    <a:pt x="7710" y="304"/>
                  </a:lnTo>
                  <a:lnTo>
                    <a:pt x="7374" y="270"/>
                  </a:lnTo>
                  <a:lnTo>
                    <a:pt x="7172" y="270"/>
                  </a:lnTo>
                  <a:lnTo>
                    <a:pt x="7104" y="337"/>
                  </a:lnTo>
                  <a:lnTo>
                    <a:pt x="7003" y="405"/>
                  </a:lnTo>
                  <a:lnTo>
                    <a:pt x="6835" y="640"/>
                  </a:lnTo>
                  <a:lnTo>
                    <a:pt x="6835" y="674"/>
                  </a:lnTo>
                  <a:lnTo>
                    <a:pt x="5522" y="573"/>
                  </a:lnTo>
                  <a:lnTo>
                    <a:pt x="5488" y="506"/>
                  </a:lnTo>
                  <a:lnTo>
                    <a:pt x="5455" y="438"/>
                  </a:lnTo>
                  <a:lnTo>
                    <a:pt x="5421" y="438"/>
                  </a:lnTo>
                  <a:lnTo>
                    <a:pt x="4546" y="371"/>
                  </a:lnTo>
                  <a:lnTo>
                    <a:pt x="3704" y="270"/>
                  </a:lnTo>
                  <a:lnTo>
                    <a:pt x="2862" y="135"/>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1" name="Google Shape;521;p4"/>
            <p:cNvSpPr/>
            <p:nvPr/>
          </p:nvSpPr>
          <p:spPr>
            <a:xfrm>
              <a:off x="8024808" y="4983253"/>
              <a:ext cx="31351" cy="31351"/>
            </a:xfrm>
            <a:custGeom>
              <a:avLst/>
              <a:gdLst/>
              <a:ahLst/>
              <a:cxnLst/>
              <a:rect l="l" t="t" r="r" b="b"/>
              <a:pathLst>
                <a:path w="472" h="472" extrusionOk="0">
                  <a:moveTo>
                    <a:pt x="102" y="0"/>
                  </a:moveTo>
                  <a:lnTo>
                    <a:pt x="68" y="68"/>
                  </a:lnTo>
                  <a:lnTo>
                    <a:pt x="1" y="101"/>
                  </a:lnTo>
                  <a:lnTo>
                    <a:pt x="1" y="169"/>
                  </a:lnTo>
                  <a:lnTo>
                    <a:pt x="1" y="303"/>
                  </a:lnTo>
                  <a:lnTo>
                    <a:pt x="34" y="371"/>
                  </a:lnTo>
                  <a:lnTo>
                    <a:pt x="68" y="371"/>
                  </a:lnTo>
                  <a:lnTo>
                    <a:pt x="102" y="438"/>
                  </a:lnTo>
                  <a:lnTo>
                    <a:pt x="203" y="438"/>
                  </a:lnTo>
                  <a:lnTo>
                    <a:pt x="270" y="472"/>
                  </a:lnTo>
                  <a:lnTo>
                    <a:pt x="337" y="438"/>
                  </a:lnTo>
                  <a:lnTo>
                    <a:pt x="405" y="404"/>
                  </a:lnTo>
                  <a:lnTo>
                    <a:pt x="438" y="337"/>
                  </a:lnTo>
                  <a:lnTo>
                    <a:pt x="472" y="270"/>
                  </a:lnTo>
                  <a:lnTo>
                    <a:pt x="472" y="169"/>
                  </a:lnTo>
                  <a:lnTo>
                    <a:pt x="438" y="101"/>
                  </a:lnTo>
                  <a:lnTo>
                    <a:pt x="371" y="34"/>
                  </a:lnTo>
                  <a:lnTo>
                    <a:pt x="337" y="34"/>
                  </a:lnTo>
                  <a:lnTo>
                    <a:pt x="27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2" name="Google Shape;522;p4"/>
            <p:cNvSpPr/>
            <p:nvPr/>
          </p:nvSpPr>
          <p:spPr>
            <a:xfrm>
              <a:off x="8239485" y="6776727"/>
              <a:ext cx="93988" cy="67153"/>
            </a:xfrm>
            <a:custGeom>
              <a:avLst/>
              <a:gdLst/>
              <a:ahLst/>
              <a:cxnLst/>
              <a:rect l="l" t="t" r="r" b="b"/>
              <a:pathLst>
                <a:path w="1415" h="1011" extrusionOk="0">
                  <a:moveTo>
                    <a:pt x="438" y="1"/>
                  </a:moveTo>
                  <a:lnTo>
                    <a:pt x="203" y="102"/>
                  </a:lnTo>
                  <a:lnTo>
                    <a:pt x="34" y="237"/>
                  </a:lnTo>
                  <a:lnTo>
                    <a:pt x="1" y="270"/>
                  </a:lnTo>
                  <a:lnTo>
                    <a:pt x="1" y="304"/>
                  </a:lnTo>
                  <a:lnTo>
                    <a:pt x="34" y="338"/>
                  </a:lnTo>
                  <a:lnTo>
                    <a:pt x="68" y="338"/>
                  </a:lnTo>
                  <a:lnTo>
                    <a:pt x="102" y="405"/>
                  </a:lnTo>
                  <a:lnTo>
                    <a:pt x="236" y="506"/>
                  </a:lnTo>
                  <a:lnTo>
                    <a:pt x="371" y="607"/>
                  </a:lnTo>
                  <a:lnTo>
                    <a:pt x="405" y="641"/>
                  </a:lnTo>
                  <a:lnTo>
                    <a:pt x="472" y="607"/>
                  </a:lnTo>
                  <a:lnTo>
                    <a:pt x="472" y="573"/>
                  </a:lnTo>
                  <a:lnTo>
                    <a:pt x="472" y="506"/>
                  </a:lnTo>
                  <a:lnTo>
                    <a:pt x="371" y="371"/>
                  </a:lnTo>
                  <a:lnTo>
                    <a:pt x="775" y="405"/>
                  </a:lnTo>
                  <a:lnTo>
                    <a:pt x="1179" y="405"/>
                  </a:lnTo>
                  <a:lnTo>
                    <a:pt x="1145" y="674"/>
                  </a:lnTo>
                  <a:lnTo>
                    <a:pt x="1179" y="944"/>
                  </a:lnTo>
                  <a:lnTo>
                    <a:pt x="1213" y="1011"/>
                  </a:lnTo>
                  <a:lnTo>
                    <a:pt x="1246" y="1011"/>
                  </a:lnTo>
                  <a:lnTo>
                    <a:pt x="1314" y="977"/>
                  </a:lnTo>
                  <a:lnTo>
                    <a:pt x="1347" y="944"/>
                  </a:lnTo>
                  <a:lnTo>
                    <a:pt x="1381" y="775"/>
                  </a:lnTo>
                  <a:lnTo>
                    <a:pt x="1415" y="607"/>
                  </a:lnTo>
                  <a:lnTo>
                    <a:pt x="1415" y="270"/>
                  </a:lnTo>
                  <a:lnTo>
                    <a:pt x="1415" y="237"/>
                  </a:lnTo>
                  <a:lnTo>
                    <a:pt x="1381" y="203"/>
                  </a:lnTo>
                  <a:lnTo>
                    <a:pt x="1314" y="169"/>
                  </a:lnTo>
                  <a:lnTo>
                    <a:pt x="539" y="169"/>
                  </a:lnTo>
                  <a:lnTo>
                    <a:pt x="573" y="102"/>
                  </a:lnTo>
                  <a:lnTo>
                    <a:pt x="573" y="35"/>
                  </a:lnTo>
                  <a:lnTo>
                    <a:pt x="50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3" name="Google Shape;523;p4"/>
            <p:cNvSpPr/>
            <p:nvPr/>
          </p:nvSpPr>
          <p:spPr>
            <a:xfrm>
              <a:off x="7863799" y="6727574"/>
              <a:ext cx="290798" cy="96180"/>
            </a:xfrm>
            <a:custGeom>
              <a:avLst/>
              <a:gdLst/>
              <a:ahLst/>
              <a:cxnLst/>
              <a:rect l="l" t="t" r="r" b="b"/>
              <a:pathLst>
                <a:path w="4378" h="1448" extrusionOk="0">
                  <a:moveTo>
                    <a:pt x="371" y="169"/>
                  </a:moveTo>
                  <a:lnTo>
                    <a:pt x="842" y="270"/>
                  </a:lnTo>
                  <a:lnTo>
                    <a:pt x="1314" y="303"/>
                  </a:lnTo>
                  <a:lnTo>
                    <a:pt x="1785" y="337"/>
                  </a:lnTo>
                  <a:lnTo>
                    <a:pt x="2256" y="404"/>
                  </a:lnTo>
                  <a:lnTo>
                    <a:pt x="3233" y="606"/>
                  </a:lnTo>
                  <a:lnTo>
                    <a:pt x="3569" y="640"/>
                  </a:lnTo>
                  <a:lnTo>
                    <a:pt x="3704" y="674"/>
                  </a:lnTo>
                  <a:lnTo>
                    <a:pt x="3839" y="707"/>
                  </a:lnTo>
                  <a:lnTo>
                    <a:pt x="3940" y="775"/>
                  </a:lnTo>
                  <a:lnTo>
                    <a:pt x="4007" y="876"/>
                  </a:lnTo>
                  <a:lnTo>
                    <a:pt x="4007" y="1010"/>
                  </a:lnTo>
                  <a:lnTo>
                    <a:pt x="3973" y="1179"/>
                  </a:lnTo>
                  <a:lnTo>
                    <a:pt x="1987" y="1010"/>
                  </a:lnTo>
                  <a:lnTo>
                    <a:pt x="1112" y="909"/>
                  </a:lnTo>
                  <a:lnTo>
                    <a:pt x="674" y="876"/>
                  </a:lnTo>
                  <a:lnTo>
                    <a:pt x="236" y="909"/>
                  </a:lnTo>
                  <a:lnTo>
                    <a:pt x="371" y="169"/>
                  </a:lnTo>
                  <a:close/>
                  <a:moveTo>
                    <a:pt x="741" y="0"/>
                  </a:moveTo>
                  <a:lnTo>
                    <a:pt x="304" y="34"/>
                  </a:lnTo>
                  <a:lnTo>
                    <a:pt x="203" y="34"/>
                  </a:lnTo>
                  <a:lnTo>
                    <a:pt x="34" y="68"/>
                  </a:lnTo>
                  <a:lnTo>
                    <a:pt x="34" y="101"/>
                  </a:lnTo>
                  <a:lnTo>
                    <a:pt x="169" y="135"/>
                  </a:lnTo>
                  <a:lnTo>
                    <a:pt x="68" y="505"/>
                  </a:lnTo>
                  <a:lnTo>
                    <a:pt x="0" y="909"/>
                  </a:lnTo>
                  <a:lnTo>
                    <a:pt x="34" y="977"/>
                  </a:lnTo>
                  <a:lnTo>
                    <a:pt x="68" y="1044"/>
                  </a:lnTo>
                  <a:lnTo>
                    <a:pt x="169" y="1044"/>
                  </a:lnTo>
                  <a:lnTo>
                    <a:pt x="236" y="1010"/>
                  </a:lnTo>
                  <a:lnTo>
                    <a:pt x="640" y="1111"/>
                  </a:lnTo>
                  <a:lnTo>
                    <a:pt x="1112" y="1179"/>
                  </a:lnTo>
                  <a:lnTo>
                    <a:pt x="1987" y="1246"/>
                  </a:lnTo>
                  <a:lnTo>
                    <a:pt x="4108" y="1448"/>
                  </a:lnTo>
                  <a:lnTo>
                    <a:pt x="4142" y="1414"/>
                  </a:lnTo>
                  <a:lnTo>
                    <a:pt x="4209" y="1381"/>
                  </a:lnTo>
                  <a:lnTo>
                    <a:pt x="4209" y="1347"/>
                  </a:lnTo>
                  <a:lnTo>
                    <a:pt x="4209" y="1280"/>
                  </a:lnTo>
                  <a:lnTo>
                    <a:pt x="4209" y="1246"/>
                  </a:lnTo>
                  <a:lnTo>
                    <a:pt x="4377" y="741"/>
                  </a:lnTo>
                  <a:lnTo>
                    <a:pt x="4377" y="674"/>
                  </a:lnTo>
                  <a:lnTo>
                    <a:pt x="4377" y="640"/>
                  </a:lnTo>
                  <a:lnTo>
                    <a:pt x="4344" y="606"/>
                  </a:lnTo>
                  <a:lnTo>
                    <a:pt x="4276" y="573"/>
                  </a:lnTo>
                  <a:lnTo>
                    <a:pt x="3199" y="337"/>
                  </a:lnTo>
                  <a:lnTo>
                    <a:pt x="2088" y="135"/>
                  </a:lnTo>
                  <a:lnTo>
                    <a:pt x="1213" y="34"/>
                  </a:lnTo>
                  <a:lnTo>
                    <a:pt x="74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4" name="Google Shape;524;p4"/>
            <p:cNvSpPr/>
            <p:nvPr/>
          </p:nvSpPr>
          <p:spPr>
            <a:xfrm>
              <a:off x="6705391" y="6564308"/>
              <a:ext cx="2446606" cy="190168"/>
            </a:xfrm>
            <a:custGeom>
              <a:avLst/>
              <a:gdLst/>
              <a:ahLst/>
              <a:cxnLst/>
              <a:rect l="l" t="t" r="r" b="b"/>
              <a:pathLst>
                <a:path w="36834" h="2863" extrusionOk="0">
                  <a:moveTo>
                    <a:pt x="606" y="0"/>
                  </a:moveTo>
                  <a:lnTo>
                    <a:pt x="34" y="34"/>
                  </a:lnTo>
                  <a:lnTo>
                    <a:pt x="0" y="68"/>
                  </a:lnTo>
                  <a:lnTo>
                    <a:pt x="34" y="101"/>
                  </a:lnTo>
                  <a:lnTo>
                    <a:pt x="573" y="202"/>
                  </a:lnTo>
                  <a:lnTo>
                    <a:pt x="1111" y="270"/>
                  </a:lnTo>
                  <a:lnTo>
                    <a:pt x="2189" y="337"/>
                  </a:lnTo>
                  <a:lnTo>
                    <a:pt x="4377" y="405"/>
                  </a:lnTo>
                  <a:lnTo>
                    <a:pt x="9192" y="674"/>
                  </a:lnTo>
                  <a:lnTo>
                    <a:pt x="13973" y="977"/>
                  </a:lnTo>
                  <a:lnTo>
                    <a:pt x="18787" y="1314"/>
                  </a:lnTo>
                  <a:lnTo>
                    <a:pt x="23299" y="1684"/>
                  </a:lnTo>
                  <a:lnTo>
                    <a:pt x="27810" y="2054"/>
                  </a:lnTo>
                  <a:lnTo>
                    <a:pt x="36833" y="2862"/>
                  </a:lnTo>
                  <a:lnTo>
                    <a:pt x="36833" y="2559"/>
                  </a:lnTo>
                  <a:lnTo>
                    <a:pt x="32389" y="2122"/>
                  </a:lnTo>
                  <a:lnTo>
                    <a:pt x="27945" y="1751"/>
                  </a:lnTo>
                  <a:lnTo>
                    <a:pt x="23501" y="1415"/>
                  </a:lnTo>
                  <a:lnTo>
                    <a:pt x="19057" y="1078"/>
                  </a:lnTo>
                  <a:lnTo>
                    <a:pt x="14242" y="775"/>
                  </a:lnTo>
                  <a:lnTo>
                    <a:pt x="9461" y="472"/>
                  </a:lnTo>
                  <a:lnTo>
                    <a:pt x="4647" y="202"/>
                  </a:lnTo>
                  <a:lnTo>
                    <a:pt x="2357" y="34"/>
                  </a:lnTo>
                  <a:lnTo>
                    <a:pt x="117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5" name="Google Shape;525;p4"/>
            <p:cNvSpPr/>
            <p:nvPr/>
          </p:nvSpPr>
          <p:spPr>
            <a:xfrm>
              <a:off x="7671506" y="6765568"/>
              <a:ext cx="85021" cy="22451"/>
            </a:xfrm>
            <a:custGeom>
              <a:avLst/>
              <a:gdLst/>
              <a:ahLst/>
              <a:cxnLst/>
              <a:rect l="l" t="t" r="r" b="b"/>
              <a:pathLst>
                <a:path w="1280" h="338" extrusionOk="0">
                  <a:moveTo>
                    <a:pt x="67" y="1"/>
                  </a:moveTo>
                  <a:lnTo>
                    <a:pt x="0" y="34"/>
                  </a:lnTo>
                  <a:lnTo>
                    <a:pt x="0" y="68"/>
                  </a:lnTo>
                  <a:lnTo>
                    <a:pt x="0" y="102"/>
                  </a:lnTo>
                  <a:lnTo>
                    <a:pt x="34" y="169"/>
                  </a:lnTo>
                  <a:lnTo>
                    <a:pt x="202" y="236"/>
                  </a:lnTo>
                  <a:lnTo>
                    <a:pt x="370" y="270"/>
                  </a:lnTo>
                  <a:lnTo>
                    <a:pt x="741" y="304"/>
                  </a:lnTo>
                  <a:lnTo>
                    <a:pt x="1044" y="337"/>
                  </a:lnTo>
                  <a:lnTo>
                    <a:pt x="1178" y="304"/>
                  </a:lnTo>
                  <a:lnTo>
                    <a:pt x="1246" y="270"/>
                  </a:lnTo>
                  <a:lnTo>
                    <a:pt x="1279" y="203"/>
                  </a:lnTo>
                  <a:lnTo>
                    <a:pt x="1279" y="169"/>
                  </a:lnTo>
                  <a:lnTo>
                    <a:pt x="1279" y="135"/>
                  </a:lnTo>
                  <a:lnTo>
                    <a:pt x="1178" y="68"/>
                  </a:lnTo>
                  <a:lnTo>
                    <a:pt x="808" y="68"/>
                  </a:lnTo>
                  <a:lnTo>
                    <a:pt x="438" y="34"/>
                  </a:lnTo>
                  <a:lnTo>
                    <a:pt x="6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6" name="Google Shape;526;p4"/>
            <p:cNvSpPr/>
            <p:nvPr/>
          </p:nvSpPr>
          <p:spPr>
            <a:xfrm>
              <a:off x="7678215" y="6696223"/>
              <a:ext cx="87279" cy="20192"/>
            </a:xfrm>
            <a:custGeom>
              <a:avLst/>
              <a:gdLst/>
              <a:ahLst/>
              <a:cxnLst/>
              <a:rect l="l" t="t" r="r" b="b"/>
              <a:pathLst>
                <a:path w="1314" h="304" extrusionOk="0">
                  <a:moveTo>
                    <a:pt x="404" y="1"/>
                  </a:moveTo>
                  <a:lnTo>
                    <a:pt x="236" y="35"/>
                  </a:lnTo>
                  <a:lnTo>
                    <a:pt x="34" y="68"/>
                  </a:lnTo>
                  <a:lnTo>
                    <a:pt x="0" y="102"/>
                  </a:lnTo>
                  <a:lnTo>
                    <a:pt x="34" y="136"/>
                  </a:lnTo>
                  <a:lnTo>
                    <a:pt x="168" y="203"/>
                  </a:lnTo>
                  <a:lnTo>
                    <a:pt x="303" y="270"/>
                  </a:lnTo>
                  <a:lnTo>
                    <a:pt x="673" y="304"/>
                  </a:lnTo>
                  <a:lnTo>
                    <a:pt x="1010" y="304"/>
                  </a:lnTo>
                  <a:lnTo>
                    <a:pt x="1145" y="270"/>
                  </a:lnTo>
                  <a:lnTo>
                    <a:pt x="1212" y="237"/>
                  </a:lnTo>
                  <a:lnTo>
                    <a:pt x="1279" y="203"/>
                  </a:lnTo>
                  <a:lnTo>
                    <a:pt x="1313" y="136"/>
                  </a:lnTo>
                  <a:lnTo>
                    <a:pt x="1279" y="102"/>
                  </a:lnTo>
                  <a:lnTo>
                    <a:pt x="1178" y="35"/>
                  </a:lnTo>
                  <a:lnTo>
                    <a:pt x="1044" y="1"/>
                  </a:lnTo>
                  <a:lnTo>
                    <a:pt x="774" y="35"/>
                  </a:lnTo>
                  <a:lnTo>
                    <a:pt x="4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7" name="Google Shape;527;p4"/>
            <p:cNvSpPr/>
            <p:nvPr/>
          </p:nvSpPr>
          <p:spPr>
            <a:xfrm>
              <a:off x="7687116" y="6729766"/>
              <a:ext cx="91796" cy="29159"/>
            </a:xfrm>
            <a:custGeom>
              <a:avLst/>
              <a:gdLst/>
              <a:ahLst/>
              <a:cxnLst/>
              <a:rect l="l" t="t" r="r" b="b"/>
              <a:pathLst>
                <a:path w="1382" h="439" extrusionOk="0">
                  <a:moveTo>
                    <a:pt x="135" y="1"/>
                  </a:moveTo>
                  <a:lnTo>
                    <a:pt x="1" y="35"/>
                  </a:lnTo>
                  <a:lnTo>
                    <a:pt x="1" y="68"/>
                  </a:lnTo>
                  <a:lnTo>
                    <a:pt x="102" y="169"/>
                  </a:lnTo>
                  <a:lnTo>
                    <a:pt x="203" y="237"/>
                  </a:lnTo>
                  <a:lnTo>
                    <a:pt x="472" y="304"/>
                  </a:lnTo>
                  <a:lnTo>
                    <a:pt x="842" y="371"/>
                  </a:lnTo>
                  <a:lnTo>
                    <a:pt x="1246" y="439"/>
                  </a:lnTo>
                  <a:lnTo>
                    <a:pt x="1347" y="405"/>
                  </a:lnTo>
                  <a:lnTo>
                    <a:pt x="1381" y="338"/>
                  </a:lnTo>
                  <a:lnTo>
                    <a:pt x="1347" y="237"/>
                  </a:lnTo>
                  <a:lnTo>
                    <a:pt x="1280" y="203"/>
                  </a:lnTo>
                  <a:lnTo>
                    <a:pt x="910" y="102"/>
                  </a:lnTo>
                  <a:lnTo>
                    <a:pt x="539" y="35"/>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8" name="Google Shape;528;p4"/>
            <p:cNvSpPr/>
            <p:nvPr/>
          </p:nvSpPr>
          <p:spPr>
            <a:xfrm>
              <a:off x="6445945" y="6685064"/>
              <a:ext cx="1552095" cy="178942"/>
            </a:xfrm>
            <a:custGeom>
              <a:avLst/>
              <a:gdLst/>
              <a:ahLst/>
              <a:cxnLst/>
              <a:rect l="l" t="t" r="r" b="b"/>
              <a:pathLst>
                <a:path w="23367" h="2694" extrusionOk="0">
                  <a:moveTo>
                    <a:pt x="68" y="1"/>
                  </a:moveTo>
                  <a:lnTo>
                    <a:pt x="1" y="34"/>
                  </a:lnTo>
                  <a:lnTo>
                    <a:pt x="1" y="102"/>
                  </a:lnTo>
                  <a:lnTo>
                    <a:pt x="68" y="371"/>
                  </a:lnTo>
                  <a:lnTo>
                    <a:pt x="169" y="573"/>
                  </a:lnTo>
                  <a:lnTo>
                    <a:pt x="338" y="775"/>
                  </a:lnTo>
                  <a:lnTo>
                    <a:pt x="540" y="910"/>
                  </a:lnTo>
                  <a:lnTo>
                    <a:pt x="742" y="1044"/>
                  </a:lnTo>
                  <a:lnTo>
                    <a:pt x="977" y="1145"/>
                  </a:lnTo>
                  <a:lnTo>
                    <a:pt x="1482" y="1280"/>
                  </a:lnTo>
                  <a:lnTo>
                    <a:pt x="1954" y="1381"/>
                  </a:lnTo>
                  <a:lnTo>
                    <a:pt x="2425" y="1448"/>
                  </a:lnTo>
                  <a:lnTo>
                    <a:pt x="3401" y="1549"/>
                  </a:lnTo>
                  <a:lnTo>
                    <a:pt x="5287" y="1684"/>
                  </a:lnTo>
                  <a:lnTo>
                    <a:pt x="9529" y="2054"/>
                  </a:lnTo>
                  <a:lnTo>
                    <a:pt x="13738" y="2391"/>
                  </a:lnTo>
                  <a:lnTo>
                    <a:pt x="18114" y="2694"/>
                  </a:lnTo>
                  <a:lnTo>
                    <a:pt x="23367" y="2694"/>
                  </a:lnTo>
                  <a:lnTo>
                    <a:pt x="19225" y="2458"/>
                  </a:lnTo>
                  <a:lnTo>
                    <a:pt x="15084" y="2189"/>
                  </a:lnTo>
                  <a:lnTo>
                    <a:pt x="11246" y="1920"/>
                  </a:lnTo>
                  <a:lnTo>
                    <a:pt x="7408" y="1583"/>
                  </a:lnTo>
                  <a:lnTo>
                    <a:pt x="3435" y="1213"/>
                  </a:lnTo>
                  <a:lnTo>
                    <a:pt x="2593" y="1145"/>
                  </a:lnTo>
                  <a:lnTo>
                    <a:pt x="2088" y="1112"/>
                  </a:lnTo>
                  <a:lnTo>
                    <a:pt x="1550" y="1044"/>
                  </a:lnTo>
                  <a:lnTo>
                    <a:pt x="1078" y="910"/>
                  </a:lnTo>
                  <a:lnTo>
                    <a:pt x="843" y="809"/>
                  </a:lnTo>
                  <a:lnTo>
                    <a:pt x="674" y="708"/>
                  </a:lnTo>
                  <a:lnTo>
                    <a:pt x="472" y="573"/>
                  </a:lnTo>
                  <a:lnTo>
                    <a:pt x="338" y="438"/>
                  </a:lnTo>
                  <a:lnTo>
                    <a:pt x="237" y="270"/>
                  </a:lnTo>
                  <a:lnTo>
                    <a:pt x="169" y="68"/>
                  </a:lnTo>
                  <a:lnTo>
                    <a:pt x="10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529" name="Google Shape;529;p4"/>
          <p:cNvGrpSpPr/>
          <p:nvPr/>
        </p:nvGrpSpPr>
        <p:grpSpPr>
          <a:xfrm>
            <a:off x="226381" y="790954"/>
            <a:ext cx="1165385" cy="815431"/>
            <a:chOff x="305052" y="1261999"/>
            <a:chExt cx="1556545" cy="1089130"/>
          </a:xfrm>
        </p:grpSpPr>
        <p:sp>
          <p:nvSpPr>
            <p:cNvPr id="530" name="Google Shape;530;p4"/>
            <p:cNvSpPr/>
            <p:nvPr/>
          </p:nvSpPr>
          <p:spPr>
            <a:xfrm>
              <a:off x="1342704" y="2046980"/>
              <a:ext cx="118564" cy="107405"/>
            </a:xfrm>
            <a:custGeom>
              <a:avLst/>
              <a:gdLst/>
              <a:ahLst/>
              <a:cxnLst/>
              <a:rect l="l" t="t" r="r" b="b"/>
              <a:pathLst>
                <a:path w="1785" h="1617" extrusionOk="0">
                  <a:moveTo>
                    <a:pt x="1011" y="0"/>
                  </a:moveTo>
                  <a:lnTo>
                    <a:pt x="842" y="67"/>
                  </a:lnTo>
                  <a:lnTo>
                    <a:pt x="573" y="236"/>
                  </a:lnTo>
                  <a:lnTo>
                    <a:pt x="405" y="370"/>
                  </a:lnTo>
                  <a:lnTo>
                    <a:pt x="304" y="471"/>
                  </a:lnTo>
                  <a:lnTo>
                    <a:pt x="169" y="640"/>
                  </a:lnTo>
                  <a:lnTo>
                    <a:pt x="102" y="808"/>
                  </a:lnTo>
                  <a:lnTo>
                    <a:pt x="34" y="976"/>
                  </a:lnTo>
                  <a:lnTo>
                    <a:pt x="0" y="1145"/>
                  </a:lnTo>
                  <a:lnTo>
                    <a:pt x="0" y="1313"/>
                  </a:lnTo>
                  <a:lnTo>
                    <a:pt x="34" y="1515"/>
                  </a:lnTo>
                  <a:lnTo>
                    <a:pt x="68" y="1549"/>
                  </a:lnTo>
                  <a:lnTo>
                    <a:pt x="102" y="1582"/>
                  </a:lnTo>
                  <a:lnTo>
                    <a:pt x="236" y="1616"/>
                  </a:lnTo>
                  <a:lnTo>
                    <a:pt x="337" y="1582"/>
                  </a:lnTo>
                  <a:lnTo>
                    <a:pt x="371" y="1515"/>
                  </a:lnTo>
                  <a:lnTo>
                    <a:pt x="371" y="1448"/>
                  </a:lnTo>
                  <a:lnTo>
                    <a:pt x="405" y="1178"/>
                  </a:lnTo>
                  <a:lnTo>
                    <a:pt x="472" y="909"/>
                  </a:lnTo>
                  <a:lnTo>
                    <a:pt x="607" y="707"/>
                  </a:lnTo>
                  <a:lnTo>
                    <a:pt x="809" y="505"/>
                  </a:lnTo>
                  <a:lnTo>
                    <a:pt x="1044" y="370"/>
                  </a:lnTo>
                  <a:lnTo>
                    <a:pt x="1314" y="370"/>
                  </a:lnTo>
                  <a:lnTo>
                    <a:pt x="1482" y="438"/>
                  </a:lnTo>
                  <a:lnTo>
                    <a:pt x="1684" y="471"/>
                  </a:lnTo>
                  <a:lnTo>
                    <a:pt x="1751" y="438"/>
                  </a:lnTo>
                  <a:lnTo>
                    <a:pt x="1785" y="370"/>
                  </a:lnTo>
                  <a:lnTo>
                    <a:pt x="1785" y="269"/>
                  </a:lnTo>
                  <a:lnTo>
                    <a:pt x="1751" y="202"/>
                  </a:lnTo>
                  <a:lnTo>
                    <a:pt x="1482" y="67"/>
                  </a:lnTo>
                  <a:lnTo>
                    <a:pt x="134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1" name="Google Shape;531;p4"/>
            <p:cNvSpPr/>
            <p:nvPr/>
          </p:nvSpPr>
          <p:spPr>
            <a:xfrm>
              <a:off x="1409791" y="2120775"/>
              <a:ext cx="35868" cy="35802"/>
            </a:xfrm>
            <a:custGeom>
              <a:avLst/>
              <a:gdLst/>
              <a:ahLst/>
              <a:cxnLst/>
              <a:rect l="l" t="t" r="r" b="b"/>
              <a:pathLst>
                <a:path w="540" h="539" extrusionOk="0">
                  <a:moveTo>
                    <a:pt x="304" y="0"/>
                  </a:moveTo>
                  <a:lnTo>
                    <a:pt x="169" y="34"/>
                  </a:lnTo>
                  <a:lnTo>
                    <a:pt x="102" y="67"/>
                  </a:lnTo>
                  <a:lnTo>
                    <a:pt x="68" y="135"/>
                  </a:lnTo>
                  <a:lnTo>
                    <a:pt x="34" y="202"/>
                  </a:lnTo>
                  <a:lnTo>
                    <a:pt x="1" y="337"/>
                  </a:lnTo>
                  <a:lnTo>
                    <a:pt x="34" y="438"/>
                  </a:lnTo>
                  <a:lnTo>
                    <a:pt x="68" y="471"/>
                  </a:lnTo>
                  <a:lnTo>
                    <a:pt x="135" y="539"/>
                  </a:lnTo>
                  <a:lnTo>
                    <a:pt x="236" y="539"/>
                  </a:lnTo>
                  <a:lnTo>
                    <a:pt x="371" y="505"/>
                  </a:lnTo>
                  <a:lnTo>
                    <a:pt x="506" y="404"/>
                  </a:lnTo>
                  <a:lnTo>
                    <a:pt x="539" y="269"/>
                  </a:lnTo>
                  <a:lnTo>
                    <a:pt x="539" y="202"/>
                  </a:lnTo>
                  <a:lnTo>
                    <a:pt x="506" y="135"/>
                  </a:lnTo>
                  <a:lnTo>
                    <a:pt x="472" y="67"/>
                  </a:lnTo>
                  <a:lnTo>
                    <a:pt x="405" y="34"/>
                  </a:lnTo>
                  <a:lnTo>
                    <a:pt x="30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2" name="Google Shape;532;p4"/>
            <p:cNvSpPr/>
            <p:nvPr/>
          </p:nvSpPr>
          <p:spPr>
            <a:xfrm>
              <a:off x="792593" y="1261999"/>
              <a:ext cx="619523" cy="565853"/>
            </a:xfrm>
            <a:custGeom>
              <a:avLst/>
              <a:gdLst/>
              <a:ahLst/>
              <a:cxnLst/>
              <a:rect l="l" t="t" r="r" b="b"/>
              <a:pathLst>
                <a:path w="9327" h="8519" extrusionOk="0">
                  <a:moveTo>
                    <a:pt x="1818" y="68"/>
                  </a:moveTo>
                  <a:lnTo>
                    <a:pt x="2189" y="236"/>
                  </a:lnTo>
                  <a:lnTo>
                    <a:pt x="2593" y="371"/>
                  </a:lnTo>
                  <a:lnTo>
                    <a:pt x="2997" y="506"/>
                  </a:lnTo>
                  <a:lnTo>
                    <a:pt x="3401" y="607"/>
                  </a:lnTo>
                  <a:lnTo>
                    <a:pt x="4242" y="741"/>
                  </a:lnTo>
                  <a:lnTo>
                    <a:pt x="5050" y="876"/>
                  </a:lnTo>
                  <a:lnTo>
                    <a:pt x="6969" y="1213"/>
                  </a:lnTo>
                  <a:lnTo>
                    <a:pt x="7912" y="1415"/>
                  </a:lnTo>
                  <a:lnTo>
                    <a:pt x="8855" y="1650"/>
                  </a:lnTo>
                  <a:lnTo>
                    <a:pt x="8821" y="1819"/>
                  </a:lnTo>
                  <a:lnTo>
                    <a:pt x="8754" y="2088"/>
                  </a:lnTo>
                  <a:lnTo>
                    <a:pt x="4545" y="1246"/>
                  </a:lnTo>
                  <a:lnTo>
                    <a:pt x="2189" y="809"/>
                  </a:lnTo>
                  <a:lnTo>
                    <a:pt x="1953" y="741"/>
                  </a:lnTo>
                  <a:lnTo>
                    <a:pt x="1751" y="674"/>
                  </a:lnTo>
                  <a:lnTo>
                    <a:pt x="1785" y="539"/>
                  </a:lnTo>
                  <a:lnTo>
                    <a:pt x="1785" y="405"/>
                  </a:lnTo>
                  <a:lnTo>
                    <a:pt x="1818" y="236"/>
                  </a:lnTo>
                  <a:lnTo>
                    <a:pt x="1818" y="68"/>
                  </a:lnTo>
                  <a:close/>
                  <a:moveTo>
                    <a:pt x="1381" y="2223"/>
                  </a:moveTo>
                  <a:lnTo>
                    <a:pt x="2256" y="2458"/>
                  </a:lnTo>
                  <a:lnTo>
                    <a:pt x="3131" y="2660"/>
                  </a:lnTo>
                  <a:lnTo>
                    <a:pt x="4882" y="2997"/>
                  </a:lnTo>
                  <a:lnTo>
                    <a:pt x="6666" y="3367"/>
                  </a:lnTo>
                  <a:lnTo>
                    <a:pt x="8451" y="3738"/>
                  </a:lnTo>
                  <a:lnTo>
                    <a:pt x="8417" y="3906"/>
                  </a:lnTo>
                  <a:lnTo>
                    <a:pt x="8316" y="4344"/>
                  </a:lnTo>
                  <a:lnTo>
                    <a:pt x="6498" y="4074"/>
                  </a:lnTo>
                  <a:lnTo>
                    <a:pt x="4680" y="3738"/>
                  </a:lnTo>
                  <a:lnTo>
                    <a:pt x="3838" y="3536"/>
                  </a:lnTo>
                  <a:lnTo>
                    <a:pt x="2963" y="3300"/>
                  </a:lnTo>
                  <a:lnTo>
                    <a:pt x="2121" y="3064"/>
                  </a:lnTo>
                  <a:lnTo>
                    <a:pt x="1684" y="2997"/>
                  </a:lnTo>
                  <a:lnTo>
                    <a:pt x="1280" y="2930"/>
                  </a:lnTo>
                  <a:lnTo>
                    <a:pt x="1313" y="2728"/>
                  </a:lnTo>
                  <a:lnTo>
                    <a:pt x="1313" y="2559"/>
                  </a:lnTo>
                  <a:lnTo>
                    <a:pt x="1381" y="2223"/>
                  </a:lnTo>
                  <a:close/>
                  <a:moveTo>
                    <a:pt x="1347" y="3098"/>
                  </a:moveTo>
                  <a:lnTo>
                    <a:pt x="1717" y="3233"/>
                  </a:lnTo>
                  <a:lnTo>
                    <a:pt x="2121" y="3367"/>
                  </a:lnTo>
                  <a:lnTo>
                    <a:pt x="2963" y="3603"/>
                  </a:lnTo>
                  <a:lnTo>
                    <a:pt x="4613" y="3940"/>
                  </a:lnTo>
                  <a:lnTo>
                    <a:pt x="5522" y="4142"/>
                  </a:lnTo>
                  <a:lnTo>
                    <a:pt x="6431" y="4276"/>
                  </a:lnTo>
                  <a:lnTo>
                    <a:pt x="8249" y="4579"/>
                  </a:lnTo>
                  <a:lnTo>
                    <a:pt x="8114" y="4882"/>
                  </a:lnTo>
                  <a:lnTo>
                    <a:pt x="8047" y="5219"/>
                  </a:lnTo>
                  <a:lnTo>
                    <a:pt x="7946" y="5892"/>
                  </a:lnTo>
                  <a:lnTo>
                    <a:pt x="6128" y="5623"/>
                  </a:lnTo>
                  <a:lnTo>
                    <a:pt x="4310" y="5320"/>
                  </a:lnTo>
                  <a:lnTo>
                    <a:pt x="3502" y="5152"/>
                  </a:lnTo>
                  <a:lnTo>
                    <a:pt x="2660" y="4950"/>
                  </a:lnTo>
                  <a:lnTo>
                    <a:pt x="1852" y="4748"/>
                  </a:lnTo>
                  <a:lnTo>
                    <a:pt x="1448" y="4680"/>
                  </a:lnTo>
                  <a:lnTo>
                    <a:pt x="1010" y="4647"/>
                  </a:lnTo>
                  <a:lnTo>
                    <a:pt x="1111" y="4445"/>
                  </a:lnTo>
                  <a:lnTo>
                    <a:pt x="1145" y="4243"/>
                  </a:lnTo>
                  <a:lnTo>
                    <a:pt x="1212" y="3805"/>
                  </a:lnTo>
                  <a:lnTo>
                    <a:pt x="1347" y="3098"/>
                  </a:lnTo>
                  <a:close/>
                  <a:moveTo>
                    <a:pt x="1785" y="1"/>
                  </a:moveTo>
                  <a:lnTo>
                    <a:pt x="1751" y="34"/>
                  </a:lnTo>
                  <a:lnTo>
                    <a:pt x="1751" y="68"/>
                  </a:lnTo>
                  <a:lnTo>
                    <a:pt x="1684" y="236"/>
                  </a:lnTo>
                  <a:lnTo>
                    <a:pt x="1616" y="405"/>
                  </a:lnTo>
                  <a:lnTo>
                    <a:pt x="1583" y="539"/>
                  </a:lnTo>
                  <a:lnTo>
                    <a:pt x="1583" y="708"/>
                  </a:lnTo>
                  <a:lnTo>
                    <a:pt x="1448" y="741"/>
                  </a:lnTo>
                  <a:lnTo>
                    <a:pt x="1347" y="842"/>
                  </a:lnTo>
                  <a:lnTo>
                    <a:pt x="1347" y="876"/>
                  </a:lnTo>
                  <a:lnTo>
                    <a:pt x="1818" y="876"/>
                  </a:lnTo>
                  <a:lnTo>
                    <a:pt x="2290" y="977"/>
                  </a:lnTo>
                  <a:lnTo>
                    <a:pt x="2761" y="1112"/>
                  </a:lnTo>
                  <a:lnTo>
                    <a:pt x="3199" y="1213"/>
                  </a:lnTo>
                  <a:lnTo>
                    <a:pt x="5286" y="1617"/>
                  </a:lnTo>
                  <a:lnTo>
                    <a:pt x="9192" y="2391"/>
                  </a:lnTo>
                  <a:lnTo>
                    <a:pt x="9057" y="2660"/>
                  </a:lnTo>
                  <a:lnTo>
                    <a:pt x="8922" y="2963"/>
                  </a:lnTo>
                  <a:lnTo>
                    <a:pt x="8855" y="3266"/>
                  </a:lnTo>
                  <a:lnTo>
                    <a:pt x="8821" y="3569"/>
                  </a:lnTo>
                  <a:lnTo>
                    <a:pt x="4949" y="2761"/>
                  </a:lnTo>
                  <a:lnTo>
                    <a:pt x="3973" y="2526"/>
                  </a:lnTo>
                  <a:lnTo>
                    <a:pt x="3030" y="2290"/>
                  </a:lnTo>
                  <a:lnTo>
                    <a:pt x="2054" y="2122"/>
                  </a:lnTo>
                  <a:lnTo>
                    <a:pt x="1549" y="2021"/>
                  </a:lnTo>
                  <a:lnTo>
                    <a:pt x="1078" y="1987"/>
                  </a:lnTo>
                  <a:lnTo>
                    <a:pt x="1145" y="1751"/>
                  </a:lnTo>
                  <a:lnTo>
                    <a:pt x="1212" y="1549"/>
                  </a:lnTo>
                  <a:lnTo>
                    <a:pt x="1313" y="1145"/>
                  </a:lnTo>
                  <a:lnTo>
                    <a:pt x="1313" y="943"/>
                  </a:lnTo>
                  <a:lnTo>
                    <a:pt x="1313" y="741"/>
                  </a:lnTo>
                  <a:lnTo>
                    <a:pt x="1313" y="708"/>
                  </a:lnTo>
                  <a:lnTo>
                    <a:pt x="1212" y="708"/>
                  </a:lnTo>
                  <a:lnTo>
                    <a:pt x="1145" y="876"/>
                  </a:lnTo>
                  <a:lnTo>
                    <a:pt x="1078" y="1044"/>
                  </a:lnTo>
                  <a:lnTo>
                    <a:pt x="977" y="1381"/>
                  </a:lnTo>
                  <a:lnTo>
                    <a:pt x="876" y="1718"/>
                  </a:lnTo>
                  <a:lnTo>
                    <a:pt x="842" y="1920"/>
                  </a:lnTo>
                  <a:lnTo>
                    <a:pt x="842" y="2088"/>
                  </a:lnTo>
                  <a:lnTo>
                    <a:pt x="876" y="2122"/>
                  </a:lnTo>
                  <a:lnTo>
                    <a:pt x="977" y="2122"/>
                  </a:lnTo>
                  <a:lnTo>
                    <a:pt x="1010" y="2088"/>
                  </a:lnTo>
                  <a:lnTo>
                    <a:pt x="1246" y="2189"/>
                  </a:lnTo>
                  <a:lnTo>
                    <a:pt x="1145" y="2357"/>
                  </a:lnTo>
                  <a:lnTo>
                    <a:pt x="1078" y="2559"/>
                  </a:lnTo>
                  <a:lnTo>
                    <a:pt x="1078" y="2761"/>
                  </a:lnTo>
                  <a:lnTo>
                    <a:pt x="1078" y="2963"/>
                  </a:lnTo>
                  <a:lnTo>
                    <a:pt x="1111" y="2997"/>
                  </a:lnTo>
                  <a:lnTo>
                    <a:pt x="1145" y="2997"/>
                  </a:lnTo>
                  <a:lnTo>
                    <a:pt x="1212" y="3031"/>
                  </a:lnTo>
                  <a:lnTo>
                    <a:pt x="1145" y="3132"/>
                  </a:lnTo>
                  <a:lnTo>
                    <a:pt x="1111" y="3266"/>
                  </a:lnTo>
                  <a:lnTo>
                    <a:pt x="1044" y="3502"/>
                  </a:lnTo>
                  <a:lnTo>
                    <a:pt x="943" y="4074"/>
                  </a:lnTo>
                  <a:lnTo>
                    <a:pt x="909" y="4344"/>
                  </a:lnTo>
                  <a:lnTo>
                    <a:pt x="909" y="4647"/>
                  </a:lnTo>
                  <a:lnTo>
                    <a:pt x="943" y="4680"/>
                  </a:lnTo>
                  <a:lnTo>
                    <a:pt x="943" y="4714"/>
                  </a:lnTo>
                  <a:lnTo>
                    <a:pt x="1280" y="4849"/>
                  </a:lnTo>
                  <a:lnTo>
                    <a:pt x="1212" y="4916"/>
                  </a:lnTo>
                  <a:lnTo>
                    <a:pt x="1179" y="5017"/>
                  </a:lnTo>
                  <a:lnTo>
                    <a:pt x="1111" y="5185"/>
                  </a:lnTo>
                  <a:lnTo>
                    <a:pt x="1010" y="5522"/>
                  </a:lnTo>
                  <a:lnTo>
                    <a:pt x="943" y="5892"/>
                  </a:lnTo>
                  <a:lnTo>
                    <a:pt x="674" y="5892"/>
                  </a:lnTo>
                  <a:lnTo>
                    <a:pt x="606" y="5926"/>
                  </a:lnTo>
                  <a:lnTo>
                    <a:pt x="539" y="6027"/>
                  </a:lnTo>
                  <a:lnTo>
                    <a:pt x="505" y="6162"/>
                  </a:lnTo>
                  <a:lnTo>
                    <a:pt x="472" y="6431"/>
                  </a:lnTo>
                  <a:lnTo>
                    <a:pt x="404" y="6397"/>
                  </a:lnTo>
                  <a:lnTo>
                    <a:pt x="337" y="6330"/>
                  </a:lnTo>
                  <a:lnTo>
                    <a:pt x="303" y="6296"/>
                  </a:lnTo>
                  <a:lnTo>
                    <a:pt x="270" y="6296"/>
                  </a:lnTo>
                  <a:lnTo>
                    <a:pt x="202" y="6330"/>
                  </a:lnTo>
                  <a:lnTo>
                    <a:pt x="101" y="6465"/>
                  </a:lnTo>
                  <a:lnTo>
                    <a:pt x="34" y="6633"/>
                  </a:lnTo>
                  <a:lnTo>
                    <a:pt x="0" y="6835"/>
                  </a:lnTo>
                  <a:lnTo>
                    <a:pt x="0" y="6902"/>
                  </a:lnTo>
                  <a:lnTo>
                    <a:pt x="67" y="6970"/>
                  </a:lnTo>
                  <a:lnTo>
                    <a:pt x="101" y="6970"/>
                  </a:lnTo>
                  <a:lnTo>
                    <a:pt x="168" y="6902"/>
                  </a:lnTo>
                  <a:lnTo>
                    <a:pt x="168" y="6835"/>
                  </a:lnTo>
                  <a:lnTo>
                    <a:pt x="202" y="6667"/>
                  </a:lnTo>
                  <a:lnTo>
                    <a:pt x="270" y="6532"/>
                  </a:lnTo>
                  <a:lnTo>
                    <a:pt x="404" y="6599"/>
                  </a:lnTo>
                  <a:lnTo>
                    <a:pt x="539" y="6633"/>
                  </a:lnTo>
                  <a:lnTo>
                    <a:pt x="606" y="6599"/>
                  </a:lnTo>
                  <a:lnTo>
                    <a:pt x="640" y="6566"/>
                  </a:lnTo>
                  <a:lnTo>
                    <a:pt x="741" y="6094"/>
                  </a:lnTo>
                  <a:lnTo>
                    <a:pt x="1111" y="6094"/>
                  </a:lnTo>
                  <a:lnTo>
                    <a:pt x="1515" y="6229"/>
                  </a:lnTo>
                  <a:lnTo>
                    <a:pt x="1919" y="6330"/>
                  </a:lnTo>
                  <a:lnTo>
                    <a:pt x="2727" y="6498"/>
                  </a:lnTo>
                  <a:lnTo>
                    <a:pt x="3569" y="6633"/>
                  </a:lnTo>
                  <a:lnTo>
                    <a:pt x="4377" y="6768"/>
                  </a:lnTo>
                  <a:lnTo>
                    <a:pt x="5892" y="7104"/>
                  </a:lnTo>
                  <a:lnTo>
                    <a:pt x="6330" y="7205"/>
                  </a:lnTo>
                  <a:lnTo>
                    <a:pt x="6599" y="7239"/>
                  </a:lnTo>
                  <a:lnTo>
                    <a:pt x="6835" y="7340"/>
                  </a:lnTo>
                  <a:lnTo>
                    <a:pt x="6868" y="7374"/>
                  </a:lnTo>
                  <a:lnTo>
                    <a:pt x="6902" y="7441"/>
                  </a:lnTo>
                  <a:lnTo>
                    <a:pt x="6969" y="7441"/>
                  </a:lnTo>
                  <a:lnTo>
                    <a:pt x="7037" y="7407"/>
                  </a:lnTo>
                  <a:lnTo>
                    <a:pt x="7104" y="7475"/>
                  </a:lnTo>
                  <a:lnTo>
                    <a:pt x="7171" y="7542"/>
                  </a:lnTo>
                  <a:lnTo>
                    <a:pt x="7205" y="7610"/>
                  </a:lnTo>
                  <a:lnTo>
                    <a:pt x="7171" y="7711"/>
                  </a:lnTo>
                  <a:lnTo>
                    <a:pt x="7171" y="7744"/>
                  </a:lnTo>
                  <a:lnTo>
                    <a:pt x="7205" y="7812"/>
                  </a:lnTo>
                  <a:lnTo>
                    <a:pt x="7272" y="7845"/>
                  </a:lnTo>
                  <a:lnTo>
                    <a:pt x="7373" y="7879"/>
                  </a:lnTo>
                  <a:lnTo>
                    <a:pt x="7441" y="7913"/>
                  </a:lnTo>
                  <a:lnTo>
                    <a:pt x="7474" y="7980"/>
                  </a:lnTo>
                  <a:lnTo>
                    <a:pt x="7508" y="8047"/>
                  </a:lnTo>
                  <a:lnTo>
                    <a:pt x="7474" y="8216"/>
                  </a:lnTo>
                  <a:lnTo>
                    <a:pt x="7474" y="8418"/>
                  </a:lnTo>
                  <a:lnTo>
                    <a:pt x="7508" y="8485"/>
                  </a:lnTo>
                  <a:lnTo>
                    <a:pt x="7575" y="8519"/>
                  </a:lnTo>
                  <a:lnTo>
                    <a:pt x="7676" y="8485"/>
                  </a:lnTo>
                  <a:lnTo>
                    <a:pt x="7710" y="8418"/>
                  </a:lnTo>
                  <a:lnTo>
                    <a:pt x="7710" y="7778"/>
                  </a:lnTo>
                  <a:lnTo>
                    <a:pt x="7676" y="7711"/>
                  </a:lnTo>
                  <a:lnTo>
                    <a:pt x="7676" y="7677"/>
                  </a:lnTo>
                  <a:lnTo>
                    <a:pt x="7575" y="7643"/>
                  </a:lnTo>
                  <a:lnTo>
                    <a:pt x="7441" y="7643"/>
                  </a:lnTo>
                  <a:lnTo>
                    <a:pt x="7508" y="7407"/>
                  </a:lnTo>
                  <a:lnTo>
                    <a:pt x="7542" y="7374"/>
                  </a:lnTo>
                  <a:lnTo>
                    <a:pt x="7508" y="7340"/>
                  </a:lnTo>
                  <a:lnTo>
                    <a:pt x="7441" y="7273"/>
                  </a:lnTo>
                  <a:lnTo>
                    <a:pt x="7138" y="7205"/>
                  </a:lnTo>
                  <a:lnTo>
                    <a:pt x="7306" y="6667"/>
                  </a:lnTo>
                  <a:lnTo>
                    <a:pt x="7373" y="6397"/>
                  </a:lnTo>
                  <a:lnTo>
                    <a:pt x="7407" y="6128"/>
                  </a:lnTo>
                  <a:lnTo>
                    <a:pt x="7407" y="6061"/>
                  </a:lnTo>
                  <a:lnTo>
                    <a:pt x="7272" y="6061"/>
                  </a:lnTo>
                  <a:lnTo>
                    <a:pt x="7171" y="6330"/>
                  </a:lnTo>
                  <a:lnTo>
                    <a:pt x="7070" y="6599"/>
                  </a:lnTo>
                  <a:lnTo>
                    <a:pt x="6902" y="7138"/>
                  </a:lnTo>
                  <a:lnTo>
                    <a:pt x="5555" y="6835"/>
                  </a:lnTo>
                  <a:lnTo>
                    <a:pt x="4175" y="6532"/>
                  </a:lnTo>
                  <a:lnTo>
                    <a:pt x="2727" y="6195"/>
                  </a:lnTo>
                  <a:lnTo>
                    <a:pt x="1953" y="6061"/>
                  </a:lnTo>
                  <a:lnTo>
                    <a:pt x="1583" y="6027"/>
                  </a:lnTo>
                  <a:lnTo>
                    <a:pt x="1212" y="6027"/>
                  </a:lnTo>
                  <a:lnTo>
                    <a:pt x="1212" y="5960"/>
                  </a:lnTo>
                  <a:lnTo>
                    <a:pt x="1145" y="5926"/>
                  </a:lnTo>
                  <a:lnTo>
                    <a:pt x="1246" y="5387"/>
                  </a:lnTo>
                  <a:lnTo>
                    <a:pt x="1280" y="5152"/>
                  </a:lnTo>
                  <a:lnTo>
                    <a:pt x="1313" y="5017"/>
                  </a:lnTo>
                  <a:lnTo>
                    <a:pt x="1347" y="4882"/>
                  </a:lnTo>
                  <a:lnTo>
                    <a:pt x="1751" y="5017"/>
                  </a:lnTo>
                  <a:lnTo>
                    <a:pt x="2121" y="5118"/>
                  </a:lnTo>
                  <a:lnTo>
                    <a:pt x="2929" y="5286"/>
                  </a:lnTo>
                  <a:lnTo>
                    <a:pt x="4512" y="5556"/>
                  </a:lnTo>
                  <a:lnTo>
                    <a:pt x="6330" y="5892"/>
                  </a:lnTo>
                  <a:lnTo>
                    <a:pt x="8148" y="6128"/>
                  </a:lnTo>
                  <a:lnTo>
                    <a:pt x="8215" y="6128"/>
                  </a:lnTo>
                  <a:lnTo>
                    <a:pt x="8249" y="6061"/>
                  </a:lnTo>
                  <a:lnTo>
                    <a:pt x="8249" y="5993"/>
                  </a:lnTo>
                  <a:lnTo>
                    <a:pt x="8181" y="5926"/>
                  </a:lnTo>
                  <a:lnTo>
                    <a:pt x="8316" y="5253"/>
                  </a:lnTo>
                  <a:lnTo>
                    <a:pt x="8350" y="4950"/>
                  </a:lnTo>
                  <a:lnTo>
                    <a:pt x="8417" y="4613"/>
                  </a:lnTo>
                  <a:lnTo>
                    <a:pt x="8451" y="4579"/>
                  </a:lnTo>
                  <a:lnTo>
                    <a:pt x="8485" y="4512"/>
                  </a:lnTo>
                  <a:lnTo>
                    <a:pt x="8586" y="4243"/>
                  </a:lnTo>
                  <a:lnTo>
                    <a:pt x="8619" y="3973"/>
                  </a:lnTo>
                  <a:lnTo>
                    <a:pt x="8653" y="3771"/>
                  </a:lnTo>
                  <a:lnTo>
                    <a:pt x="8788" y="3805"/>
                  </a:lnTo>
                  <a:lnTo>
                    <a:pt x="8821" y="3839"/>
                  </a:lnTo>
                  <a:lnTo>
                    <a:pt x="8855" y="3872"/>
                  </a:lnTo>
                  <a:lnTo>
                    <a:pt x="8922" y="3872"/>
                  </a:lnTo>
                  <a:lnTo>
                    <a:pt x="8956" y="3839"/>
                  </a:lnTo>
                  <a:lnTo>
                    <a:pt x="9023" y="3805"/>
                  </a:lnTo>
                  <a:lnTo>
                    <a:pt x="9057" y="3738"/>
                  </a:lnTo>
                  <a:lnTo>
                    <a:pt x="9057" y="3637"/>
                  </a:lnTo>
                  <a:lnTo>
                    <a:pt x="8990" y="3603"/>
                  </a:lnTo>
                  <a:lnTo>
                    <a:pt x="9023" y="3300"/>
                  </a:lnTo>
                  <a:lnTo>
                    <a:pt x="9091" y="2997"/>
                  </a:lnTo>
                  <a:lnTo>
                    <a:pt x="9192" y="2694"/>
                  </a:lnTo>
                  <a:lnTo>
                    <a:pt x="9293" y="2391"/>
                  </a:lnTo>
                  <a:lnTo>
                    <a:pt x="9326" y="2324"/>
                  </a:lnTo>
                  <a:lnTo>
                    <a:pt x="9326" y="2256"/>
                  </a:lnTo>
                  <a:lnTo>
                    <a:pt x="9326" y="2223"/>
                  </a:lnTo>
                  <a:lnTo>
                    <a:pt x="9259" y="2189"/>
                  </a:lnTo>
                  <a:lnTo>
                    <a:pt x="8889" y="2122"/>
                  </a:lnTo>
                  <a:lnTo>
                    <a:pt x="8956" y="1886"/>
                  </a:lnTo>
                  <a:lnTo>
                    <a:pt x="8956" y="1751"/>
                  </a:lnTo>
                  <a:lnTo>
                    <a:pt x="8956" y="1650"/>
                  </a:lnTo>
                  <a:lnTo>
                    <a:pt x="8990" y="1583"/>
                  </a:lnTo>
                  <a:lnTo>
                    <a:pt x="8990" y="1516"/>
                  </a:lnTo>
                  <a:lnTo>
                    <a:pt x="8956" y="1482"/>
                  </a:lnTo>
                  <a:lnTo>
                    <a:pt x="8922" y="1448"/>
                  </a:lnTo>
                  <a:lnTo>
                    <a:pt x="8047" y="1213"/>
                  </a:lnTo>
                  <a:lnTo>
                    <a:pt x="7138" y="1044"/>
                  </a:lnTo>
                  <a:lnTo>
                    <a:pt x="6262" y="876"/>
                  </a:lnTo>
                  <a:lnTo>
                    <a:pt x="5353" y="741"/>
                  </a:lnTo>
                  <a:lnTo>
                    <a:pt x="4478" y="573"/>
                  </a:lnTo>
                  <a:lnTo>
                    <a:pt x="3569" y="371"/>
                  </a:lnTo>
                  <a:lnTo>
                    <a:pt x="18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3" name="Google Shape;533;p4"/>
            <p:cNvSpPr/>
            <p:nvPr/>
          </p:nvSpPr>
          <p:spPr>
            <a:xfrm>
              <a:off x="969210" y="1727156"/>
              <a:ext cx="210294" cy="53736"/>
            </a:xfrm>
            <a:custGeom>
              <a:avLst/>
              <a:gdLst/>
              <a:ahLst/>
              <a:cxnLst/>
              <a:rect l="l" t="t" r="r" b="b"/>
              <a:pathLst>
                <a:path w="3166" h="809" extrusionOk="0">
                  <a:moveTo>
                    <a:pt x="203" y="0"/>
                  </a:moveTo>
                  <a:lnTo>
                    <a:pt x="1" y="68"/>
                  </a:lnTo>
                  <a:lnTo>
                    <a:pt x="1" y="101"/>
                  </a:lnTo>
                  <a:lnTo>
                    <a:pt x="203" y="169"/>
                  </a:lnTo>
                  <a:lnTo>
                    <a:pt x="371" y="169"/>
                  </a:lnTo>
                  <a:lnTo>
                    <a:pt x="573" y="202"/>
                  </a:lnTo>
                  <a:lnTo>
                    <a:pt x="742" y="270"/>
                  </a:lnTo>
                  <a:lnTo>
                    <a:pt x="1011" y="404"/>
                  </a:lnTo>
                  <a:lnTo>
                    <a:pt x="1280" y="505"/>
                  </a:lnTo>
                  <a:lnTo>
                    <a:pt x="1718" y="607"/>
                  </a:lnTo>
                  <a:lnTo>
                    <a:pt x="2156" y="674"/>
                  </a:lnTo>
                  <a:lnTo>
                    <a:pt x="2593" y="708"/>
                  </a:lnTo>
                  <a:lnTo>
                    <a:pt x="3031" y="809"/>
                  </a:lnTo>
                  <a:lnTo>
                    <a:pt x="3065" y="809"/>
                  </a:lnTo>
                  <a:lnTo>
                    <a:pt x="3098" y="775"/>
                  </a:lnTo>
                  <a:lnTo>
                    <a:pt x="3166" y="708"/>
                  </a:lnTo>
                  <a:lnTo>
                    <a:pt x="3166" y="640"/>
                  </a:lnTo>
                  <a:lnTo>
                    <a:pt x="3132" y="607"/>
                  </a:lnTo>
                  <a:lnTo>
                    <a:pt x="3098" y="573"/>
                  </a:lnTo>
                  <a:lnTo>
                    <a:pt x="2661" y="472"/>
                  </a:lnTo>
                  <a:lnTo>
                    <a:pt x="2223" y="438"/>
                  </a:lnTo>
                  <a:lnTo>
                    <a:pt x="1785" y="371"/>
                  </a:lnTo>
                  <a:lnTo>
                    <a:pt x="1348" y="303"/>
                  </a:lnTo>
                  <a:lnTo>
                    <a:pt x="1179" y="270"/>
                  </a:lnTo>
                  <a:lnTo>
                    <a:pt x="1011" y="202"/>
                  </a:lnTo>
                  <a:lnTo>
                    <a:pt x="674" y="68"/>
                  </a:lnTo>
                  <a:lnTo>
                    <a:pt x="540" y="34"/>
                  </a:lnTo>
                  <a:lnTo>
                    <a:pt x="37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4" name="Google Shape;534;p4"/>
            <p:cNvSpPr/>
            <p:nvPr/>
          </p:nvSpPr>
          <p:spPr>
            <a:xfrm>
              <a:off x="1798894" y="1999953"/>
              <a:ext cx="62703" cy="134306"/>
            </a:xfrm>
            <a:custGeom>
              <a:avLst/>
              <a:gdLst/>
              <a:ahLst/>
              <a:cxnLst/>
              <a:rect l="l" t="t" r="r" b="b"/>
              <a:pathLst>
                <a:path w="944" h="2022" extrusionOk="0">
                  <a:moveTo>
                    <a:pt x="34" y="1"/>
                  </a:moveTo>
                  <a:lnTo>
                    <a:pt x="34" y="35"/>
                  </a:lnTo>
                  <a:lnTo>
                    <a:pt x="1" y="203"/>
                  </a:lnTo>
                  <a:lnTo>
                    <a:pt x="68" y="371"/>
                  </a:lnTo>
                  <a:lnTo>
                    <a:pt x="135" y="540"/>
                  </a:lnTo>
                  <a:lnTo>
                    <a:pt x="236" y="674"/>
                  </a:lnTo>
                  <a:lnTo>
                    <a:pt x="472" y="944"/>
                  </a:lnTo>
                  <a:lnTo>
                    <a:pt x="539" y="1078"/>
                  </a:lnTo>
                  <a:lnTo>
                    <a:pt x="640" y="1213"/>
                  </a:lnTo>
                  <a:lnTo>
                    <a:pt x="674" y="1381"/>
                  </a:lnTo>
                  <a:lnTo>
                    <a:pt x="708" y="1550"/>
                  </a:lnTo>
                  <a:lnTo>
                    <a:pt x="708" y="1718"/>
                  </a:lnTo>
                  <a:lnTo>
                    <a:pt x="640" y="1886"/>
                  </a:lnTo>
                  <a:lnTo>
                    <a:pt x="640" y="1920"/>
                  </a:lnTo>
                  <a:lnTo>
                    <a:pt x="640" y="1987"/>
                  </a:lnTo>
                  <a:lnTo>
                    <a:pt x="741" y="2021"/>
                  </a:lnTo>
                  <a:lnTo>
                    <a:pt x="809" y="2021"/>
                  </a:lnTo>
                  <a:lnTo>
                    <a:pt x="842" y="1987"/>
                  </a:lnTo>
                  <a:lnTo>
                    <a:pt x="876" y="1954"/>
                  </a:lnTo>
                  <a:lnTo>
                    <a:pt x="943" y="1718"/>
                  </a:lnTo>
                  <a:lnTo>
                    <a:pt x="943" y="1482"/>
                  </a:lnTo>
                  <a:lnTo>
                    <a:pt x="910" y="1247"/>
                  </a:lnTo>
                  <a:lnTo>
                    <a:pt x="809" y="1045"/>
                  </a:lnTo>
                  <a:lnTo>
                    <a:pt x="674" y="843"/>
                  </a:lnTo>
                  <a:lnTo>
                    <a:pt x="539" y="674"/>
                  </a:lnTo>
                  <a:lnTo>
                    <a:pt x="304" y="371"/>
                  </a:lnTo>
                  <a:lnTo>
                    <a:pt x="169" y="169"/>
                  </a:lnTo>
                  <a:lnTo>
                    <a:pt x="135" y="102"/>
                  </a:lnTo>
                  <a:lnTo>
                    <a:pt x="135" y="35"/>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5" name="Google Shape;535;p4"/>
            <p:cNvSpPr/>
            <p:nvPr/>
          </p:nvSpPr>
          <p:spPr>
            <a:xfrm>
              <a:off x="1197372" y="1776375"/>
              <a:ext cx="73862" cy="31351"/>
            </a:xfrm>
            <a:custGeom>
              <a:avLst/>
              <a:gdLst/>
              <a:ahLst/>
              <a:cxnLst/>
              <a:rect l="l" t="t" r="r" b="b"/>
              <a:pathLst>
                <a:path w="1112" h="472" extrusionOk="0">
                  <a:moveTo>
                    <a:pt x="34" y="0"/>
                  </a:moveTo>
                  <a:lnTo>
                    <a:pt x="0" y="34"/>
                  </a:lnTo>
                  <a:lnTo>
                    <a:pt x="0" y="68"/>
                  </a:lnTo>
                  <a:lnTo>
                    <a:pt x="34" y="135"/>
                  </a:lnTo>
                  <a:lnTo>
                    <a:pt x="236" y="236"/>
                  </a:lnTo>
                  <a:lnTo>
                    <a:pt x="438" y="303"/>
                  </a:lnTo>
                  <a:lnTo>
                    <a:pt x="976" y="472"/>
                  </a:lnTo>
                  <a:lnTo>
                    <a:pt x="1077" y="472"/>
                  </a:lnTo>
                  <a:lnTo>
                    <a:pt x="1111" y="404"/>
                  </a:lnTo>
                  <a:lnTo>
                    <a:pt x="1111" y="303"/>
                  </a:lnTo>
                  <a:lnTo>
                    <a:pt x="1077" y="270"/>
                  </a:lnTo>
                  <a:lnTo>
                    <a:pt x="1044" y="236"/>
                  </a:lnTo>
                  <a:lnTo>
                    <a:pt x="539" y="68"/>
                  </a:lnTo>
                  <a:lnTo>
                    <a:pt x="30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6" name="Google Shape;536;p4"/>
            <p:cNvSpPr/>
            <p:nvPr/>
          </p:nvSpPr>
          <p:spPr>
            <a:xfrm>
              <a:off x="799302" y="1767408"/>
              <a:ext cx="64895" cy="33610"/>
            </a:xfrm>
            <a:custGeom>
              <a:avLst/>
              <a:gdLst/>
              <a:ahLst/>
              <a:cxnLst/>
              <a:rect l="l" t="t" r="r" b="b"/>
              <a:pathLst>
                <a:path w="977" h="506" extrusionOk="0">
                  <a:moveTo>
                    <a:pt x="640" y="1"/>
                  </a:moveTo>
                  <a:lnTo>
                    <a:pt x="404" y="68"/>
                  </a:lnTo>
                  <a:lnTo>
                    <a:pt x="202" y="203"/>
                  </a:lnTo>
                  <a:lnTo>
                    <a:pt x="34" y="371"/>
                  </a:lnTo>
                  <a:lnTo>
                    <a:pt x="0" y="405"/>
                  </a:lnTo>
                  <a:lnTo>
                    <a:pt x="0" y="472"/>
                  </a:lnTo>
                  <a:lnTo>
                    <a:pt x="34" y="506"/>
                  </a:lnTo>
                  <a:lnTo>
                    <a:pt x="135" y="506"/>
                  </a:lnTo>
                  <a:lnTo>
                    <a:pt x="303" y="405"/>
                  </a:lnTo>
                  <a:lnTo>
                    <a:pt x="505" y="304"/>
                  </a:lnTo>
                  <a:lnTo>
                    <a:pt x="707" y="236"/>
                  </a:lnTo>
                  <a:lnTo>
                    <a:pt x="909" y="203"/>
                  </a:lnTo>
                  <a:lnTo>
                    <a:pt x="977" y="169"/>
                  </a:lnTo>
                  <a:lnTo>
                    <a:pt x="977" y="102"/>
                  </a:lnTo>
                  <a:lnTo>
                    <a:pt x="943" y="34"/>
                  </a:lnTo>
                  <a:lnTo>
                    <a:pt x="87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7" name="Google Shape;537;p4"/>
            <p:cNvSpPr/>
            <p:nvPr/>
          </p:nvSpPr>
          <p:spPr>
            <a:xfrm>
              <a:off x="1322578" y="1836753"/>
              <a:ext cx="143207" cy="51477"/>
            </a:xfrm>
            <a:custGeom>
              <a:avLst/>
              <a:gdLst/>
              <a:ahLst/>
              <a:cxnLst/>
              <a:rect l="l" t="t" r="r" b="b"/>
              <a:pathLst>
                <a:path w="2156" h="775" extrusionOk="0">
                  <a:moveTo>
                    <a:pt x="101" y="0"/>
                  </a:moveTo>
                  <a:lnTo>
                    <a:pt x="34" y="68"/>
                  </a:lnTo>
                  <a:lnTo>
                    <a:pt x="0" y="169"/>
                  </a:lnTo>
                  <a:lnTo>
                    <a:pt x="0" y="202"/>
                  </a:lnTo>
                  <a:lnTo>
                    <a:pt x="34" y="270"/>
                  </a:lnTo>
                  <a:lnTo>
                    <a:pt x="236" y="371"/>
                  </a:lnTo>
                  <a:lnTo>
                    <a:pt x="438" y="438"/>
                  </a:lnTo>
                  <a:lnTo>
                    <a:pt x="842" y="539"/>
                  </a:lnTo>
                  <a:lnTo>
                    <a:pt x="1280" y="640"/>
                  </a:lnTo>
                  <a:lnTo>
                    <a:pt x="1751" y="707"/>
                  </a:lnTo>
                  <a:lnTo>
                    <a:pt x="1785" y="741"/>
                  </a:lnTo>
                  <a:lnTo>
                    <a:pt x="1852" y="775"/>
                  </a:lnTo>
                  <a:lnTo>
                    <a:pt x="1920" y="775"/>
                  </a:lnTo>
                  <a:lnTo>
                    <a:pt x="1987" y="741"/>
                  </a:lnTo>
                  <a:lnTo>
                    <a:pt x="2088" y="674"/>
                  </a:lnTo>
                  <a:lnTo>
                    <a:pt x="2122" y="640"/>
                  </a:lnTo>
                  <a:lnTo>
                    <a:pt x="2155" y="573"/>
                  </a:lnTo>
                  <a:lnTo>
                    <a:pt x="2155" y="472"/>
                  </a:lnTo>
                  <a:lnTo>
                    <a:pt x="2088" y="371"/>
                  </a:lnTo>
                  <a:lnTo>
                    <a:pt x="2054" y="337"/>
                  </a:lnTo>
                  <a:lnTo>
                    <a:pt x="1987" y="303"/>
                  </a:lnTo>
                  <a:lnTo>
                    <a:pt x="1516" y="270"/>
                  </a:lnTo>
                  <a:lnTo>
                    <a:pt x="1078" y="169"/>
                  </a:lnTo>
                  <a:lnTo>
                    <a:pt x="20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8" name="Google Shape;538;p4"/>
            <p:cNvSpPr/>
            <p:nvPr/>
          </p:nvSpPr>
          <p:spPr>
            <a:xfrm>
              <a:off x="1684846" y="2181153"/>
              <a:ext cx="66" cy="66"/>
            </a:xfrm>
            <a:custGeom>
              <a:avLst/>
              <a:gdLst/>
              <a:ahLst/>
              <a:cxnLst/>
              <a:rect l="l" t="t" r="r" b="b"/>
              <a:pathLst>
                <a:path w="1" h="1" extrusionOk="0">
                  <a:moveTo>
                    <a:pt x="1" y="0"/>
                  </a:moveTo>
                  <a:lnTo>
                    <a:pt x="1" y="0"/>
                  </a:lnTo>
                  <a:lnTo>
                    <a:pt x="1" y="0"/>
                  </a:lnTo>
                  <a:lnTo>
                    <a:pt x="1" y="0"/>
                  </a:lnTo>
                  <a:lnTo>
                    <a:pt x="1" y="0"/>
                  </a:lnTo>
                  <a:lnTo>
                    <a:pt x="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9" name="Google Shape;539;p4"/>
            <p:cNvSpPr/>
            <p:nvPr/>
          </p:nvSpPr>
          <p:spPr>
            <a:xfrm>
              <a:off x="1660270" y="2158769"/>
              <a:ext cx="26901" cy="26901"/>
            </a:xfrm>
            <a:custGeom>
              <a:avLst/>
              <a:gdLst/>
              <a:ahLst/>
              <a:cxnLst/>
              <a:rect l="l" t="t" r="r" b="b"/>
              <a:pathLst>
                <a:path w="405" h="405" extrusionOk="0">
                  <a:moveTo>
                    <a:pt x="202" y="0"/>
                  </a:moveTo>
                  <a:lnTo>
                    <a:pt x="101" y="34"/>
                  </a:lnTo>
                  <a:lnTo>
                    <a:pt x="68" y="68"/>
                  </a:lnTo>
                  <a:lnTo>
                    <a:pt x="34" y="135"/>
                  </a:lnTo>
                  <a:lnTo>
                    <a:pt x="0" y="202"/>
                  </a:lnTo>
                  <a:lnTo>
                    <a:pt x="0" y="270"/>
                  </a:lnTo>
                  <a:lnTo>
                    <a:pt x="34" y="337"/>
                  </a:lnTo>
                  <a:lnTo>
                    <a:pt x="101" y="371"/>
                  </a:lnTo>
                  <a:lnTo>
                    <a:pt x="169" y="404"/>
                  </a:lnTo>
                  <a:lnTo>
                    <a:pt x="270" y="404"/>
                  </a:lnTo>
                  <a:lnTo>
                    <a:pt x="303" y="371"/>
                  </a:lnTo>
                  <a:lnTo>
                    <a:pt x="371" y="337"/>
                  </a:lnTo>
                  <a:lnTo>
                    <a:pt x="404" y="236"/>
                  </a:lnTo>
                  <a:lnTo>
                    <a:pt x="404" y="169"/>
                  </a:lnTo>
                  <a:lnTo>
                    <a:pt x="404" y="101"/>
                  </a:lnTo>
                  <a:lnTo>
                    <a:pt x="337" y="34"/>
                  </a:lnTo>
                  <a:lnTo>
                    <a:pt x="27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0" name="Google Shape;540;p4"/>
            <p:cNvSpPr/>
            <p:nvPr/>
          </p:nvSpPr>
          <p:spPr>
            <a:xfrm>
              <a:off x="750083" y="1865779"/>
              <a:ext cx="304215" cy="250546"/>
            </a:xfrm>
            <a:custGeom>
              <a:avLst/>
              <a:gdLst/>
              <a:ahLst/>
              <a:cxnLst/>
              <a:rect l="l" t="t" r="r" b="b"/>
              <a:pathLst>
                <a:path w="4580" h="3772" extrusionOk="0">
                  <a:moveTo>
                    <a:pt x="2391" y="1583"/>
                  </a:moveTo>
                  <a:lnTo>
                    <a:pt x="2425" y="1651"/>
                  </a:lnTo>
                  <a:lnTo>
                    <a:pt x="2559" y="1718"/>
                  </a:lnTo>
                  <a:lnTo>
                    <a:pt x="2660" y="1819"/>
                  </a:lnTo>
                  <a:lnTo>
                    <a:pt x="2694" y="1954"/>
                  </a:lnTo>
                  <a:lnTo>
                    <a:pt x="2728" y="2088"/>
                  </a:lnTo>
                  <a:lnTo>
                    <a:pt x="2694" y="2223"/>
                  </a:lnTo>
                  <a:lnTo>
                    <a:pt x="2660" y="2324"/>
                  </a:lnTo>
                  <a:lnTo>
                    <a:pt x="2559" y="2425"/>
                  </a:lnTo>
                  <a:lnTo>
                    <a:pt x="2425" y="2526"/>
                  </a:lnTo>
                  <a:lnTo>
                    <a:pt x="2357" y="2560"/>
                  </a:lnTo>
                  <a:lnTo>
                    <a:pt x="2324" y="2627"/>
                  </a:lnTo>
                  <a:lnTo>
                    <a:pt x="2290" y="2964"/>
                  </a:lnTo>
                  <a:lnTo>
                    <a:pt x="2256" y="3267"/>
                  </a:lnTo>
                  <a:lnTo>
                    <a:pt x="1819" y="3199"/>
                  </a:lnTo>
                  <a:lnTo>
                    <a:pt x="1819" y="2896"/>
                  </a:lnTo>
                  <a:lnTo>
                    <a:pt x="1920" y="2627"/>
                  </a:lnTo>
                  <a:lnTo>
                    <a:pt x="1920" y="2526"/>
                  </a:lnTo>
                  <a:lnTo>
                    <a:pt x="1886" y="2492"/>
                  </a:lnTo>
                  <a:lnTo>
                    <a:pt x="1852" y="2459"/>
                  </a:lnTo>
                  <a:lnTo>
                    <a:pt x="1718" y="2391"/>
                  </a:lnTo>
                  <a:lnTo>
                    <a:pt x="1617" y="2324"/>
                  </a:lnTo>
                  <a:lnTo>
                    <a:pt x="1549" y="2223"/>
                  </a:lnTo>
                  <a:lnTo>
                    <a:pt x="1549" y="2122"/>
                  </a:lnTo>
                  <a:lnTo>
                    <a:pt x="1549" y="1987"/>
                  </a:lnTo>
                  <a:lnTo>
                    <a:pt x="1583" y="1886"/>
                  </a:lnTo>
                  <a:lnTo>
                    <a:pt x="1650" y="1752"/>
                  </a:lnTo>
                  <a:lnTo>
                    <a:pt x="1751" y="1684"/>
                  </a:lnTo>
                  <a:lnTo>
                    <a:pt x="1920" y="1617"/>
                  </a:lnTo>
                  <a:lnTo>
                    <a:pt x="2054" y="1583"/>
                  </a:lnTo>
                  <a:close/>
                  <a:moveTo>
                    <a:pt x="775" y="270"/>
                  </a:moveTo>
                  <a:lnTo>
                    <a:pt x="1213" y="472"/>
                  </a:lnTo>
                  <a:lnTo>
                    <a:pt x="1650" y="607"/>
                  </a:lnTo>
                  <a:lnTo>
                    <a:pt x="2088" y="708"/>
                  </a:lnTo>
                  <a:lnTo>
                    <a:pt x="2559" y="775"/>
                  </a:lnTo>
                  <a:lnTo>
                    <a:pt x="3536" y="843"/>
                  </a:lnTo>
                  <a:lnTo>
                    <a:pt x="4445" y="910"/>
                  </a:lnTo>
                  <a:lnTo>
                    <a:pt x="4310" y="1213"/>
                  </a:lnTo>
                  <a:lnTo>
                    <a:pt x="4175" y="1516"/>
                  </a:lnTo>
                  <a:lnTo>
                    <a:pt x="4007" y="2156"/>
                  </a:lnTo>
                  <a:lnTo>
                    <a:pt x="3670" y="3469"/>
                  </a:lnTo>
                  <a:lnTo>
                    <a:pt x="3670" y="3502"/>
                  </a:lnTo>
                  <a:lnTo>
                    <a:pt x="3064" y="3368"/>
                  </a:lnTo>
                  <a:lnTo>
                    <a:pt x="2492" y="3300"/>
                  </a:lnTo>
                  <a:lnTo>
                    <a:pt x="2559" y="2997"/>
                  </a:lnTo>
                  <a:lnTo>
                    <a:pt x="2559" y="2728"/>
                  </a:lnTo>
                  <a:lnTo>
                    <a:pt x="2728" y="2593"/>
                  </a:lnTo>
                  <a:lnTo>
                    <a:pt x="2862" y="2425"/>
                  </a:lnTo>
                  <a:lnTo>
                    <a:pt x="2930" y="2257"/>
                  </a:lnTo>
                  <a:lnTo>
                    <a:pt x="2963" y="2088"/>
                  </a:lnTo>
                  <a:lnTo>
                    <a:pt x="2930" y="1886"/>
                  </a:lnTo>
                  <a:lnTo>
                    <a:pt x="2862" y="1718"/>
                  </a:lnTo>
                  <a:lnTo>
                    <a:pt x="2728" y="1550"/>
                  </a:lnTo>
                  <a:lnTo>
                    <a:pt x="2559" y="1449"/>
                  </a:lnTo>
                  <a:lnTo>
                    <a:pt x="2458" y="1415"/>
                  </a:lnTo>
                  <a:lnTo>
                    <a:pt x="2391" y="1482"/>
                  </a:lnTo>
                  <a:lnTo>
                    <a:pt x="2290" y="1415"/>
                  </a:lnTo>
                  <a:lnTo>
                    <a:pt x="2155" y="1381"/>
                  </a:lnTo>
                  <a:lnTo>
                    <a:pt x="2021" y="1381"/>
                  </a:lnTo>
                  <a:lnTo>
                    <a:pt x="1886" y="1415"/>
                  </a:lnTo>
                  <a:lnTo>
                    <a:pt x="1751" y="1449"/>
                  </a:lnTo>
                  <a:lnTo>
                    <a:pt x="1617" y="1550"/>
                  </a:lnTo>
                  <a:lnTo>
                    <a:pt x="1516" y="1617"/>
                  </a:lnTo>
                  <a:lnTo>
                    <a:pt x="1415" y="1752"/>
                  </a:lnTo>
                  <a:lnTo>
                    <a:pt x="1347" y="1853"/>
                  </a:lnTo>
                  <a:lnTo>
                    <a:pt x="1314" y="1987"/>
                  </a:lnTo>
                  <a:lnTo>
                    <a:pt x="1314" y="2122"/>
                  </a:lnTo>
                  <a:lnTo>
                    <a:pt x="1347" y="2257"/>
                  </a:lnTo>
                  <a:lnTo>
                    <a:pt x="1381" y="2358"/>
                  </a:lnTo>
                  <a:lnTo>
                    <a:pt x="1448" y="2459"/>
                  </a:lnTo>
                  <a:lnTo>
                    <a:pt x="1549" y="2560"/>
                  </a:lnTo>
                  <a:lnTo>
                    <a:pt x="1684" y="2627"/>
                  </a:lnTo>
                  <a:lnTo>
                    <a:pt x="1583" y="2896"/>
                  </a:lnTo>
                  <a:lnTo>
                    <a:pt x="1583" y="3166"/>
                  </a:lnTo>
                  <a:lnTo>
                    <a:pt x="876" y="3065"/>
                  </a:lnTo>
                  <a:lnTo>
                    <a:pt x="539" y="3031"/>
                  </a:lnTo>
                  <a:lnTo>
                    <a:pt x="202" y="3031"/>
                  </a:lnTo>
                  <a:lnTo>
                    <a:pt x="337" y="2358"/>
                  </a:lnTo>
                  <a:lnTo>
                    <a:pt x="505" y="1651"/>
                  </a:lnTo>
                  <a:lnTo>
                    <a:pt x="640" y="977"/>
                  </a:lnTo>
                  <a:lnTo>
                    <a:pt x="775" y="270"/>
                  </a:lnTo>
                  <a:close/>
                  <a:moveTo>
                    <a:pt x="741" y="1"/>
                  </a:moveTo>
                  <a:lnTo>
                    <a:pt x="707" y="68"/>
                  </a:lnTo>
                  <a:lnTo>
                    <a:pt x="472" y="775"/>
                  </a:lnTo>
                  <a:lnTo>
                    <a:pt x="270" y="1516"/>
                  </a:lnTo>
                  <a:lnTo>
                    <a:pt x="101" y="2290"/>
                  </a:lnTo>
                  <a:lnTo>
                    <a:pt x="0" y="3031"/>
                  </a:lnTo>
                  <a:lnTo>
                    <a:pt x="0" y="3098"/>
                  </a:lnTo>
                  <a:lnTo>
                    <a:pt x="34" y="3132"/>
                  </a:lnTo>
                  <a:lnTo>
                    <a:pt x="101" y="3132"/>
                  </a:lnTo>
                  <a:lnTo>
                    <a:pt x="573" y="3267"/>
                  </a:lnTo>
                  <a:lnTo>
                    <a:pt x="1044" y="3368"/>
                  </a:lnTo>
                  <a:lnTo>
                    <a:pt x="2021" y="3502"/>
                  </a:lnTo>
                  <a:lnTo>
                    <a:pt x="2997" y="3603"/>
                  </a:lnTo>
                  <a:lnTo>
                    <a:pt x="3468" y="3704"/>
                  </a:lnTo>
                  <a:lnTo>
                    <a:pt x="3940" y="3772"/>
                  </a:lnTo>
                  <a:lnTo>
                    <a:pt x="4041" y="3772"/>
                  </a:lnTo>
                  <a:lnTo>
                    <a:pt x="4108" y="3704"/>
                  </a:lnTo>
                  <a:lnTo>
                    <a:pt x="4074" y="3603"/>
                  </a:lnTo>
                  <a:lnTo>
                    <a:pt x="4074" y="3570"/>
                  </a:lnTo>
                  <a:lnTo>
                    <a:pt x="4007" y="3570"/>
                  </a:lnTo>
                  <a:lnTo>
                    <a:pt x="3906" y="3536"/>
                  </a:lnTo>
                  <a:lnTo>
                    <a:pt x="3906" y="3502"/>
                  </a:lnTo>
                  <a:lnTo>
                    <a:pt x="4310" y="2122"/>
                  </a:lnTo>
                  <a:lnTo>
                    <a:pt x="4478" y="1415"/>
                  </a:lnTo>
                  <a:lnTo>
                    <a:pt x="4546" y="1078"/>
                  </a:lnTo>
                  <a:lnTo>
                    <a:pt x="4579" y="708"/>
                  </a:lnTo>
                  <a:lnTo>
                    <a:pt x="4546" y="674"/>
                  </a:lnTo>
                  <a:lnTo>
                    <a:pt x="4546" y="708"/>
                  </a:lnTo>
                  <a:lnTo>
                    <a:pt x="4512" y="742"/>
                  </a:lnTo>
                  <a:lnTo>
                    <a:pt x="4478" y="742"/>
                  </a:lnTo>
                  <a:lnTo>
                    <a:pt x="4074" y="607"/>
                  </a:lnTo>
                  <a:lnTo>
                    <a:pt x="3637" y="573"/>
                  </a:lnTo>
                  <a:lnTo>
                    <a:pt x="2761" y="506"/>
                  </a:lnTo>
                  <a:lnTo>
                    <a:pt x="2256" y="472"/>
                  </a:lnTo>
                  <a:lnTo>
                    <a:pt x="1785" y="371"/>
                  </a:lnTo>
                  <a:lnTo>
                    <a:pt x="808" y="102"/>
                  </a:lnTo>
                  <a:lnTo>
                    <a:pt x="808" y="35"/>
                  </a:lnTo>
                  <a:lnTo>
                    <a:pt x="77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1" name="Google Shape;541;p4"/>
            <p:cNvSpPr/>
            <p:nvPr/>
          </p:nvSpPr>
          <p:spPr>
            <a:xfrm>
              <a:off x="1635694" y="2129676"/>
              <a:ext cx="89471" cy="100697"/>
            </a:xfrm>
            <a:custGeom>
              <a:avLst/>
              <a:gdLst/>
              <a:ahLst/>
              <a:cxnLst/>
              <a:rect l="l" t="t" r="r" b="b"/>
              <a:pathLst>
                <a:path w="1347" h="1516" extrusionOk="0">
                  <a:moveTo>
                    <a:pt x="842" y="236"/>
                  </a:moveTo>
                  <a:lnTo>
                    <a:pt x="909" y="270"/>
                  </a:lnTo>
                  <a:lnTo>
                    <a:pt x="1044" y="337"/>
                  </a:lnTo>
                  <a:lnTo>
                    <a:pt x="1111" y="472"/>
                  </a:lnTo>
                  <a:lnTo>
                    <a:pt x="1145" y="573"/>
                  </a:lnTo>
                  <a:lnTo>
                    <a:pt x="1145" y="708"/>
                  </a:lnTo>
                  <a:lnTo>
                    <a:pt x="1145" y="842"/>
                  </a:lnTo>
                  <a:lnTo>
                    <a:pt x="1111" y="943"/>
                  </a:lnTo>
                  <a:lnTo>
                    <a:pt x="1044" y="1044"/>
                  </a:lnTo>
                  <a:lnTo>
                    <a:pt x="976" y="1145"/>
                  </a:lnTo>
                  <a:lnTo>
                    <a:pt x="875" y="1213"/>
                  </a:lnTo>
                  <a:lnTo>
                    <a:pt x="774" y="1246"/>
                  </a:lnTo>
                  <a:lnTo>
                    <a:pt x="640" y="1280"/>
                  </a:lnTo>
                  <a:lnTo>
                    <a:pt x="505" y="1280"/>
                  </a:lnTo>
                  <a:lnTo>
                    <a:pt x="404" y="1213"/>
                  </a:lnTo>
                  <a:lnTo>
                    <a:pt x="303" y="1145"/>
                  </a:lnTo>
                  <a:lnTo>
                    <a:pt x="236" y="1078"/>
                  </a:lnTo>
                  <a:lnTo>
                    <a:pt x="202" y="943"/>
                  </a:lnTo>
                  <a:lnTo>
                    <a:pt x="202" y="708"/>
                  </a:lnTo>
                  <a:lnTo>
                    <a:pt x="236" y="472"/>
                  </a:lnTo>
                  <a:lnTo>
                    <a:pt x="269" y="371"/>
                  </a:lnTo>
                  <a:lnTo>
                    <a:pt x="337" y="304"/>
                  </a:lnTo>
                  <a:lnTo>
                    <a:pt x="404" y="270"/>
                  </a:lnTo>
                  <a:lnTo>
                    <a:pt x="505" y="236"/>
                  </a:lnTo>
                  <a:close/>
                  <a:moveTo>
                    <a:pt x="741" y="1"/>
                  </a:moveTo>
                  <a:lnTo>
                    <a:pt x="606" y="34"/>
                  </a:lnTo>
                  <a:lnTo>
                    <a:pt x="438" y="68"/>
                  </a:lnTo>
                  <a:lnTo>
                    <a:pt x="303" y="135"/>
                  </a:lnTo>
                  <a:lnTo>
                    <a:pt x="168" y="236"/>
                  </a:lnTo>
                  <a:lnTo>
                    <a:pt x="101" y="371"/>
                  </a:lnTo>
                  <a:lnTo>
                    <a:pt x="34" y="539"/>
                  </a:lnTo>
                  <a:lnTo>
                    <a:pt x="0" y="708"/>
                  </a:lnTo>
                  <a:lnTo>
                    <a:pt x="0" y="876"/>
                  </a:lnTo>
                  <a:lnTo>
                    <a:pt x="34" y="1044"/>
                  </a:lnTo>
                  <a:lnTo>
                    <a:pt x="101" y="1213"/>
                  </a:lnTo>
                  <a:lnTo>
                    <a:pt x="202" y="1314"/>
                  </a:lnTo>
                  <a:lnTo>
                    <a:pt x="337" y="1415"/>
                  </a:lnTo>
                  <a:lnTo>
                    <a:pt x="539" y="1482"/>
                  </a:lnTo>
                  <a:lnTo>
                    <a:pt x="707" y="1516"/>
                  </a:lnTo>
                  <a:lnTo>
                    <a:pt x="842" y="1448"/>
                  </a:lnTo>
                  <a:lnTo>
                    <a:pt x="976" y="1381"/>
                  </a:lnTo>
                  <a:lnTo>
                    <a:pt x="1111" y="1280"/>
                  </a:lnTo>
                  <a:lnTo>
                    <a:pt x="1212" y="1179"/>
                  </a:lnTo>
                  <a:lnTo>
                    <a:pt x="1279" y="1011"/>
                  </a:lnTo>
                  <a:lnTo>
                    <a:pt x="1347" y="876"/>
                  </a:lnTo>
                  <a:lnTo>
                    <a:pt x="1347" y="708"/>
                  </a:lnTo>
                  <a:lnTo>
                    <a:pt x="1347" y="573"/>
                  </a:lnTo>
                  <a:lnTo>
                    <a:pt x="1313" y="438"/>
                  </a:lnTo>
                  <a:lnTo>
                    <a:pt x="1212" y="304"/>
                  </a:lnTo>
                  <a:lnTo>
                    <a:pt x="1111" y="169"/>
                  </a:lnTo>
                  <a:lnTo>
                    <a:pt x="1010" y="102"/>
                  </a:lnTo>
                  <a:lnTo>
                    <a:pt x="875" y="34"/>
                  </a:lnTo>
                  <a:lnTo>
                    <a:pt x="74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2" name="Google Shape;542;p4"/>
            <p:cNvSpPr/>
            <p:nvPr/>
          </p:nvSpPr>
          <p:spPr>
            <a:xfrm>
              <a:off x="870839" y="1984344"/>
              <a:ext cx="38060" cy="35802"/>
            </a:xfrm>
            <a:custGeom>
              <a:avLst/>
              <a:gdLst/>
              <a:ahLst/>
              <a:cxnLst/>
              <a:rect l="l" t="t" r="r" b="b"/>
              <a:pathLst>
                <a:path w="573" h="539" extrusionOk="0">
                  <a:moveTo>
                    <a:pt x="236" y="0"/>
                  </a:moveTo>
                  <a:lnTo>
                    <a:pt x="169" y="34"/>
                  </a:lnTo>
                  <a:lnTo>
                    <a:pt x="102" y="68"/>
                  </a:lnTo>
                  <a:lnTo>
                    <a:pt x="68" y="101"/>
                  </a:lnTo>
                  <a:lnTo>
                    <a:pt x="34" y="169"/>
                  </a:lnTo>
                  <a:lnTo>
                    <a:pt x="34" y="236"/>
                  </a:lnTo>
                  <a:lnTo>
                    <a:pt x="1" y="303"/>
                  </a:lnTo>
                  <a:lnTo>
                    <a:pt x="1" y="371"/>
                  </a:lnTo>
                  <a:lnTo>
                    <a:pt x="1" y="438"/>
                  </a:lnTo>
                  <a:lnTo>
                    <a:pt x="102" y="505"/>
                  </a:lnTo>
                  <a:lnTo>
                    <a:pt x="236" y="539"/>
                  </a:lnTo>
                  <a:lnTo>
                    <a:pt x="438" y="539"/>
                  </a:lnTo>
                  <a:lnTo>
                    <a:pt x="506" y="505"/>
                  </a:lnTo>
                  <a:lnTo>
                    <a:pt x="539" y="472"/>
                  </a:lnTo>
                  <a:lnTo>
                    <a:pt x="573" y="404"/>
                  </a:lnTo>
                  <a:lnTo>
                    <a:pt x="539" y="270"/>
                  </a:lnTo>
                  <a:lnTo>
                    <a:pt x="506" y="135"/>
                  </a:lnTo>
                  <a:lnTo>
                    <a:pt x="405" y="34"/>
                  </a:lnTo>
                  <a:lnTo>
                    <a:pt x="33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3" name="Google Shape;543;p4"/>
            <p:cNvSpPr/>
            <p:nvPr/>
          </p:nvSpPr>
          <p:spPr>
            <a:xfrm>
              <a:off x="369880" y="1765149"/>
              <a:ext cx="266221" cy="257254"/>
            </a:xfrm>
            <a:custGeom>
              <a:avLst/>
              <a:gdLst/>
              <a:ahLst/>
              <a:cxnLst/>
              <a:rect l="l" t="t" r="r" b="b"/>
              <a:pathLst>
                <a:path w="4008" h="3873" extrusionOk="0">
                  <a:moveTo>
                    <a:pt x="2088" y="270"/>
                  </a:moveTo>
                  <a:lnTo>
                    <a:pt x="2391" y="304"/>
                  </a:lnTo>
                  <a:lnTo>
                    <a:pt x="2661" y="371"/>
                  </a:lnTo>
                  <a:lnTo>
                    <a:pt x="2930" y="472"/>
                  </a:lnTo>
                  <a:lnTo>
                    <a:pt x="3166" y="641"/>
                  </a:lnTo>
                  <a:lnTo>
                    <a:pt x="3368" y="843"/>
                  </a:lnTo>
                  <a:lnTo>
                    <a:pt x="3570" y="1112"/>
                  </a:lnTo>
                  <a:lnTo>
                    <a:pt x="3671" y="1280"/>
                  </a:lnTo>
                  <a:lnTo>
                    <a:pt x="3738" y="1449"/>
                  </a:lnTo>
                  <a:lnTo>
                    <a:pt x="3772" y="1617"/>
                  </a:lnTo>
                  <a:lnTo>
                    <a:pt x="3805" y="1819"/>
                  </a:lnTo>
                  <a:lnTo>
                    <a:pt x="3772" y="1987"/>
                  </a:lnTo>
                  <a:lnTo>
                    <a:pt x="3772" y="2156"/>
                  </a:lnTo>
                  <a:lnTo>
                    <a:pt x="3637" y="2492"/>
                  </a:lnTo>
                  <a:lnTo>
                    <a:pt x="3469" y="2829"/>
                  </a:lnTo>
                  <a:lnTo>
                    <a:pt x="3233" y="3098"/>
                  </a:lnTo>
                  <a:lnTo>
                    <a:pt x="2964" y="3334"/>
                  </a:lnTo>
                  <a:lnTo>
                    <a:pt x="2627" y="3502"/>
                  </a:lnTo>
                  <a:lnTo>
                    <a:pt x="2324" y="3570"/>
                  </a:lnTo>
                  <a:lnTo>
                    <a:pt x="1987" y="3603"/>
                  </a:lnTo>
                  <a:lnTo>
                    <a:pt x="1651" y="3603"/>
                  </a:lnTo>
                  <a:lnTo>
                    <a:pt x="1348" y="3570"/>
                  </a:lnTo>
                  <a:lnTo>
                    <a:pt x="1112" y="3502"/>
                  </a:lnTo>
                  <a:lnTo>
                    <a:pt x="944" y="3435"/>
                  </a:lnTo>
                  <a:lnTo>
                    <a:pt x="775" y="3334"/>
                  </a:lnTo>
                  <a:lnTo>
                    <a:pt x="641" y="3199"/>
                  </a:lnTo>
                  <a:lnTo>
                    <a:pt x="506" y="3031"/>
                  </a:lnTo>
                  <a:lnTo>
                    <a:pt x="405" y="2863"/>
                  </a:lnTo>
                  <a:lnTo>
                    <a:pt x="338" y="2694"/>
                  </a:lnTo>
                  <a:lnTo>
                    <a:pt x="270" y="2459"/>
                  </a:lnTo>
                  <a:lnTo>
                    <a:pt x="237" y="2122"/>
                  </a:lnTo>
                  <a:lnTo>
                    <a:pt x="237" y="1785"/>
                  </a:lnTo>
                  <a:lnTo>
                    <a:pt x="338" y="1449"/>
                  </a:lnTo>
                  <a:lnTo>
                    <a:pt x="439" y="1146"/>
                  </a:lnTo>
                  <a:lnTo>
                    <a:pt x="641" y="876"/>
                  </a:lnTo>
                  <a:lnTo>
                    <a:pt x="843" y="674"/>
                  </a:lnTo>
                  <a:lnTo>
                    <a:pt x="1112" y="472"/>
                  </a:lnTo>
                  <a:lnTo>
                    <a:pt x="1415" y="338"/>
                  </a:lnTo>
                  <a:lnTo>
                    <a:pt x="1482" y="338"/>
                  </a:lnTo>
                  <a:lnTo>
                    <a:pt x="1785" y="304"/>
                  </a:lnTo>
                  <a:lnTo>
                    <a:pt x="2088" y="270"/>
                  </a:lnTo>
                  <a:close/>
                  <a:moveTo>
                    <a:pt x="1987" y="1"/>
                  </a:moveTo>
                  <a:lnTo>
                    <a:pt x="1651" y="35"/>
                  </a:lnTo>
                  <a:lnTo>
                    <a:pt x="1449" y="68"/>
                  </a:lnTo>
                  <a:lnTo>
                    <a:pt x="1280" y="136"/>
                  </a:lnTo>
                  <a:lnTo>
                    <a:pt x="1112" y="203"/>
                  </a:lnTo>
                  <a:lnTo>
                    <a:pt x="944" y="270"/>
                  </a:lnTo>
                  <a:lnTo>
                    <a:pt x="775" y="405"/>
                  </a:lnTo>
                  <a:lnTo>
                    <a:pt x="641" y="506"/>
                  </a:lnTo>
                  <a:lnTo>
                    <a:pt x="405" y="809"/>
                  </a:lnTo>
                  <a:lnTo>
                    <a:pt x="203" y="1112"/>
                  </a:lnTo>
                  <a:lnTo>
                    <a:pt x="68" y="1482"/>
                  </a:lnTo>
                  <a:lnTo>
                    <a:pt x="1" y="1886"/>
                  </a:lnTo>
                  <a:lnTo>
                    <a:pt x="1" y="2290"/>
                  </a:lnTo>
                  <a:lnTo>
                    <a:pt x="35" y="2526"/>
                  </a:lnTo>
                  <a:lnTo>
                    <a:pt x="68" y="2762"/>
                  </a:lnTo>
                  <a:lnTo>
                    <a:pt x="136" y="2964"/>
                  </a:lnTo>
                  <a:lnTo>
                    <a:pt x="237" y="3166"/>
                  </a:lnTo>
                  <a:lnTo>
                    <a:pt x="371" y="3300"/>
                  </a:lnTo>
                  <a:lnTo>
                    <a:pt x="506" y="3435"/>
                  </a:lnTo>
                  <a:lnTo>
                    <a:pt x="674" y="3570"/>
                  </a:lnTo>
                  <a:lnTo>
                    <a:pt x="843" y="3671"/>
                  </a:lnTo>
                  <a:lnTo>
                    <a:pt x="1011" y="3738"/>
                  </a:lnTo>
                  <a:lnTo>
                    <a:pt x="1213" y="3805"/>
                  </a:lnTo>
                  <a:lnTo>
                    <a:pt x="1617" y="3873"/>
                  </a:lnTo>
                  <a:lnTo>
                    <a:pt x="2055" y="3873"/>
                  </a:lnTo>
                  <a:lnTo>
                    <a:pt x="2526" y="3805"/>
                  </a:lnTo>
                  <a:lnTo>
                    <a:pt x="2728" y="3772"/>
                  </a:lnTo>
                  <a:lnTo>
                    <a:pt x="2930" y="3671"/>
                  </a:lnTo>
                  <a:lnTo>
                    <a:pt x="3132" y="3570"/>
                  </a:lnTo>
                  <a:lnTo>
                    <a:pt x="3300" y="3469"/>
                  </a:lnTo>
                  <a:lnTo>
                    <a:pt x="3435" y="3300"/>
                  </a:lnTo>
                  <a:lnTo>
                    <a:pt x="3570" y="3166"/>
                  </a:lnTo>
                  <a:lnTo>
                    <a:pt x="3704" y="2997"/>
                  </a:lnTo>
                  <a:lnTo>
                    <a:pt x="3805" y="2795"/>
                  </a:lnTo>
                  <a:lnTo>
                    <a:pt x="3873" y="2627"/>
                  </a:lnTo>
                  <a:lnTo>
                    <a:pt x="3940" y="2425"/>
                  </a:lnTo>
                  <a:lnTo>
                    <a:pt x="3974" y="2223"/>
                  </a:lnTo>
                  <a:lnTo>
                    <a:pt x="4007" y="2021"/>
                  </a:lnTo>
                  <a:lnTo>
                    <a:pt x="4007" y="1785"/>
                  </a:lnTo>
                  <a:lnTo>
                    <a:pt x="3974" y="1583"/>
                  </a:lnTo>
                  <a:lnTo>
                    <a:pt x="3940" y="1381"/>
                  </a:lnTo>
                  <a:lnTo>
                    <a:pt x="3906" y="1179"/>
                  </a:lnTo>
                  <a:lnTo>
                    <a:pt x="3738" y="876"/>
                  </a:lnTo>
                  <a:lnTo>
                    <a:pt x="3536" y="607"/>
                  </a:lnTo>
                  <a:lnTo>
                    <a:pt x="3267" y="371"/>
                  </a:lnTo>
                  <a:lnTo>
                    <a:pt x="2997" y="203"/>
                  </a:lnTo>
                  <a:lnTo>
                    <a:pt x="2661" y="68"/>
                  </a:lnTo>
                  <a:lnTo>
                    <a:pt x="232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4" name="Google Shape;544;p4"/>
            <p:cNvSpPr/>
            <p:nvPr/>
          </p:nvSpPr>
          <p:spPr>
            <a:xfrm>
              <a:off x="305052" y="1677937"/>
              <a:ext cx="1538677" cy="673192"/>
            </a:xfrm>
            <a:custGeom>
              <a:avLst/>
              <a:gdLst/>
              <a:ahLst/>
              <a:cxnLst/>
              <a:rect l="l" t="t" r="r" b="b"/>
              <a:pathLst>
                <a:path w="23165" h="10135" extrusionOk="0">
                  <a:moveTo>
                    <a:pt x="3603" y="304"/>
                  </a:moveTo>
                  <a:lnTo>
                    <a:pt x="3940" y="337"/>
                  </a:lnTo>
                  <a:lnTo>
                    <a:pt x="4647" y="472"/>
                  </a:lnTo>
                  <a:lnTo>
                    <a:pt x="5219" y="607"/>
                  </a:lnTo>
                  <a:lnTo>
                    <a:pt x="6397" y="775"/>
                  </a:lnTo>
                  <a:lnTo>
                    <a:pt x="7576" y="977"/>
                  </a:lnTo>
                  <a:lnTo>
                    <a:pt x="7340" y="1112"/>
                  </a:lnTo>
                  <a:lnTo>
                    <a:pt x="7138" y="1213"/>
                  </a:lnTo>
                  <a:lnTo>
                    <a:pt x="6667" y="1482"/>
                  </a:lnTo>
                  <a:lnTo>
                    <a:pt x="6330" y="1348"/>
                  </a:lnTo>
                  <a:lnTo>
                    <a:pt x="5926" y="1246"/>
                  </a:lnTo>
                  <a:lnTo>
                    <a:pt x="5522" y="1179"/>
                  </a:lnTo>
                  <a:lnTo>
                    <a:pt x="5152" y="1145"/>
                  </a:lnTo>
                  <a:lnTo>
                    <a:pt x="5084" y="1112"/>
                  </a:lnTo>
                  <a:lnTo>
                    <a:pt x="4849" y="910"/>
                  </a:lnTo>
                  <a:lnTo>
                    <a:pt x="4546" y="741"/>
                  </a:lnTo>
                  <a:lnTo>
                    <a:pt x="4276" y="640"/>
                  </a:lnTo>
                  <a:lnTo>
                    <a:pt x="3973" y="539"/>
                  </a:lnTo>
                  <a:lnTo>
                    <a:pt x="3637" y="506"/>
                  </a:lnTo>
                  <a:lnTo>
                    <a:pt x="3334" y="472"/>
                  </a:lnTo>
                  <a:lnTo>
                    <a:pt x="2997" y="472"/>
                  </a:lnTo>
                  <a:lnTo>
                    <a:pt x="2694" y="506"/>
                  </a:lnTo>
                  <a:lnTo>
                    <a:pt x="2829" y="438"/>
                  </a:lnTo>
                  <a:lnTo>
                    <a:pt x="2963" y="371"/>
                  </a:lnTo>
                  <a:lnTo>
                    <a:pt x="3266" y="304"/>
                  </a:lnTo>
                  <a:close/>
                  <a:moveTo>
                    <a:pt x="2559" y="640"/>
                  </a:moveTo>
                  <a:lnTo>
                    <a:pt x="2593" y="741"/>
                  </a:lnTo>
                  <a:lnTo>
                    <a:pt x="2627" y="775"/>
                  </a:lnTo>
                  <a:lnTo>
                    <a:pt x="3502" y="775"/>
                  </a:lnTo>
                  <a:lnTo>
                    <a:pt x="3771" y="809"/>
                  </a:lnTo>
                  <a:lnTo>
                    <a:pt x="4007" y="876"/>
                  </a:lnTo>
                  <a:lnTo>
                    <a:pt x="4276" y="943"/>
                  </a:lnTo>
                  <a:lnTo>
                    <a:pt x="4512" y="1044"/>
                  </a:lnTo>
                  <a:lnTo>
                    <a:pt x="4748" y="1179"/>
                  </a:lnTo>
                  <a:lnTo>
                    <a:pt x="4815" y="1213"/>
                  </a:lnTo>
                  <a:lnTo>
                    <a:pt x="4815" y="1280"/>
                  </a:lnTo>
                  <a:lnTo>
                    <a:pt x="4882" y="1348"/>
                  </a:lnTo>
                  <a:lnTo>
                    <a:pt x="4983" y="1348"/>
                  </a:lnTo>
                  <a:lnTo>
                    <a:pt x="5152" y="1583"/>
                  </a:lnTo>
                  <a:lnTo>
                    <a:pt x="5320" y="1819"/>
                  </a:lnTo>
                  <a:lnTo>
                    <a:pt x="5421" y="2088"/>
                  </a:lnTo>
                  <a:lnTo>
                    <a:pt x="5522" y="2358"/>
                  </a:lnTo>
                  <a:lnTo>
                    <a:pt x="5589" y="2661"/>
                  </a:lnTo>
                  <a:lnTo>
                    <a:pt x="5623" y="2930"/>
                  </a:lnTo>
                  <a:lnTo>
                    <a:pt x="5690" y="3502"/>
                  </a:lnTo>
                  <a:lnTo>
                    <a:pt x="5690" y="3805"/>
                  </a:lnTo>
                  <a:lnTo>
                    <a:pt x="5657" y="4108"/>
                  </a:lnTo>
                  <a:lnTo>
                    <a:pt x="5623" y="4411"/>
                  </a:lnTo>
                  <a:lnTo>
                    <a:pt x="5522" y="4681"/>
                  </a:lnTo>
                  <a:lnTo>
                    <a:pt x="5421" y="4950"/>
                  </a:lnTo>
                  <a:lnTo>
                    <a:pt x="5253" y="5186"/>
                  </a:lnTo>
                  <a:lnTo>
                    <a:pt x="5051" y="5421"/>
                  </a:lnTo>
                  <a:lnTo>
                    <a:pt x="4815" y="5590"/>
                  </a:lnTo>
                  <a:lnTo>
                    <a:pt x="4613" y="5724"/>
                  </a:lnTo>
                  <a:lnTo>
                    <a:pt x="4377" y="5825"/>
                  </a:lnTo>
                  <a:lnTo>
                    <a:pt x="4108" y="5893"/>
                  </a:lnTo>
                  <a:lnTo>
                    <a:pt x="3872" y="5960"/>
                  </a:lnTo>
                  <a:lnTo>
                    <a:pt x="3334" y="5994"/>
                  </a:lnTo>
                  <a:lnTo>
                    <a:pt x="2829" y="5994"/>
                  </a:lnTo>
                  <a:lnTo>
                    <a:pt x="2559" y="5960"/>
                  </a:lnTo>
                  <a:lnTo>
                    <a:pt x="2290" y="5926"/>
                  </a:lnTo>
                  <a:lnTo>
                    <a:pt x="2054" y="5825"/>
                  </a:lnTo>
                  <a:lnTo>
                    <a:pt x="1819" y="5724"/>
                  </a:lnTo>
                  <a:lnTo>
                    <a:pt x="1617" y="5623"/>
                  </a:lnTo>
                  <a:lnTo>
                    <a:pt x="1381" y="5489"/>
                  </a:lnTo>
                  <a:lnTo>
                    <a:pt x="1213" y="5320"/>
                  </a:lnTo>
                  <a:lnTo>
                    <a:pt x="1011" y="5152"/>
                  </a:lnTo>
                  <a:lnTo>
                    <a:pt x="842" y="4950"/>
                  </a:lnTo>
                  <a:lnTo>
                    <a:pt x="708" y="4748"/>
                  </a:lnTo>
                  <a:lnTo>
                    <a:pt x="573" y="4546"/>
                  </a:lnTo>
                  <a:lnTo>
                    <a:pt x="472" y="4310"/>
                  </a:lnTo>
                  <a:lnTo>
                    <a:pt x="371" y="4075"/>
                  </a:lnTo>
                  <a:lnTo>
                    <a:pt x="304" y="3839"/>
                  </a:lnTo>
                  <a:lnTo>
                    <a:pt x="270" y="3570"/>
                  </a:lnTo>
                  <a:lnTo>
                    <a:pt x="236" y="3300"/>
                  </a:lnTo>
                  <a:lnTo>
                    <a:pt x="270" y="3065"/>
                  </a:lnTo>
                  <a:lnTo>
                    <a:pt x="270" y="2829"/>
                  </a:lnTo>
                  <a:lnTo>
                    <a:pt x="337" y="2593"/>
                  </a:lnTo>
                  <a:lnTo>
                    <a:pt x="405" y="2358"/>
                  </a:lnTo>
                  <a:lnTo>
                    <a:pt x="506" y="2156"/>
                  </a:lnTo>
                  <a:lnTo>
                    <a:pt x="640" y="1954"/>
                  </a:lnTo>
                  <a:lnTo>
                    <a:pt x="775" y="1752"/>
                  </a:lnTo>
                  <a:lnTo>
                    <a:pt x="943" y="1583"/>
                  </a:lnTo>
                  <a:lnTo>
                    <a:pt x="1280" y="1280"/>
                  </a:lnTo>
                  <a:lnTo>
                    <a:pt x="1684" y="1011"/>
                  </a:lnTo>
                  <a:lnTo>
                    <a:pt x="2122" y="809"/>
                  </a:lnTo>
                  <a:lnTo>
                    <a:pt x="2559" y="640"/>
                  </a:lnTo>
                  <a:close/>
                  <a:moveTo>
                    <a:pt x="5387" y="1449"/>
                  </a:moveTo>
                  <a:lnTo>
                    <a:pt x="6061" y="1550"/>
                  </a:lnTo>
                  <a:lnTo>
                    <a:pt x="6364" y="1651"/>
                  </a:lnTo>
                  <a:lnTo>
                    <a:pt x="6700" y="1752"/>
                  </a:lnTo>
                  <a:lnTo>
                    <a:pt x="6633" y="2055"/>
                  </a:lnTo>
                  <a:lnTo>
                    <a:pt x="6566" y="2391"/>
                  </a:lnTo>
                  <a:lnTo>
                    <a:pt x="6498" y="3031"/>
                  </a:lnTo>
                  <a:lnTo>
                    <a:pt x="6263" y="3974"/>
                  </a:lnTo>
                  <a:lnTo>
                    <a:pt x="6027" y="4916"/>
                  </a:lnTo>
                  <a:lnTo>
                    <a:pt x="5892" y="5287"/>
                  </a:lnTo>
                  <a:lnTo>
                    <a:pt x="5825" y="5623"/>
                  </a:lnTo>
                  <a:lnTo>
                    <a:pt x="5791" y="5994"/>
                  </a:lnTo>
                  <a:lnTo>
                    <a:pt x="5791" y="6128"/>
                  </a:lnTo>
                  <a:lnTo>
                    <a:pt x="5825" y="6297"/>
                  </a:lnTo>
                  <a:lnTo>
                    <a:pt x="5724" y="6229"/>
                  </a:lnTo>
                  <a:lnTo>
                    <a:pt x="5589" y="6196"/>
                  </a:lnTo>
                  <a:lnTo>
                    <a:pt x="5320" y="6196"/>
                  </a:lnTo>
                  <a:lnTo>
                    <a:pt x="5185" y="6162"/>
                  </a:lnTo>
                  <a:lnTo>
                    <a:pt x="5051" y="6128"/>
                  </a:lnTo>
                  <a:lnTo>
                    <a:pt x="4748" y="5994"/>
                  </a:lnTo>
                  <a:lnTo>
                    <a:pt x="4983" y="5893"/>
                  </a:lnTo>
                  <a:lnTo>
                    <a:pt x="5185" y="5724"/>
                  </a:lnTo>
                  <a:lnTo>
                    <a:pt x="5387" y="5489"/>
                  </a:lnTo>
                  <a:lnTo>
                    <a:pt x="5589" y="5253"/>
                  </a:lnTo>
                  <a:lnTo>
                    <a:pt x="5724" y="4984"/>
                  </a:lnTo>
                  <a:lnTo>
                    <a:pt x="5825" y="4714"/>
                  </a:lnTo>
                  <a:lnTo>
                    <a:pt x="5892" y="4445"/>
                  </a:lnTo>
                  <a:lnTo>
                    <a:pt x="5960" y="4142"/>
                  </a:lnTo>
                  <a:lnTo>
                    <a:pt x="5960" y="3839"/>
                  </a:lnTo>
                  <a:lnTo>
                    <a:pt x="5960" y="3502"/>
                  </a:lnTo>
                  <a:lnTo>
                    <a:pt x="5926" y="2964"/>
                  </a:lnTo>
                  <a:lnTo>
                    <a:pt x="5825" y="2425"/>
                  </a:lnTo>
                  <a:lnTo>
                    <a:pt x="5758" y="2156"/>
                  </a:lnTo>
                  <a:lnTo>
                    <a:pt x="5657" y="1920"/>
                  </a:lnTo>
                  <a:lnTo>
                    <a:pt x="5522" y="1651"/>
                  </a:lnTo>
                  <a:lnTo>
                    <a:pt x="5387" y="1449"/>
                  </a:lnTo>
                  <a:close/>
                  <a:moveTo>
                    <a:pt x="4411" y="6128"/>
                  </a:moveTo>
                  <a:lnTo>
                    <a:pt x="4546" y="6229"/>
                  </a:lnTo>
                  <a:lnTo>
                    <a:pt x="4680" y="6263"/>
                  </a:lnTo>
                  <a:lnTo>
                    <a:pt x="5017" y="6364"/>
                  </a:lnTo>
                  <a:lnTo>
                    <a:pt x="5219" y="6431"/>
                  </a:lnTo>
                  <a:lnTo>
                    <a:pt x="5421" y="6431"/>
                  </a:lnTo>
                  <a:lnTo>
                    <a:pt x="5522" y="6465"/>
                  </a:lnTo>
                  <a:lnTo>
                    <a:pt x="5488" y="6499"/>
                  </a:lnTo>
                  <a:lnTo>
                    <a:pt x="5387" y="6633"/>
                  </a:lnTo>
                  <a:lnTo>
                    <a:pt x="5320" y="6835"/>
                  </a:lnTo>
                  <a:lnTo>
                    <a:pt x="5253" y="6869"/>
                  </a:lnTo>
                  <a:lnTo>
                    <a:pt x="5118" y="6835"/>
                  </a:lnTo>
                  <a:lnTo>
                    <a:pt x="4849" y="6802"/>
                  </a:lnTo>
                  <a:lnTo>
                    <a:pt x="4546" y="6701"/>
                  </a:lnTo>
                  <a:lnTo>
                    <a:pt x="3906" y="6566"/>
                  </a:lnTo>
                  <a:lnTo>
                    <a:pt x="3603" y="6465"/>
                  </a:lnTo>
                  <a:lnTo>
                    <a:pt x="3468" y="6398"/>
                  </a:lnTo>
                  <a:lnTo>
                    <a:pt x="3300" y="6330"/>
                  </a:lnTo>
                  <a:lnTo>
                    <a:pt x="3872" y="6263"/>
                  </a:lnTo>
                  <a:lnTo>
                    <a:pt x="4142" y="6196"/>
                  </a:lnTo>
                  <a:lnTo>
                    <a:pt x="4411" y="6128"/>
                  </a:lnTo>
                  <a:close/>
                  <a:moveTo>
                    <a:pt x="15926" y="8653"/>
                  </a:moveTo>
                  <a:lnTo>
                    <a:pt x="16936" y="8822"/>
                  </a:lnTo>
                  <a:lnTo>
                    <a:pt x="16902" y="8855"/>
                  </a:lnTo>
                  <a:lnTo>
                    <a:pt x="16801" y="8923"/>
                  </a:lnTo>
                  <a:lnTo>
                    <a:pt x="16666" y="8956"/>
                  </a:lnTo>
                  <a:lnTo>
                    <a:pt x="16431" y="8956"/>
                  </a:lnTo>
                  <a:lnTo>
                    <a:pt x="16296" y="8923"/>
                  </a:lnTo>
                  <a:lnTo>
                    <a:pt x="16161" y="8855"/>
                  </a:lnTo>
                  <a:lnTo>
                    <a:pt x="16027" y="8754"/>
                  </a:lnTo>
                  <a:lnTo>
                    <a:pt x="15926" y="8653"/>
                  </a:lnTo>
                  <a:close/>
                  <a:moveTo>
                    <a:pt x="20572" y="5051"/>
                  </a:moveTo>
                  <a:lnTo>
                    <a:pt x="20875" y="5085"/>
                  </a:lnTo>
                  <a:lnTo>
                    <a:pt x="21178" y="5152"/>
                  </a:lnTo>
                  <a:lnTo>
                    <a:pt x="21481" y="5253"/>
                  </a:lnTo>
                  <a:lnTo>
                    <a:pt x="21750" y="5421"/>
                  </a:lnTo>
                  <a:lnTo>
                    <a:pt x="22019" y="5623"/>
                  </a:lnTo>
                  <a:lnTo>
                    <a:pt x="22255" y="5825"/>
                  </a:lnTo>
                  <a:lnTo>
                    <a:pt x="22491" y="6095"/>
                  </a:lnTo>
                  <a:lnTo>
                    <a:pt x="22659" y="6398"/>
                  </a:lnTo>
                  <a:lnTo>
                    <a:pt x="22760" y="6633"/>
                  </a:lnTo>
                  <a:lnTo>
                    <a:pt x="22861" y="6903"/>
                  </a:lnTo>
                  <a:lnTo>
                    <a:pt x="22895" y="7138"/>
                  </a:lnTo>
                  <a:lnTo>
                    <a:pt x="22928" y="7408"/>
                  </a:lnTo>
                  <a:lnTo>
                    <a:pt x="22895" y="7677"/>
                  </a:lnTo>
                  <a:lnTo>
                    <a:pt x="22861" y="7913"/>
                  </a:lnTo>
                  <a:lnTo>
                    <a:pt x="22794" y="8182"/>
                  </a:lnTo>
                  <a:lnTo>
                    <a:pt x="22726" y="8418"/>
                  </a:lnTo>
                  <a:lnTo>
                    <a:pt x="22592" y="8653"/>
                  </a:lnTo>
                  <a:lnTo>
                    <a:pt x="22457" y="8855"/>
                  </a:lnTo>
                  <a:lnTo>
                    <a:pt x="22289" y="9091"/>
                  </a:lnTo>
                  <a:lnTo>
                    <a:pt x="22120" y="9259"/>
                  </a:lnTo>
                  <a:lnTo>
                    <a:pt x="21918" y="9428"/>
                  </a:lnTo>
                  <a:lnTo>
                    <a:pt x="21716" y="9596"/>
                  </a:lnTo>
                  <a:lnTo>
                    <a:pt x="21481" y="9731"/>
                  </a:lnTo>
                  <a:lnTo>
                    <a:pt x="21245" y="9832"/>
                  </a:lnTo>
                  <a:lnTo>
                    <a:pt x="20875" y="9933"/>
                  </a:lnTo>
                  <a:lnTo>
                    <a:pt x="20504" y="9967"/>
                  </a:lnTo>
                  <a:lnTo>
                    <a:pt x="20134" y="9933"/>
                  </a:lnTo>
                  <a:lnTo>
                    <a:pt x="19764" y="9866"/>
                  </a:lnTo>
                  <a:lnTo>
                    <a:pt x="19427" y="9731"/>
                  </a:lnTo>
                  <a:lnTo>
                    <a:pt x="19124" y="9529"/>
                  </a:lnTo>
                  <a:lnTo>
                    <a:pt x="18821" y="9293"/>
                  </a:lnTo>
                  <a:lnTo>
                    <a:pt x="18585" y="9057"/>
                  </a:lnTo>
                  <a:lnTo>
                    <a:pt x="18619" y="8990"/>
                  </a:lnTo>
                  <a:lnTo>
                    <a:pt x="18585" y="8923"/>
                  </a:lnTo>
                  <a:lnTo>
                    <a:pt x="18585" y="8889"/>
                  </a:lnTo>
                  <a:lnTo>
                    <a:pt x="18518" y="8855"/>
                  </a:lnTo>
                  <a:lnTo>
                    <a:pt x="18451" y="8822"/>
                  </a:lnTo>
                  <a:lnTo>
                    <a:pt x="18316" y="8586"/>
                  </a:lnTo>
                  <a:lnTo>
                    <a:pt x="18181" y="8350"/>
                  </a:lnTo>
                  <a:lnTo>
                    <a:pt x="18114" y="8047"/>
                  </a:lnTo>
                  <a:lnTo>
                    <a:pt x="18080" y="7778"/>
                  </a:lnTo>
                  <a:lnTo>
                    <a:pt x="18080" y="7509"/>
                  </a:lnTo>
                  <a:lnTo>
                    <a:pt x="18114" y="7239"/>
                  </a:lnTo>
                  <a:lnTo>
                    <a:pt x="18148" y="7004"/>
                  </a:lnTo>
                  <a:lnTo>
                    <a:pt x="18249" y="6768"/>
                  </a:lnTo>
                  <a:lnTo>
                    <a:pt x="18350" y="6532"/>
                  </a:lnTo>
                  <a:lnTo>
                    <a:pt x="18484" y="6330"/>
                  </a:lnTo>
                  <a:lnTo>
                    <a:pt x="18619" y="6128"/>
                  </a:lnTo>
                  <a:lnTo>
                    <a:pt x="18787" y="5960"/>
                  </a:lnTo>
                  <a:lnTo>
                    <a:pt x="18989" y="5792"/>
                  </a:lnTo>
                  <a:lnTo>
                    <a:pt x="19191" y="5623"/>
                  </a:lnTo>
                  <a:lnTo>
                    <a:pt x="19393" y="5489"/>
                  </a:lnTo>
                  <a:lnTo>
                    <a:pt x="19629" y="5354"/>
                  </a:lnTo>
                  <a:lnTo>
                    <a:pt x="19865" y="5253"/>
                  </a:lnTo>
                  <a:lnTo>
                    <a:pt x="20100" y="5186"/>
                  </a:lnTo>
                  <a:lnTo>
                    <a:pt x="20336" y="5118"/>
                  </a:lnTo>
                  <a:lnTo>
                    <a:pt x="20572" y="5051"/>
                  </a:lnTo>
                  <a:close/>
                  <a:moveTo>
                    <a:pt x="4680" y="1"/>
                  </a:moveTo>
                  <a:lnTo>
                    <a:pt x="4512" y="34"/>
                  </a:lnTo>
                  <a:lnTo>
                    <a:pt x="4377" y="68"/>
                  </a:lnTo>
                  <a:lnTo>
                    <a:pt x="4344" y="135"/>
                  </a:lnTo>
                  <a:lnTo>
                    <a:pt x="4344" y="169"/>
                  </a:lnTo>
                  <a:lnTo>
                    <a:pt x="4377" y="236"/>
                  </a:lnTo>
                  <a:lnTo>
                    <a:pt x="4243" y="236"/>
                  </a:lnTo>
                  <a:lnTo>
                    <a:pt x="3839" y="135"/>
                  </a:lnTo>
                  <a:lnTo>
                    <a:pt x="3536" y="102"/>
                  </a:lnTo>
                  <a:lnTo>
                    <a:pt x="3233" y="68"/>
                  </a:lnTo>
                  <a:lnTo>
                    <a:pt x="2930" y="68"/>
                  </a:lnTo>
                  <a:lnTo>
                    <a:pt x="2829" y="102"/>
                  </a:lnTo>
                  <a:lnTo>
                    <a:pt x="2728" y="135"/>
                  </a:lnTo>
                  <a:lnTo>
                    <a:pt x="2627" y="203"/>
                  </a:lnTo>
                  <a:lnTo>
                    <a:pt x="2559" y="270"/>
                  </a:lnTo>
                  <a:lnTo>
                    <a:pt x="2526" y="371"/>
                  </a:lnTo>
                  <a:lnTo>
                    <a:pt x="2526" y="472"/>
                  </a:lnTo>
                  <a:lnTo>
                    <a:pt x="2256" y="539"/>
                  </a:lnTo>
                  <a:lnTo>
                    <a:pt x="2021" y="573"/>
                  </a:lnTo>
                  <a:lnTo>
                    <a:pt x="1785" y="674"/>
                  </a:lnTo>
                  <a:lnTo>
                    <a:pt x="1549" y="775"/>
                  </a:lnTo>
                  <a:lnTo>
                    <a:pt x="1314" y="910"/>
                  </a:lnTo>
                  <a:lnTo>
                    <a:pt x="1112" y="1078"/>
                  </a:lnTo>
                  <a:lnTo>
                    <a:pt x="910" y="1246"/>
                  </a:lnTo>
                  <a:lnTo>
                    <a:pt x="741" y="1415"/>
                  </a:lnTo>
                  <a:lnTo>
                    <a:pt x="573" y="1617"/>
                  </a:lnTo>
                  <a:lnTo>
                    <a:pt x="438" y="1819"/>
                  </a:lnTo>
                  <a:lnTo>
                    <a:pt x="304" y="2055"/>
                  </a:lnTo>
                  <a:lnTo>
                    <a:pt x="203" y="2290"/>
                  </a:lnTo>
                  <a:lnTo>
                    <a:pt x="135" y="2526"/>
                  </a:lnTo>
                  <a:lnTo>
                    <a:pt x="68" y="2795"/>
                  </a:lnTo>
                  <a:lnTo>
                    <a:pt x="34" y="3065"/>
                  </a:lnTo>
                  <a:lnTo>
                    <a:pt x="1" y="3300"/>
                  </a:lnTo>
                  <a:lnTo>
                    <a:pt x="1" y="3603"/>
                  </a:lnTo>
                  <a:lnTo>
                    <a:pt x="34" y="3906"/>
                  </a:lnTo>
                  <a:lnTo>
                    <a:pt x="102" y="4176"/>
                  </a:lnTo>
                  <a:lnTo>
                    <a:pt x="203" y="4445"/>
                  </a:lnTo>
                  <a:lnTo>
                    <a:pt x="304" y="4681"/>
                  </a:lnTo>
                  <a:lnTo>
                    <a:pt x="472" y="4950"/>
                  </a:lnTo>
                  <a:lnTo>
                    <a:pt x="640" y="5152"/>
                  </a:lnTo>
                  <a:lnTo>
                    <a:pt x="809" y="5354"/>
                  </a:lnTo>
                  <a:lnTo>
                    <a:pt x="1011" y="5556"/>
                  </a:lnTo>
                  <a:lnTo>
                    <a:pt x="1246" y="5724"/>
                  </a:lnTo>
                  <a:lnTo>
                    <a:pt x="1482" y="5859"/>
                  </a:lnTo>
                  <a:lnTo>
                    <a:pt x="1718" y="5994"/>
                  </a:lnTo>
                  <a:lnTo>
                    <a:pt x="1987" y="6095"/>
                  </a:lnTo>
                  <a:lnTo>
                    <a:pt x="2256" y="6196"/>
                  </a:lnTo>
                  <a:lnTo>
                    <a:pt x="2526" y="6263"/>
                  </a:lnTo>
                  <a:lnTo>
                    <a:pt x="2829" y="6297"/>
                  </a:lnTo>
                  <a:lnTo>
                    <a:pt x="3031" y="6330"/>
                  </a:lnTo>
                  <a:lnTo>
                    <a:pt x="2997" y="6330"/>
                  </a:lnTo>
                  <a:lnTo>
                    <a:pt x="2997" y="6398"/>
                  </a:lnTo>
                  <a:lnTo>
                    <a:pt x="3064" y="6465"/>
                  </a:lnTo>
                  <a:lnTo>
                    <a:pt x="3435" y="6667"/>
                  </a:lnTo>
                  <a:lnTo>
                    <a:pt x="3839" y="6802"/>
                  </a:lnTo>
                  <a:lnTo>
                    <a:pt x="4344" y="6936"/>
                  </a:lnTo>
                  <a:lnTo>
                    <a:pt x="4512" y="7004"/>
                  </a:lnTo>
                  <a:lnTo>
                    <a:pt x="4714" y="7071"/>
                  </a:lnTo>
                  <a:lnTo>
                    <a:pt x="4916" y="7105"/>
                  </a:lnTo>
                  <a:lnTo>
                    <a:pt x="5084" y="7138"/>
                  </a:lnTo>
                  <a:lnTo>
                    <a:pt x="5253" y="7138"/>
                  </a:lnTo>
                  <a:lnTo>
                    <a:pt x="5354" y="7105"/>
                  </a:lnTo>
                  <a:lnTo>
                    <a:pt x="5455" y="7037"/>
                  </a:lnTo>
                  <a:lnTo>
                    <a:pt x="5556" y="6903"/>
                  </a:lnTo>
                  <a:lnTo>
                    <a:pt x="5623" y="6768"/>
                  </a:lnTo>
                  <a:lnTo>
                    <a:pt x="5657" y="6566"/>
                  </a:lnTo>
                  <a:lnTo>
                    <a:pt x="5657" y="6499"/>
                  </a:lnTo>
                  <a:lnTo>
                    <a:pt x="5892" y="6600"/>
                  </a:lnTo>
                  <a:lnTo>
                    <a:pt x="5926" y="6600"/>
                  </a:lnTo>
                  <a:lnTo>
                    <a:pt x="5960" y="6566"/>
                  </a:lnTo>
                  <a:lnTo>
                    <a:pt x="5993" y="6532"/>
                  </a:lnTo>
                  <a:lnTo>
                    <a:pt x="5993" y="6499"/>
                  </a:lnTo>
                  <a:lnTo>
                    <a:pt x="6128" y="6600"/>
                  </a:lnTo>
                  <a:lnTo>
                    <a:pt x="6330" y="6701"/>
                  </a:lnTo>
                  <a:lnTo>
                    <a:pt x="6364" y="6701"/>
                  </a:lnTo>
                  <a:lnTo>
                    <a:pt x="7273" y="7004"/>
                  </a:lnTo>
                  <a:lnTo>
                    <a:pt x="8216" y="7273"/>
                  </a:lnTo>
                  <a:lnTo>
                    <a:pt x="9125" y="7509"/>
                  </a:lnTo>
                  <a:lnTo>
                    <a:pt x="10101" y="7711"/>
                  </a:lnTo>
                  <a:lnTo>
                    <a:pt x="11986" y="8081"/>
                  </a:lnTo>
                  <a:lnTo>
                    <a:pt x="13872" y="8384"/>
                  </a:lnTo>
                  <a:lnTo>
                    <a:pt x="13939" y="8384"/>
                  </a:lnTo>
                  <a:lnTo>
                    <a:pt x="13973" y="8350"/>
                  </a:lnTo>
                  <a:lnTo>
                    <a:pt x="14040" y="8283"/>
                  </a:lnTo>
                  <a:lnTo>
                    <a:pt x="14040" y="8216"/>
                  </a:lnTo>
                  <a:lnTo>
                    <a:pt x="14006" y="8182"/>
                  </a:lnTo>
                  <a:lnTo>
                    <a:pt x="13939" y="8148"/>
                  </a:lnTo>
                  <a:lnTo>
                    <a:pt x="12996" y="7980"/>
                  </a:lnTo>
                  <a:lnTo>
                    <a:pt x="12054" y="7812"/>
                  </a:lnTo>
                  <a:lnTo>
                    <a:pt x="10202" y="7408"/>
                  </a:lnTo>
                  <a:lnTo>
                    <a:pt x="8317" y="6970"/>
                  </a:lnTo>
                  <a:lnTo>
                    <a:pt x="6465" y="6532"/>
                  </a:lnTo>
                  <a:lnTo>
                    <a:pt x="6397" y="6499"/>
                  </a:lnTo>
                  <a:lnTo>
                    <a:pt x="6263" y="6398"/>
                  </a:lnTo>
                  <a:lnTo>
                    <a:pt x="6162" y="6297"/>
                  </a:lnTo>
                  <a:lnTo>
                    <a:pt x="6094" y="6162"/>
                  </a:lnTo>
                  <a:lnTo>
                    <a:pt x="6061" y="5960"/>
                  </a:lnTo>
                  <a:lnTo>
                    <a:pt x="6061" y="5792"/>
                  </a:lnTo>
                  <a:lnTo>
                    <a:pt x="6061" y="5556"/>
                  </a:lnTo>
                  <a:lnTo>
                    <a:pt x="6162" y="5118"/>
                  </a:lnTo>
                  <a:lnTo>
                    <a:pt x="6263" y="4647"/>
                  </a:lnTo>
                  <a:lnTo>
                    <a:pt x="6397" y="4209"/>
                  </a:lnTo>
                  <a:lnTo>
                    <a:pt x="6599" y="3570"/>
                  </a:lnTo>
                  <a:lnTo>
                    <a:pt x="6700" y="3132"/>
                  </a:lnTo>
                  <a:lnTo>
                    <a:pt x="6801" y="2661"/>
                  </a:lnTo>
                  <a:lnTo>
                    <a:pt x="6835" y="2156"/>
                  </a:lnTo>
                  <a:lnTo>
                    <a:pt x="6835" y="1920"/>
                  </a:lnTo>
                  <a:lnTo>
                    <a:pt x="6835" y="1718"/>
                  </a:lnTo>
                  <a:lnTo>
                    <a:pt x="6835" y="1651"/>
                  </a:lnTo>
                  <a:lnTo>
                    <a:pt x="6970" y="1785"/>
                  </a:lnTo>
                  <a:lnTo>
                    <a:pt x="7138" y="1886"/>
                  </a:lnTo>
                  <a:lnTo>
                    <a:pt x="7239" y="1886"/>
                  </a:lnTo>
                  <a:lnTo>
                    <a:pt x="7340" y="1920"/>
                  </a:lnTo>
                  <a:lnTo>
                    <a:pt x="7407" y="1886"/>
                  </a:lnTo>
                  <a:lnTo>
                    <a:pt x="7441" y="1819"/>
                  </a:lnTo>
                  <a:lnTo>
                    <a:pt x="7407" y="1752"/>
                  </a:lnTo>
                  <a:lnTo>
                    <a:pt x="7340" y="1718"/>
                  </a:lnTo>
                  <a:lnTo>
                    <a:pt x="7205" y="1684"/>
                  </a:lnTo>
                  <a:lnTo>
                    <a:pt x="7037" y="1651"/>
                  </a:lnTo>
                  <a:lnTo>
                    <a:pt x="6936" y="1583"/>
                  </a:lnTo>
                  <a:lnTo>
                    <a:pt x="7542" y="1280"/>
                  </a:lnTo>
                  <a:lnTo>
                    <a:pt x="7879" y="1145"/>
                  </a:lnTo>
                  <a:lnTo>
                    <a:pt x="8047" y="1112"/>
                  </a:lnTo>
                  <a:lnTo>
                    <a:pt x="8249" y="1112"/>
                  </a:lnTo>
                  <a:lnTo>
                    <a:pt x="8788" y="1145"/>
                  </a:lnTo>
                  <a:lnTo>
                    <a:pt x="9327" y="1246"/>
                  </a:lnTo>
                  <a:lnTo>
                    <a:pt x="10404" y="1449"/>
                  </a:lnTo>
                  <a:lnTo>
                    <a:pt x="11414" y="1651"/>
                  </a:lnTo>
                  <a:lnTo>
                    <a:pt x="12390" y="1886"/>
                  </a:lnTo>
                  <a:lnTo>
                    <a:pt x="14343" y="2358"/>
                  </a:lnTo>
                  <a:lnTo>
                    <a:pt x="14410" y="2492"/>
                  </a:lnTo>
                  <a:lnTo>
                    <a:pt x="14478" y="2627"/>
                  </a:lnTo>
                  <a:lnTo>
                    <a:pt x="14646" y="2896"/>
                  </a:lnTo>
                  <a:lnTo>
                    <a:pt x="14781" y="3098"/>
                  </a:lnTo>
                  <a:lnTo>
                    <a:pt x="14781" y="3098"/>
                  </a:lnTo>
                  <a:lnTo>
                    <a:pt x="14309" y="3065"/>
                  </a:lnTo>
                  <a:lnTo>
                    <a:pt x="14242" y="2863"/>
                  </a:lnTo>
                  <a:lnTo>
                    <a:pt x="14208" y="2795"/>
                  </a:lnTo>
                  <a:lnTo>
                    <a:pt x="14141" y="2728"/>
                  </a:lnTo>
                  <a:lnTo>
                    <a:pt x="14141" y="2627"/>
                  </a:lnTo>
                  <a:lnTo>
                    <a:pt x="14107" y="2593"/>
                  </a:lnTo>
                  <a:lnTo>
                    <a:pt x="14074" y="2593"/>
                  </a:lnTo>
                  <a:lnTo>
                    <a:pt x="12660" y="2290"/>
                  </a:lnTo>
                  <a:lnTo>
                    <a:pt x="11246" y="1987"/>
                  </a:lnTo>
                  <a:lnTo>
                    <a:pt x="10572" y="1785"/>
                  </a:lnTo>
                  <a:lnTo>
                    <a:pt x="9865" y="1583"/>
                  </a:lnTo>
                  <a:lnTo>
                    <a:pt x="9158" y="1415"/>
                  </a:lnTo>
                  <a:lnTo>
                    <a:pt x="8788" y="1348"/>
                  </a:lnTo>
                  <a:lnTo>
                    <a:pt x="8451" y="1314"/>
                  </a:lnTo>
                  <a:lnTo>
                    <a:pt x="8418" y="1314"/>
                  </a:lnTo>
                  <a:lnTo>
                    <a:pt x="8418" y="1348"/>
                  </a:lnTo>
                  <a:lnTo>
                    <a:pt x="8418" y="1381"/>
                  </a:lnTo>
                  <a:lnTo>
                    <a:pt x="8721" y="1516"/>
                  </a:lnTo>
                  <a:lnTo>
                    <a:pt x="9024" y="1651"/>
                  </a:lnTo>
                  <a:lnTo>
                    <a:pt x="9663" y="1853"/>
                  </a:lnTo>
                  <a:lnTo>
                    <a:pt x="10943" y="2122"/>
                  </a:lnTo>
                  <a:lnTo>
                    <a:pt x="12458" y="2492"/>
                  </a:lnTo>
                  <a:lnTo>
                    <a:pt x="14006" y="2795"/>
                  </a:lnTo>
                  <a:lnTo>
                    <a:pt x="14074" y="2964"/>
                  </a:lnTo>
                  <a:lnTo>
                    <a:pt x="14107" y="3166"/>
                  </a:lnTo>
                  <a:lnTo>
                    <a:pt x="14141" y="3233"/>
                  </a:lnTo>
                  <a:lnTo>
                    <a:pt x="14208" y="3267"/>
                  </a:lnTo>
                  <a:lnTo>
                    <a:pt x="14680" y="3334"/>
                  </a:lnTo>
                  <a:lnTo>
                    <a:pt x="15151" y="3401"/>
                  </a:lnTo>
                  <a:lnTo>
                    <a:pt x="15185" y="3435"/>
                  </a:lnTo>
                  <a:lnTo>
                    <a:pt x="15252" y="3469"/>
                  </a:lnTo>
                  <a:lnTo>
                    <a:pt x="15319" y="3435"/>
                  </a:lnTo>
                  <a:lnTo>
                    <a:pt x="15387" y="3469"/>
                  </a:lnTo>
                  <a:lnTo>
                    <a:pt x="15286" y="3704"/>
                  </a:lnTo>
                  <a:lnTo>
                    <a:pt x="15185" y="3940"/>
                  </a:lnTo>
                  <a:lnTo>
                    <a:pt x="15016" y="4479"/>
                  </a:lnTo>
                  <a:lnTo>
                    <a:pt x="14882" y="5017"/>
                  </a:lnTo>
                  <a:lnTo>
                    <a:pt x="14814" y="5556"/>
                  </a:lnTo>
                  <a:lnTo>
                    <a:pt x="14747" y="6095"/>
                  </a:lnTo>
                  <a:lnTo>
                    <a:pt x="14612" y="6970"/>
                  </a:lnTo>
                  <a:lnTo>
                    <a:pt x="14511" y="7408"/>
                  </a:lnTo>
                  <a:lnTo>
                    <a:pt x="14410" y="7778"/>
                  </a:lnTo>
                  <a:lnTo>
                    <a:pt x="14343" y="7913"/>
                  </a:lnTo>
                  <a:lnTo>
                    <a:pt x="14276" y="8014"/>
                  </a:lnTo>
                  <a:lnTo>
                    <a:pt x="14208" y="8081"/>
                  </a:lnTo>
                  <a:lnTo>
                    <a:pt x="14074" y="8081"/>
                  </a:lnTo>
                  <a:lnTo>
                    <a:pt x="14040" y="8115"/>
                  </a:lnTo>
                  <a:lnTo>
                    <a:pt x="14040" y="8148"/>
                  </a:lnTo>
                  <a:lnTo>
                    <a:pt x="14040" y="8182"/>
                  </a:lnTo>
                  <a:lnTo>
                    <a:pt x="14074" y="8283"/>
                  </a:lnTo>
                  <a:lnTo>
                    <a:pt x="14107" y="8317"/>
                  </a:lnTo>
                  <a:lnTo>
                    <a:pt x="14175" y="8317"/>
                  </a:lnTo>
                  <a:lnTo>
                    <a:pt x="14343" y="8283"/>
                  </a:lnTo>
                  <a:lnTo>
                    <a:pt x="14377" y="8317"/>
                  </a:lnTo>
                  <a:lnTo>
                    <a:pt x="14983" y="8485"/>
                  </a:lnTo>
                  <a:lnTo>
                    <a:pt x="15589" y="8586"/>
                  </a:lnTo>
                  <a:lnTo>
                    <a:pt x="15622" y="8721"/>
                  </a:lnTo>
                  <a:lnTo>
                    <a:pt x="15690" y="8855"/>
                  </a:lnTo>
                  <a:lnTo>
                    <a:pt x="15791" y="8956"/>
                  </a:lnTo>
                  <a:lnTo>
                    <a:pt x="15892" y="9057"/>
                  </a:lnTo>
                  <a:lnTo>
                    <a:pt x="16161" y="9226"/>
                  </a:lnTo>
                  <a:lnTo>
                    <a:pt x="16397" y="9293"/>
                  </a:lnTo>
                  <a:lnTo>
                    <a:pt x="16666" y="9293"/>
                  </a:lnTo>
                  <a:lnTo>
                    <a:pt x="16936" y="9226"/>
                  </a:lnTo>
                  <a:lnTo>
                    <a:pt x="17037" y="9158"/>
                  </a:lnTo>
                  <a:lnTo>
                    <a:pt x="17138" y="9057"/>
                  </a:lnTo>
                  <a:lnTo>
                    <a:pt x="17239" y="8990"/>
                  </a:lnTo>
                  <a:lnTo>
                    <a:pt x="17306" y="8855"/>
                  </a:lnTo>
                  <a:lnTo>
                    <a:pt x="18249" y="9057"/>
                  </a:lnTo>
                  <a:lnTo>
                    <a:pt x="18518" y="9360"/>
                  </a:lnTo>
                  <a:lnTo>
                    <a:pt x="18821" y="9630"/>
                  </a:lnTo>
                  <a:lnTo>
                    <a:pt x="19191" y="9832"/>
                  </a:lnTo>
                  <a:lnTo>
                    <a:pt x="19595" y="10000"/>
                  </a:lnTo>
                  <a:lnTo>
                    <a:pt x="20033" y="10101"/>
                  </a:lnTo>
                  <a:lnTo>
                    <a:pt x="20471" y="10135"/>
                  </a:lnTo>
                  <a:lnTo>
                    <a:pt x="20875" y="10135"/>
                  </a:lnTo>
                  <a:lnTo>
                    <a:pt x="21312" y="10068"/>
                  </a:lnTo>
                  <a:lnTo>
                    <a:pt x="21582" y="9967"/>
                  </a:lnTo>
                  <a:lnTo>
                    <a:pt x="21817" y="9832"/>
                  </a:lnTo>
                  <a:lnTo>
                    <a:pt x="22053" y="9697"/>
                  </a:lnTo>
                  <a:lnTo>
                    <a:pt x="22255" y="9495"/>
                  </a:lnTo>
                  <a:lnTo>
                    <a:pt x="22457" y="9293"/>
                  </a:lnTo>
                  <a:lnTo>
                    <a:pt x="22625" y="9091"/>
                  </a:lnTo>
                  <a:lnTo>
                    <a:pt x="22794" y="8855"/>
                  </a:lnTo>
                  <a:lnTo>
                    <a:pt x="22895" y="8586"/>
                  </a:lnTo>
                  <a:lnTo>
                    <a:pt x="22996" y="8350"/>
                  </a:lnTo>
                  <a:lnTo>
                    <a:pt x="23097" y="8081"/>
                  </a:lnTo>
                  <a:lnTo>
                    <a:pt x="23130" y="7778"/>
                  </a:lnTo>
                  <a:lnTo>
                    <a:pt x="23164" y="7509"/>
                  </a:lnTo>
                  <a:lnTo>
                    <a:pt x="23164" y="7239"/>
                  </a:lnTo>
                  <a:lnTo>
                    <a:pt x="23130" y="6970"/>
                  </a:lnTo>
                  <a:lnTo>
                    <a:pt x="23063" y="6701"/>
                  </a:lnTo>
                  <a:lnTo>
                    <a:pt x="22962" y="6431"/>
                  </a:lnTo>
                  <a:lnTo>
                    <a:pt x="22827" y="6196"/>
                  </a:lnTo>
                  <a:lnTo>
                    <a:pt x="22693" y="5960"/>
                  </a:lnTo>
                  <a:lnTo>
                    <a:pt x="22524" y="5758"/>
                  </a:lnTo>
                  <a:lnTo>
                    <a:pt x="22322" y="5556"/>
                  </a:lnTo>
                  <a:lnTo>
                    <a:pt x="22087" y="5354"/>
                  </a:lnTo>
                  <a:lnTo>
                    <a:pt x="21851" y="5186"/>
                  </a:lnTo>
                  <a:lnTo>
                    <a:pt x="21615" y="5051"/>
                  </a:lnTo>
                  <a:lnTo>
                    <a:pt x="21346" y="4916"/>
                  </a:lnTo>
                  <a:lnTo>
                    <a:pt x="21077" y="4849"/>
                  </a:lnTo>
                  <a:lnTo>
                    <a:pt x="20807" y="4782"/>
                  </a:lnTo>
                  <a:lnTo>
                    <a:pt x="20538" y="4748"/>
                  </a:lnTo>
                  <a:lnTo>
                    <a:pt x="20269" y="4748"/>
                  </a:lnTo>
                  <a:lnTo>
                    <a:pt x="20033" y="4815"/>
                  </a:lnTo>
                  <a:lnTo>
                    <a:pt x="19764" y="4916"/>
                  </a:lnTo>
                  <a:lnTo>
                    <a:pt x="19528" y="5085"/>
                  </a:lnTo>
                  <a:lnTo>
                    <a:pt x="19292" y="5287"/>
                  </a:lnTo>
                  <a:lnTo>
                    <a:pt x="18989" y="5489"/>
                  </a:lnTo>
                  <a:lnTo>
                    <a:pt x="18720" y="5724"/>
                  </a:lnTo>
                  <a:lnTo>
                    <a:pt x="18451" y="5994"/>
                  </a:lnTo>
                  <a:lnTo>
                    <a:pt x="18249" y="6297"/>
                  </a:lnTo>
                  <a:lnTo>
                    <a:pt x="18080" y="6633"/>
                  </a:lnTo>
                  <a:lnTo>
                    <a:pt x="17946" y="7004"/>
                  </a:lnTo>
                  <a:lnTo>
                    <a:pt x="17878" y="7374"/>
                  </a:lnTo>
                  <a:lnTo>
                    <a:pt x="17845" y="7778"/>
                  </a:lnTo>
                  <a:lnTo>
                    <a:pt x="17845" y="8047"/>
                  </a:lnTo>
                  <a:lnTo>
                    <a:pt x="17912" y="8283"/>
                  </a:lnTo>
                  <a:lnTo>
                    <a:pt x="17979" y="8519"/>
                  </a:lnTo>
                  <a:lnTo>
                    <a:pt x="18047" y="8754"/>
                  </a:lnTo>
                  <a:lnTo>
                    <a:pt x="17171" y="8552"/>
                  </a:lnTo>
                  <a:lnTo>
                    <a:pt x="16229" y="8384"/>
                  </a:lnTo>
                  <a:lnTo>
                    <a:pt x="15319" y="8249"/>
                  </a:lnTo>
                  <a:lnTo>
                    <a:pt x="14848" y="8216"/>
                  </a:lnTo>
                  <a:lnTo>
                    <a:pt x="14410" y="8216"/>
                  </a:lnTo>
                  <a:lnTo>
                    <a:pt x="14511" y="8081"/>
                  </a:lnTo>
                  <a:lnTo>
                    <a:pt x="14612" y="7913"/>
                  </a:lnTo>
                  <a:lnTo>
                    <a:pt x="14680" y="7744"/>
                  </a:lnTo>
                  <a:lnTo>
                    <a:pt x="14747" y="7509"/>
                  </a:lnTo>
                  <a:lnTo>
                    <a:pt x="14814" y="7105"/>
                  </a:lnTo>
                  <a:lnTo>
                    <a:pt x="14848" y="6768"/>
                  </a:lnTo>
                  <a:lnTo>
                    <a:pt x="14949" y="5960"/>
                  </a:lnTo>
                  <a:lnTo>
                    <a:pt x="15117" y="5118"/>
                  </a:lnTo>
                  <a:lnTo>
                    <a:pt x="15319" y="4310"/>
                  </a:lnTo>
                  <a:lnTo>
                    <a:pt x="15387" y="3906"/>
                  </a:lnTo>
                  <a:lnTo>
                    <a:pt x="15454" y="3469"/>
                  </a:lnTo>
                  <a:lnTo>
                    <a:pt x="15858" y="3603"/>
                  </a:lnTo>
                  <a:lnTo>
                    <a:pt x="16262" y="3671"/>
                  </a:lnTo>
                  <a:lnTo>
                    <a:pt x="17070" y="3839"/>
                  </a:lnTo>
                  <a:lnTo>
                    <a:pt x="18720" y="4075"/>
                  </a:lnTo>
                  <a:lnTo>
                    <a:pt x="22322" y="4714"/>
                  </a:lnTo>
                  <a:lnTo>
                    <a:pt x="22356" y="4782"/>
                  </a:lnTo>
                  <a:lnTo>
                    <a:pt x="22390" y="4815"/>
                  </a:lnTo>
                  <a:lnTo>
                    <a:pt x="22423" y="4849"/>
                  </a:lnTo>
                  <a:lnTo>
                    <a:pt x="22524" y="4849"/>
                  </a:lnTo>
                  <a:lnTo>
                    <a:pt x="22592" y="4815"/>
                  </a:lnTo>
                  <a:lnTo>
                    <a:pt x="22592" y="4748"/>
                  </a:lnTo>
                  <a:lnTo>
                    <a:pt x="22592" y="4714"/>
                  </a:lnTo>
                  <a:lnTo>
                    <a:pt x="22558" y="4613"/>
                  </a:lnTo>
                  <a:lnTo>
                    <a:pt x="22558" y="4546"/>
                  </a:lnTo>
                  <a:lnTo>
                    <a:pt x="22558" y="4512"/>
                  </a:lnTo>
                  <a:lnTo>
                    <a:pt x="22491" y="4479"/>
                  </a:lnTo>
                  <a:lnTo>
                    <a:pt x="22255" y="3772"/>
                  </a:lnTo>
                  <a:lnTo>
                    <a:pt x="22120" y="3435"/>
                  </a:lnTo>
                  <a:lnTo>
                    <a:pt x="22053" y="3267"/>
                  </a:lnTo>
                  <a:lnTo>
                    <a:pt x="21952" y="3132"/>
                  </a:lnTo>
                  <a:lnTo>
                    <a:pt x="21918" y="3065"/>
                  </a:lnTo>
                  <a:lnTo>
                    <a:pt x="21885" y="3031"/>
                  </a:lnTo>
                  <a:lnTo>
                    <a:pt x="20067" y="2627"/>
                  </a:lnTo>
                  <a:lnTo>
                    <a:pt x="18249" y="2257"/>
                  </a:lnTo>
                  <a:lnTo>
                    <a:pt x="16397" y="1920"/>
                  </a:lnTo>
                  <a:lnTo>
                    <a:pt x="15724" y="1785"/>
                  </a:lnTo>
                  <a:lnTo>
                    <a:pt x="15420" y="1752"/>
                  </a:lnTo>
                  <a:lnTo>
                    <a:pt x="15084" y="1785"/>
                  </a:lnTo>
                  <a:lnTo>
                    <a:pt x="15387" y="1920"/>
                  </a:lnTo>
                  <a:lnTo>
                    <a:pt x="15690" y="2021"/>
                  </a:lnTo>
                  <a:lnTo>
                    <a:pt x="16363" y="2122"/>
                  </a:lnTo>
                  <a:lnTo>
                    <a:pt x="18181" y="2459"/>
                  </a:lnTo>
                  <a:lnTo>
                    <a:pt x="19999" y="2829"/>
                  </a:lnTo>
                  <a:lnTo>
                    <a:pt x="21817" y="3233"/>
                  </a:lnTo>
                  <a:lnTo>
                    <a:pt x="21851" y="3401"/>
                  </a:lnTo>
                  <a:lnTo>
                    <a:pt x="21885" y="3536"/>
                  </a:lnTo>
                  <a:lnTo>
                    <a:pt x="22019" y="3839"/>
                  </a:lnTo>
                  <a:lnTo>
                    <a:pt x="22221" y="4411"/>
                  </a:lnTo>
                  <a:lnTo>
                    <a:pt x="18787" y="3839"/>
                  </a:lnTo>
                  <a:lnTo>
                    <a:pt x="17138" y="3502"/>
                  </a:lnTo>
                  <a:lnTo>
                    <a:pt x="16262" y="3368"/>
                  </a:lnTo>
                  <a:lnTo>
                    <a:pt x="15858" y="3334"/>
                  </a:lnTo>
                  <a:lnTo>
                    <a:pt x="15420" y="3300"/>
                  </a:lnTo>
                  <a:lnTo>
                    <a:pt x="15420" y="3267"/>
                  </a:lnTo>
                  <a:lnTo>
                    <a:pt x="15387" y="3233"/>
                  </a:lnTo>
                  <a:lnTo>
                    <a:pt x="15319" y="3199"/>
                  </a:lnTo>
                  <a:lnTo>
                    <a:pt x="15151" y="3098"/>
                  </a:lnTo>
                  <a:lnTo>
                    <a:pt x="15016" y="2964"/>
                  </a:lnTo>
                  <a:lnTo>
                    <a:pt x="14781" y="2661"/>
                  </a:lnTo>
                  <a:lnTo>
                    <a:pt x="14680" y="2492"/>
                  </a:lnTo>
                  <a:lnTo>
                    <a:pt x="14545" y="2324"/>
                  </a:lnTo>
                  <a:lnTo>
                    <a:pt x="14579" y="2290"/>
                  </a:lnTo>
                  <a:lnTo>
                    <a:pt x="14579" y="2223"/>
                  </a:lnTo>
                  <a:lnTo>
                    <a:pt x="14545" y="2189"/>
                  </a:lnTo>
                  <a:lnTo>
                    <a:pt x="14511" y="2156"/>
                  </a:lnTo>
                  <a:lnTo>
                    <a:pt x="12256" y="1617"/>
                  </a:lnTo>
                  <a:lnTo>
                    <a:pt x="11111" y="1348"/>
                  </a:lnTo>
                  <a:lnTo>
                    <a:pt x="9966" y="1145"/>
                  </a:lnTo>
                  <a:lnTo>
                    <a:pt x="9091" y="977"/>
                  </a:lnTo>
                  <a:lnTo>
                    <a:pt x="8653" y="910"/>
                  </a:lnTo>
                  <a:lnTo>
                    <a:pt x="8249" y="876"/>
                  </a:lnTo>
                  <a:lnTo>
                    <a:pt x="8182" y="842"/>
                  </a:lnTo>
                  <a:lnTo>
                    <a:pt x="6229" y="506"/>
                  </a:lnTo>
                  <a:lnTo>
                    <a:pt x="6263" y="438"/>
                  </a:lnTo>
                  <a:lnTo>
                    <a:pt x="6229" y="371"/>
                  </a:lnTo>
                  <a:lnTo>
                    <a:pt x="6195" y="337"/>
                  </a:lnTo>
                  <a:lnTo>
                    <a:pt x="6094" y="304"/>
                  </a:lnTo>
                  <a:lnTo>
                    <a:pt x="5522" y="236"/>
                  </a:lnTo>
                  <a:lnTo>
                    <a:pt x="5219" y="203"/>
                  </a:lnTo>
                  <a:lnTo>
                    <a:pt x="5051" y="169"/>
                  </a:lnTo>
                  <a:lnTo>
                    <a:pt x="4983" y="169"/>
                  </a:lnTo>
                  <a:lnTo>
                    <a:pt x="4950" y="102"/>
                  </a:lnTo>
                  <a:lnTo>
                    <a:pt x="4882" y="68"/>
                  </a:lnTo>
                  <a:lnTo>
                    <a:pt x="4815" y="34"/>
                  </a:lnTo>
                  <a:lnTo>
                    <a:pt x="468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5" name="Google Shape;545;p4"/>
            <p:cNvSpPr/>
            <p:nvPr/>
          </p:nvSpPr>
          <p:spPr>
            <a:xfrm>
              <a:off x="428066" y="1821077"/>
              <a:ext cx="143207" cy="156624"/>
            </a:xfrm>
            <a:custGeom>
              <a:avLst/>
              <a:gdLst/>
              <a:ahLst/>
              <a:cxnLst/>
              <a:rect l="l" t="t" r="r" b="b"/>
              <a:pathLst>
                <a:path w="2156" h="2358" extrusionOk="0">
                  <a:moveTo>
                    <a:pt x="943" y="304"/>
                  </a:moveTo>
                  <a:lnTo>
                    <a:pt x="674" y="809"/>
                  </a:lnTo>
                  <a:lnTo>
                    <a:pt x="674" y="809"/>
                  </a:lnTo>
                  <a:lnTo>
                    <a:pt x="876" y="337"/>
                  </a:lnTo>
                  <a:lnTo>
                    <a:pt x="943" y="304"/>
                  </a:lnTo>
                  <a:close/>
                  <a:moveTo>
                    <a:pt x="1179" y="304"/>
                  </a:moveTo>
                  <a:lnTo>
                    <a:pt x="1414" y="337"/>
                  </a:lnTo>
                  <a:lnTo>
                    <a:pt x="1583" y="405"/>
                  </a:lnTo>
                  <a:lnTo>
                    <a:pt x="1684" y="472"/>
                  </a:lnTo>
                  <a:lnTo>
                    <a:pt x="1751" y="539"/>
                  </a:lnTo>
                  <a:lnTo>
                    <a:pt x="1886" y="775"/>
                  </a:lnTo>
                  <a:lnTo>
                    <a:pt x="1919" y="842"/>
                  </a:lnTo>
                  <a:lnTo>
                    <a:pt x="1919" y="842"/>
                  </a:lnTo>
                  <a:lnTo>
                    <a:pt x="1785" y="809"/>
                  </a:lnTo>
                  <a:lnTo>
                    <a:pt x="1751" y="809"/>
                  </a:lnTo>
                  <a:lnTo>
                    <a:pt x="1717" y="876"/>
                  </a:lnTo>
                  <a:lnTo>
                    <a:pt x="1482" y="1213"/>
                  </a:lnTo>
                  <a:lnTo>
                    <a:pt x="1717" y="708"/>
                  </a:lnTo>
                  <a:lnTo>
                    <a:pt x="1717" y="640"/>
                  </a:lnTo>
                  <a:lnTo>
                    <a:pt x="1717" y="607"/>
                  </a:lnTo>
                  <a:lnTo>
                    <a:pt x="1684" y="539"/>
                  </a:lnTo>
                  <a:lnTo>
                    <a:pt x="1583" y="506"/>
                  </a:lnTo>
                  <a:lnTo>
                    <a:pt x="1549" y="539"/>
                  </a:lnTo>
                  <a:lnTo>
                    <a:pt x="1515" y="573"/>
                  </a:lnTo>
                  <a:lnTo>
                    <a:pt x="1078" y="1246"/>
                  </a:lnTo>
                  <a:lnTo>
                    <a:pt x="1078" y="1246"/>
                  </a:lnTo>
                  <a:lnTo>
                    <a:pt x="1145" y="1112"/>
                  </a:lnTo>
                  <a:lnTo>
                    <a:pt x="1145" y="1078"/>
                  </a:lnTo>
                  <a:lnTo>
                    <a:pt x="1482" y="539"/>
                  </a:lnTo>
                  <a:lnTo>
                    <a:pt x="1482" y="472"/>
                  </a:lnTo>
                  <a:lnTo>
                    <a:pt x="1482" y="438"/>
                  </a:lnTo>
                  <a:lnTo>
                    <a:pt x="1414" y="371"/>
                  </a:lnTo>
                  <a:lnTo>
                    <a:pt x="1313" y="371"/>
                  </a:lnTo>
                  <a:lnTo>
                    <a:pt x="1280" y="405"/>
                  </a:lnTo>
                  <a:lnTo>
                    <a:pt x="1078" y="708"/>
                  </a:lnTo>
                  <a:lnTo>
                    <a:pt x="943" y="1011"/>
                  </a:lnTo>
                  <a:lnTo>
                    <a:pt x="741" y="1280"/>
                  </a:lnTo>
                  <a:lnTo>
                    <a:pt x="741" y="1280"/>
                  </a:lnTo>
                  <a:lnTo>
                    <a:pt x="876" y="1044"/>
                  </a:lnTo>
                  <a:lnTo>
                    <a:pt x="1179" y="337"/>
                  </a:lnTo>
                  <a:lnTo>
                    <a:pt x="1179" y="304"/>
                  </a:lnTo>
                  <a:close/>
                  <a:moveTo>
                    <a:pt x="775" y="371"/>
                  </a:moveTo>
                  <a:lnTo>
                    <a:pt x="606" y="607"/>
                  </a:lnTo>
                  <a:lnTo>
                    <a:pt x="472" y="876"/>
                  </a:lnTo>
                  <a:lnTo>
                    <a:pt x="371" y="1145"/>
                  </a:lnTo>
                  <a:lnTo>
                    <a:pt x="278" y="1423"/>
                  </a:lnTo>
                  <a:lnTo>
                    <a:pt x="278" y="1423"/>
                  </a:lnTo>
                  <a:lnTo>
                    <a:pt x="270" y="1381"/>
                  </a:lnTo>
                  <a:lnTo>
                    <a:pt x="270" y="1213"/>
                  </a:lnTo>
                  <a:lnTo>
                    <a:pt x="303" y="1044"/>
                  </a:lnTo>
                  <a:lnTo>
                    <a:pt x="438" y="708"/>
                  </a:lnTo>
                  <a:lnTo>
                    <a:pt x="505" y="607"/>
                  </a:lnTo>
                  <a:lnTo>
                    <a:pt x="573" y="506"/>
                  </a:lnTo>
                  <a:lnTo>
                    <a:pt x="775" y="371"/>
                  </a:lnTo>
                  <a:close/>
                  <a:moveTo>
                    <a:pt x="1953" y="977"/>
                  </a:moveTo>
                  <a:lnTo>
                    <a:pt x="1953" y="1145"/>
                  </a:lnTo>
                  <a:lnTo>
                    <a:pt x="1919" y="1314"/>
                  </a:lnTo>
                  <a:lnTo>
                    <a:pt x="1818" y="1482"/>
                  </a:lnTo>
                  <a:lnTo>
                    <a:pt x="1717" y="1650"/>
                  </a:lnTo>
                  <a:lnTo>
                    <a:pt x="1684" y="1583"/>
                  </a:lnTo>
                  <a:lnTo>
                    <a:pt x="1953" y="977"/>
                  </a:lnTo>
                  <a:close/>
                  <a:moveTo>
                    <a:pt x="303" y="1549"/>
                  </a:moveTo>
                  <a:lnTo>
                    <a:pt x="404" y="1583"/>
                  </a:lnTo>
                  <a:lnTo>
                    <a:pt x="337" y="1684"/>
                  </a:lnTo>
                  <a:lnTo>
                    <a:pt x="303" y="1549"/>
                  </a:lnTo>
                  <a:close/>
                  <a:moveTo>
                    <a:pt x="1347" y="1852"/>
                  </a:moveTo>
                  <a:lnTo>
                    <a:pt x="1381" y="1886"/>
                  </a:lnTo>
                  <a:lnTo>
                    <a:pt x="1414" y="1920"/>
                  </a:lnTo>
                  <a:lnTo>
                    <a:pt x="1381" y="1953"/>
                  </a:lnTo>
                  <a:lnTo>
                    <a:pt x="1212" y="2021"/>
                  </a:lnTo>
                  <a:lnTo>
                    <a:pt x="1347" y="1852"/>
                  </a:lnTo>
                  <a:close/>
                  <a:moveTo>
                    <a:pt x="1145" y="1"/>
                  </a:moveTo>
                  <a:lnTo>
                    <a:pt x="943" y="34"/>
                  </a:lnTo>
                  <a:lnTo>
                    <a:pt x="842" y="34"/>
                  </a:lnTo>
                  <a:lnTo>
                    <a:pt x="741" y="68"/>
                  </a:lnTo>
                  <a:lnTo>
                    <a:pt x="573" y="135"/>
                  </a:lnTo>
                  <a:lnTo>
                    <a:pt x="404" y="270"/>
                  </a:lnTo>
                  <a:lnTo>
                    <a:pt x="270" y="472"/>
                  </a:lnTo>
                  <a:lnTo>
                    <a:pt x="169" y="674"/>
                  </a:lnTo>
                  <a:lnTo>
                    <a:pt x="68" y="876"/>
                  </a:lnTo>
                  <a:lnTo>
                    <a:pt x="34" y="1078"/>
                  </a:lnTo>
                  <a:lnTo>
                    <a:pt x="0" y="1246"/>
                  </a:lnTo>
                  <a:lnTo>
                    <a:pt x="0" y="1448"/>
                  </a:lnTo>
                  <a:lnTo>
                    <a:pt x="34" y="1650"/>
                  </a:lnTo>
                  <a:lnTo>
                    <a:pt x="101" y="1819"/>
                  </a:lnTo>
                  <a:lnTo>
                    <a:pt x="169" y="1987"/>
                  </a:lnTo>
                  <a:lnTo>
                    <a:pt x="303" y="2088"/>
                  </a:lnTo>
                  <a:lnTo>
                    <a:pt x="438" y="2189"/>
                  </a:lnTo>
                  <a:lnTo>
                    <a:pt x="606" y="2256"/>
                  </a:lnTo>
                  <a:lnTo>
                    <a:pt x="808" y="2324"/>
                  </a:lnTo>
                  <a:lnTo>
                    <a:pt x="876" y="2357"/>
                  </a:lnTo>
                  <a:lnTo>
                    <a:pt x="943" y="2324"/>
                  </a:lnTo>
                  <a:lnTo>
                    <a:pt x="1179" y="2324"/>
                  </a:lnTo>
                  <a:lnTo>
                    <a:pt x="1381" y="2256"/>
                  </a:lnTo>
                  <a:lnTo>
                    <a:pt x="1583" y="2155"/>
                  </a:lnTo>
                  <a:lnTo>
                    <a:pt x="1751" y="1987"/>
                  </a:lnTo>
                  <a:lnTo>
                    <a:pt x="1919" y="1819"/>
                  </a:lnTo>
                  <a:lnTo>
                    <a:pt x="2054" y="1617"/>
                  </a:lnTo>
                  <a:lnTo>
                    <a:pt x="2121" y="1415"/>
                  </a:lnTo>
                  <a:lnTo>
                    <a:pt x="2155" y="1179"/>
                  </a:lnTo>
                  <a:lnTo>
                    <a:pt x="2155" y="943"/>
                  </a:lnTo>
                  <a:lnTo>
                    <a:pt x="2088" y="775"/>
                  </a:lnTo>
                  <a:lnTo>
                    <a:pt x="2020" y="573"/>
                  </a:lnTo>
                  <a:lnTo>
                    <a:pt x="1886" y="371"/>
                  </a:lnTo>
                  <a:lnTo>
                    <a:pt x="1717" y="236"/>
                  </a:lnTo>
                  <a:lnTo>
                    <a:pt x="1549" y="102"/>
                  </a:lnTo>
                  <a:lnTo>
                    <a:pt x="1347" y="34"/>
                  </a:lnTo>
                  <a:lnTo>
                    <a:pt x="114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6" name="Google Shape;546;p4"/>
            <p:cNvSpPr/>
            <p:nvPr/>
          </p:nvSpPr>
          <p:spPr>
            <a:xfrm>
              <a:off x="1586475" y="2076007"/>
              <a:ext cx="190168" cy="201327"/>
            </a:xfrm>
            <a:custGeom>
              <a:avLst/>
              <a:gdLst/>
              <a:ahLst/>
              <a:cxnLst/>
              <a:rect l="l" t="t" r="r" b="b"/>
              <a:pathLst>
                <a:path w="2863" h="3031" extrusionOk="0">
                  <a:moveTo>
                    <a:pt x="1414" y="203"/>
                  </a:moveTo>
                  <a:lnTo>
                    <a:pt x="1616" y="236"/>
                  </a:lnTo>
                  <a:lnTo>
                    <a:pt x="1818" y="270"/>
                  </a:lnTo>
                  <a:lnTo>
                    <a:pt x="1987" y="337"/>
                  </a:lnTo>
                  <a:lnTo>
                    <a:pt x="2155" y="438"/>
                  </a:lnTo>
                  <a:lnTo>
                    <a:pt x="2323" y="573"/>
                  </a:lnTo>
                  <a:lnTo>
                    <a:pt x="2458" y="741"/>
                  </a:lnTo>
                  <a:lnTo>
                    <a:pt x="2593" y="943"/>
                  </a:lnTo>
                  <a:lnTo>
                    <a:pt x="2694" y="1179"/>
                  </a:lnTo>
                  <a:lnTo>
                    <a:pt x="2727" y="1415"/>
                  </a:lnTo>
                  <a:lnTo>
                    <a:pt x="2694" y="1650"/>
                  </a:lnTo>
                  <a:lnTo>
                    <a:pt x="2626" y="1886"/>
                  </a:lnTo>
                  <a:lnTo>
                    <a:pt x="2525" y="2088"/>
                  </a:lnTo>
                  <a:lnTo>
                    <a:pt x="2391" y="2290"/>
                  </a:lnTo>
                  <a:lnTo>
                    <a:pt x="2222" y="2458"/>
                  </a:lnTo>
                  <a:lnTo>
                    <a:pt x="2020" y="2627"/>
                  </a:lnTo>
                  <a:lnTo>
                    <a:pt x="1852" y="2694"/>
                  </a:lnTo>
                  <a:lnTo>
                    <a:pt x="1684" y="2761"/>
                  </a:lnTo>
                  <a:lnTo>
                    <a:pt x="1549" y="2795"/>
                  </a:lnTo>
                  <a:lnTo>
                    <a:pt x="1381" y="2829"/>
                  </a:lnTo>
                  <a:lnTo>
                    <a:pt x="1246" y="2795"/>
                  </a:lnTo>
                  <a:lnTo>
                    <a:pt x="1111" y="2761"/>
                  </a:lnTo>
                  <a:lnTo>
                    <a:pt x="977" y="2728"/>
                  </a:lnTo>
                  <a:lnTo>
                    <a:pt x="842" y="2627"/>
                  </a:lnTo>
                  <a:lnTo>
                    <a:pt x="606" y="2458"/>
                  </a:lnTo>
                  <a:lnTo>
                    <a:pt x="438" y="2189"/>
                  </a:lnTo>
                  <a:lnTo>
                    <a:pt x="303" y="1920"/>
                  </a:lnTo>
                  <a:lnTo>
                    <a:pt x="236" y="1583"/>
                  </a:lnTo>
                  <a:lnTo>
                    <a:pt x="236" y="1381"/>
                  </a:lnTo>
                  <a:lnTo>
                    <a:pt x="270" y="1145"/>
                  </a:lnTo>
                  <a:lnTo>
                    <a:pt x="337" y="943"/>
                  </a:lnTo>
                  <a:lnTo>
                    <a:pt x="404" y="741"/>
                  </a:lnTo>
                  <a:lnTo>
                    <a:pt x="472" y="607"/>
                  </a:lnTo>
                  <a:lnTo>
                    <a:pt x="573" y="539"/>
                  </a:lnTo>
                  <a:lnTo>
                    <a:pt x="741" y="405"/>
                  </a:lnTo>
                  <a:lnTo>
                    <a:pt x="977" y="304"/>
                  </a:lnTo>
                  <a:lnTo>
                    <a:pt x="1212" y="236"/>
                  </a:lnTo>
                  <a:lnTo>
                    <a:pt x="1414" y="203"/>
                  </a:lnTo>
                  <a:close/>
                  <a:moveTo>
                    <a:pt x="1179" y="1"/>
                  </a:moveTo>
                  <a:lnTo>
                    <a:pt x="842" y="68"/>
                  </a:lnTo>
                  <a:lnTo>
                    <a:pt x="808" y="135"/>
                  </a:lnTo>
                  <a:lnTo>
                    <a:pt x="640" y="236"/>
                  </a:lnTo>
                  <a:lnTo>
                    <a:pt x="472" y="371"/>
                  </a:lnTo>
                  <a:lnTo>
                    <a:pt x="371" y="506"/>
                  </a:lnTo>
                  <a:lnTo>
                    <a:pt x="236" y="674"/>
                  </a:lnTo>
                  <a:lnTo>
                    <a:pt x="169" y="876"/>
                  </a:lnTo>
                  <a:lnTo>
                    <a:pt x="68" y="1078"/>
                  </a:lnTo>
                  <a:lnTo>
                    <a:pt x="34" y="1246"/>
                  </a:lnTo>
                  <a:lnTo>
                    <a:pt x="0" y="1448"/>
                  </a:lnTo>
                  <a:lnTo>
                    <a:pt x="0" y="1751"/>
                  </a:lnTo>
                  <a:lnTo>
                    <a:pt x="101" y="2088"/>
                  </a:lnTo>
                  <a:lnTo>
                    <a:pt x="236" y="2391"/>
                  </a:lnTo>
                  <a:lnTo>
                    <a:pt x="438" y="2627"/>
                  </a:lnTo>
                  <a:lnTo>
                    <a:pt x="674" y="2829"/>
                  </a:lnTo>
                  <a:lnTo>
                    <a:pt x="808" y="2930"/>
                  </a:lnTo>
                  <a:lnTo>
                    <a:pt x="943" y="2963"/>
                  </a:lnTo>
                  <a:lnTo>
                    <a:pt x="1111" y="3031"/>
                  </a:lnTo>
                  <a:lnTo>
                    <a:pt x="1448" y="3031"/>
                  </a:lnTo>
                  <a:lnTo>
                    <a:pt x="1616" y="2997"/>
                  </a:lnTo>
                  <a:lnTo>
                    <a:pt x="1919" y="2896"/>
                  </a:lnTo>
                  <a:lnTo>
                    <a:pt x="2189" y="2761"/>
                  </a:lnTo>
                  <a:lnTo>
                    <a:pt x="2424" y="2559"/>
                  </a:lnTo>
                  <a:lnTo>
                    <a:pt x="2593" y="2357"/>
                  </a:lnTo>
                  <a:lnTo>
                    <a:pt x="2727" y="2088"/>
                  </a:lnTo>
                  <a:lnTo>
                    <a:pt x="2828" y="1819"/>
                  </a:lnTo>
                  <a:lnTo>
                    <a:pt x="2862" y="1482"/>
                  </a:lnTo>
                  <a:lnTo>
                    <a:pt x="2828" y="1179"/>
                  </a:lnTo>
                  <a:lnTo>
                    <a:pt x="2795" y="1011"/>
                  </a:lnTo>
                  <a:lnTo>
                    <a:pt x="2727" y="842"/>
                  </a:lnTo>
                  <a:lnTo>
                    <a:pt x="2660" y="708"/>
                  </a:lnTo>
                  <a:lnTo>
                    <a:pt x="2593" y="573"/>
                  </a:lnTo>
                  <a:lnTo>
                    <a:pt x="2357" y="337"/>
                  </a:lnTo>
                  <a:lnTo>
                    <a:pt x="2088" y="169"/>
                  </a:lnTo>
                  <a:lnTo>
                    <a:pt x="1818" y="68"/>
                  </a:lnTo>
                  <a:lnTo>
                    <a:pt x="148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547" name="Google Shape;547;p4"/>
          <p:cNvGrpSpPr/>
          <p:nvPr/>
        </p:nvGrpSpPr>
        <p:grpSpPr>
          <a:xfrm>
            <a:off x="2444861" y="3871736"/>
            <a:ext cx="2459622" cy="1079998"/>
            <a:chOff x="1573057" y="5173288"/>
            <a:chExt cx="3285190" cy="1442497"/>
          </a:xfrm>
        </p:grpSpPr>
        <p:sp>
          <p:nvSpPr>
            <p:cNvPr id="548" name="Google Shape;548;p4"/>
            <p:cNvSpPr/>
            <p:nvPr/>
          </p:nvSpPr>
          <p:spPr>
            <a:xfrm>
              <a:off x="3688614" y="5616127"/>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953" y="1818"/>
                  </a:lnTo>
                  <a:lnTo>
                    <a:pt x="1785" y="1852"/>
                  </a:lnTo>
                  <a:lnTo>
                    <a:pt x="1414" y="1919"/>
                  </a:lnTo>
                  <a:lnTo>
                    <a:pt x="943" y="1987"/>
                  </a:lnTo>
                  <a:lnTo>
                    <a:pt x="707" y="2020"/>
                  </a:lnTo>
                  <a:lnTo>
                    <a:pt x="472" y="2088"/>
                  </a:lnTo>
                  <a:lnTo>
                    <a:pt x="371" y="1650"/>
                  </a:lnTo>
                  <a:lnTo>
                    <a:pt x="270" y="1179"/>
                  </a:lnTo>
                  <a:lnTo>
                    <a:pt x="202" y="808"/>
                  </a:lnTo>
                  <a:lnTo>
                    <a:pt x="101" y="438"/>
                  </a:lnTo>
                  <a:lnTo>
                    <a:pt x="1010" y="337"/>
                  </a:lnTo>
                  <a:lnTo>
                    <a:pt x="1919" y="202"/>
                  </a:lnTo>
                  <a:close/>
                  <a:moveTo>
                    <a:pt x="1886" y="0"/>
                  </a:moveTo>
                  <a:lnTo>
                    <a:pt x="977" y="135"/>
                  </a:lnTo>
                  <a:lnTo>
                    <a:pt x="68" y="270"/>
                  </a:lnTo>
                  <a:lnTo>
                    <a:pt x="34" y="303"/>
                  </a:lnTo>
                  <a:lnTo>
                    <a:pt x="0" y="371"/>
                  </a:lnTo>
                  <a:lnTo>
                    <a:pt x="0" y="606"/>
                  </a:lnTo>
                  <a:lnTo>
                    <a:pt x="34" y="808"/>
                  </a:lnTo>
                  <a:lnTo>
                    <a:pt x="101" y="1212"/>
                  </a:lnTo>
                  <a:lnTo>
                    <a:pt x="202" y="1717"/>
                  </a:lnTo>
                  <a:lnTo>
                    <a:pt x="270" y="1953"/>
                  </a:lnTo>
                  <a:lnTo>
                    <a:pt x="371" y="2189"/>
                  </a:lnTo>
                  <a:lnTo>
                    <a:pt x="404" y="2222"/>
                  </a:lnTo>
                  <a:lnTo>
                    <a:pt x="674" y="2222"/>
                  </a:lnTo>
                  <a:lnTo>
                    <a:pt x="876" y="2189"/>
                  </a:lnTo>
                  <a:lnTo>
                    <a:pt x="1313" y="2121"/>
                  </a:lnTo>
                  <a:lnTo>
                    <a:pt x="1751" y="2088"/>
                  </a:lnTo>
                  <a:lnTo>
                    <a:pt x="1987" y="2054"/>
                  </a:lnTo>
                  <a:lnTo>
                    <a:pt x="2189" y="1987"/>
                  </a:lnTo>
                  <a:lnTo>
                    <a:pt x="2290" y="1987"/>
                  </a:lnTo>
                  <a:lnTo>
                    <a:pt x="2323" y="1953"/>
                  </a:lnTo>
                  <a:lnTo>
                    <a:pt x="2323" y="1717"/>
                  </a:lnTo>
                  <a:lnTo>
                    <a:pt x="2290" y="1482"/>
                  </a:lnTo>
                  <a:lnTo>
                    <a:pt x="2222" y="1044"/>
                  </a:lnTo>
                  <a:lnTo>
                    <a:pt x="2155" y="539"/>
                  </a:lnTo>
                  <a:lnTo>
                    <a:pt x="2088" y="303"/>
                  </a:lnTo>
                  <a:lnTo>
                    <a:pt x="1987" y="68"/>
                  </a:lnTo>
                  <a:lnTo>
                    <a:pt x="1953" y="34"/>
                  </a:lnTo>
                  <a:lnTo>
                    <a:pt x="188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9" name="Google Shape;549;p4"/>
            <p:cNvSpPr/>
            <p:nvPr/>
          </p:nvSpPr>
          <p:spPr>
            <a:xfrm>
              <a:off x="3581275" y="5472986"/>
              <a:ext cx="154366" cy="152108"/>
            </a:xfrm>
            <a:custGeom>
              <a:avLst/>
              <a:gdLst/>
              <a:ahLst/>
              <a:cxnLst/>
              <a:rect l="l" t="t" r="r" b="b"/>
              <a:pathLst>
                <a:path w="2324" h="2290" extrusionOk="0">
                  <a:moveTo>
                    <a:pt x="1987" y="0"/>
                  </a:moveTo>
                  <a:lnTo>
                    <a:pt x="1953" y="34"/>
                  </a:lnTo>
                  <a:lnTo>
                    <a:pt x="1953" y="101"/>
                  </a:lnTo>
                  <a:lnTo>
                    <a:pt x="1448" y="101"/>
                  </a:lnTo>
                  <a:lnTo>
                    <a:pt x="943" y="169"/>
                  </a:lnTo>
                  <a:lnTo>
                    <a:pt x="505" y="202"/>
                  </a:lnTo>
                  <a:lnTo>
                    <a:pt x="270" y="236"/>
                  </a:lnTo>
                  <a:lnTo>
                    <a:pt x="202" y="270"/>
                  </a:lnTo>
                  <a:lnTo>
                    <a:pt x="101" y="337"/>
                  </a:lnTo>
                  <a:lnTo>
                    <a:pt x="270" y="404"/>
                  </a:lnTo>
                  <a:lnTo>
                    <a:pt x="472" y="404"/>
                  </a:lnTo>
                  <a:lnTo>
                    <a:pt x="842" y="371"/>
                  </a:lnTo>
                  <a:lnTo>
                    <a:pt x="1381" y="337"/>
                  </a:lnTo>
                  <a:lnTo>
                    <a:pt x="1953" y="270"/>
                  </a:lnTo>
                  <a:lnTo>
                    <a:pt x="1987" y="607"/>
                  </a:lnTo>
                  <a:lnTo>
                    <a:pt x="2020" y="943"/>
                  </a:lnTo>
                  <a:lnTo>
                    <a:pt x="2088" y="1381"/>
                  </a:lnTo>
                  <a:lnTo>
                    <a:pt x="2121" y="1583"/>
                  </a:lnTo>
                  <a:lnTo>
                    <a:pt x="2189" y="1785"/>
                  </a:lnTo>
                  <a:lnTo>
                    <a:pt x="2155" y="1785"/>
                  </a:lnTo>
                  <a:lnTo>
                    <a:pt x="1280" y="1920"/>
                  </a:lnTo>
                  <a:lnTo>
                    <a:pt x="808" y="1987"/>
                  </a:lnTo>
                  <a:lnTo>
                    <a:pt x="404" y="2122"/>
                  </a:lnTo>
                  <a:lnTo>
                    <a:pt x="303" y="1684"/>
                  </a:lnTo>
                  <a:lnTo>
                    <a:pt x="236" y="1246"/>
                  </a:lnTo>
                  <a:lnTo>
                    <a:pt x="202" y="775"/>
                  </a:lnTo>
                  <a:lnTo>
                    <a:pt x="169" y="573"/>
                  </a:lnTo>
                  <a:lnTo>
                    <a:pt x="101" y="371"/>
                  </a:lnTo>
                  <a:lnTo>
                    <a:pt x="68" y="371"/>
                  </a:lnTo>
                  <a:lnTo>
                    <a:pt x="34" y="505"/>
                  </a:lnTo>
                  <a:lnTo>
                    <a:pt x="0" y="640"/>
                  </a:lnTo>
                  <a:lnTo>
                    <a:pt x="0" y="977"/>
                  </a:lnTo>
                  <a:lnTo>
                    <a:pt x="101" y="1583"/>
                  </a:lnTo>
                  <a:lnTo>
                    <a:pt x="135" y="1785"/>
                  </a:lnTo>
                  <a:lnTo>
                    <a:pt x="135" y="1987"/>
                  </a:lnTo>
                  <a:lnTo>
                    <a:pt x="169" y="2088"/>
                  </a:lnTo>
                  <a:lnTo>
                    <a:pt x="236" y="2189"/>
                  </a:lnTo>
                  <a:lnTo>
                    <a:pt x="270" y="2256"/>
                  </a:lnTo>
                  <a:lnTo>
                    <a:pt x="371" y="2290"/>
                  </a:lnTo>
                  <a:lnTo>
                    <a:pt x="404" y="2256"/>
                  </a:lnTo>
                  <a:lnTo>
                    <a:pt x="438" y="2223"/>
                  </a:lnTo>
                  <a:lnTo>
                    <a:pt x="876" y="2223"/>
                  </a:lnTo>
                  <a:lnTo>
                    <a:pt x="1313" y="2155"/>
                  </a:lnTo>
                  <a:lnTo>
                    <a:pt x="2189" y="1987"/>
                  </a:lnTo>
                  <a:lnTo>
                    <a:pt x="2256" y="1953"/>
                  </a:lnTo>
                  <a:lnTo>
                    <a:pt x="2290" y="1987"/>
                  </a:lnTo>
                  <a:lnTo>
                    <a:pt x="2323" y="1953"/>
                  </a:lnTo>
                  <a:lnTo>
                    <a:pt x="2323" y="1718"/>
                  </a:lnTo>
                  <a:lnTo>
                    <a:pt x="2290" y="1482"/>
                  </a:lnTo>
                  <a:lnTo>
                    <a:pt x="2222" y="1044"/>
                  </a:lnTo>
                  <a:lnTo>
                    <a:pt x="2155" y="539"/>
                  </a:lnTo>
                  <a:lnTo>
                    <a:pt x="2121" y="270"/>
                  </a:lnTo>
                  <a:lnTo>
                    <a:pt x="2054" y="34"/>
                  </a:lnTo>
                  <a:lnTo>
                    <a:pt x="20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0" name="Google Shape;550;p4"/>
            <p:cNvSpPr/>
            <p:nvPr/>
          </p:nvSpPr>
          <p:spPr>
            <a:xfrm>
              <a:off x="3418009" y="6016389"/>
              <a:ext cx="40318" cy="38127"/>
            </a:xfrm>
            <a:custGeom>
              <a:avLst/>
              <a:gdLst/>
              <a:ahLst/>
              <a:cxnLst/>
              <a:rect l="l" t="t" r="r" b="b"/>
              <a:pathLst>
                <a:path w="607" h="574" extrusionOk="0">
                  <a:moveTo>
                    <a:pt x="34" y="1"/>
                  </a:moveTo>
                  <a:lnTo>
                    <a:pt x="0" y="68"/>
                  </a:lnTo>
                  <a:lnTo>
                    <a:pt x="34" y="102"/>
                  </a:lnTo>
                  <a:lnTo>
                    <a:pt x="169" y="169"/>
                  </a:lnTo>
                  <a:lnTo>
                    <a:pt x="337" y="203"/>
                  </a:lnTo>
                  <a:lnTo>
                    <a:pt x="135" y="438"/>
                  </a:lnTo>
                  <a:lnTo>
                    <a:pt x="101" y="472"/>
                  </a:lnTo>
                  <a:lnTo>
                    <a:pt x="135" y="540"/>
                  </a:lnTo>
                  <a:lnTo>
                    <a:pt x="202" y="573"/>
                  </a:lnTo>
                  <a:lnTo>
                    <a:pt x="236" y="540"/>
                  </a:lnTo>
                  <a:lnTo>
                    <a:pt x="404" y="405"/>
                  </a:lnTo>
                  <a:lnTo>
                    <a:pt x="573" y="236"/>
                  </a:lnTo>
                  <a:lnTo>
                    <a:pt x="606" y="203"/>
                  </a:lnTo>
                  <a:lnTo>
                    <a:pt x="606" y="135"/>
                  </a:lnTo>
                  <a:lnTo>
                    <a:pt x="573" y="102"/>
                  </a:lnTo>
                  <a:lnTo>
                    <a:pt x="539" y="68"/>
                  </a:lnTo>
                  <a:lnTo>
                    <a:pt x="303" y="34"/>
                  </a:lnTo>
                  <a:lnTo>
                    <a:pt x="16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1" name="Google Shape;551;p4"/>
            <p:cNvSpPr/>
            <p:nvPr/>
          </p:nvSpPr>
          <p:spPr>
            <a:xfrm>
              <a:off x="3744475" y="5765909"/>
              <a:ext cx="147724" cy="152174"/>
            </a:xfrm>
            <a:custGeom>
              <a:avLst/>
              <a:gdLst/>
              <a:ahLst/>
              <a:cxnLst/>
              <a:rect l="l" t="t" r="r" b="b"/>
              <a:pathLst>
                <a:path w="2224" h="2291" extrusionOk="0">
                  <a:moveTo>
                    <a:pt x="1920" y="169"/>
                  </a:moveTo>
                  <a:lnTo>
                    <a:pt x="1954" y="540"/>
                  </a:lnTo>
                  <a:lnTo>
                    <a:pt x="1987" y="944"/>
                  </a:lnTo>
                  <a:lnTo>
                    <a:pt x="2021" y="1381"/>
                  </a:lnTo>
                  <a:lnTo>
                    <a:pt x="2055" y="1853"/>
                  </a:lnTo>
                  <a:lnTo>
                    <a:pt x="1819" y="1853"/>
                  </a:lnTo>
                  <a:lnTo>
                    <a:pt x="1583" y="1886"/>
                  </a:lnTo>
                  <a:lnTo>
                    <a:pt x="1146" y="1954"/>
                  </a:lnTo>
                  <a:lnTo>
                    <a:pt x="742" y="1987"/>
                  </a:lnTo>
                  <a:lnTo>
                    <a:pt x="573" y="2055"/>
                  </a:lnTo>
                  <a:lnTo>
                    <a:pt x="405" y="2088"/>
                  </a:lnTo>
                  <a:lnTo>
                    <a:pt x="338" y="1651"/>
                  </a:lnTo>
                  <a:lnTo>
                    <a:pt x="270" y="1213"/>
                  </a:lnTo>
                  <a:lnTo>
                    <a:pt x="203" y="843"/>
                  </a:lnTo>
                  <a:lnTo>
                    <a:pt x="136" y="472"/>
                  </a:lnTo>
                  <a:lnTo>
                    <a:pt x="1045" y="338"/>
                  </a:lnTo>
                  <a:lnTo>
                    <a:pt x="1920" y="169"/>
                  </a:lnTo>
                  <a:close/>
                  <a:moveTo>
                    <a:pt x="1920" y="1"/>
                  </a:moveTo>
                  <a:lnTo>
                    <a:pt x="1011" y="136"/>
                  </a:lnTo>
                  <a:lnTo>
                    <a:pt x="102" y="270"/>
                  </a:lnTo>
                  <a:lnTo>
                    <a:pt x="35" y="304"/>
                  </a:lnTo>
                  <a:lnTo>
                    <a:pt x="1" y="338"/>
                  </a:lnTo>
                  <a:lnTo>
                    <a:pt x="1" y="607"/>
                  </a:lnTo>
                  <a:lnTo>
                    <a:pt x="35" y="876"/>
                  </a:lnTo>
                  <a:lnTo>
                    <a:pt x="102" y="1381"/>
                  </a:lnTo>
                  <a:lnTo>
                    <a:pt x="169" y="1819"/>
                  </a:lnTo>
                  <a:lnTo>
                    <a:pt x="203" y="2021"/>
                  </a:lnTo>
                  <a:lnTo>
                    <a:pt x="270" y="2257"/>
                  </a:lnTo>
                  <a:lnTo>
                    <a:pt x="304" y="2290"/>
                  </a:lnTo>
                  <a:lnTo>
                    <a:pt x="371" y="2290"/>
                  </a:lnTo>
                  <a:lnTo>
                    <a:pt x="405" y="2257"/>
                  </a:lnTo>
                  <a:lnTo>
                    <a:pt x="607" y="2257"/>
                  </a:lnTo>
                  <a:lnTo>
                    <a:pt x="843" y="2223"/>
                  </a:lnTo>
                  <a:lnTo>
                    <a:pt x="1280" y="2122"/>
                  </a:lnTo>
                  <a:lnTo>
                    <a:pt x="1718" y="2088"/>
                  </a:lnTo>
                  <a:lnTo>
                    <a:pt x="1920" y="2021"/>
                  </a:lnTo>
                  <a:lnTo>
                    <a:pt x="2088" y="1987"/>
                  </a:lnTo>
                  <a:lnTo>
                    <a:pt x="2122" y="1954"/>
                  </a:lnTo>
                  <a:lnTo>
                    <a:pt x="2189" y="1954"/>
                  </a:lnTo>
                  <a:lnTo>
                    <a:pt x="2223" y="1920"/>
                  </a:lnTo>
                  <a:lnTo>
                    <a:pt x="2223" y="1651"/>
                  </a:lnTo>
                  <a:lnTo>
                    <a:pt x="2223" y="1415"/>
                  </a:lnTo>
                  <a:lnTo>
                    <a:pt x="2189" y="910"/>
                  </a:lnTo>
                  <a:lnTo>
                    <a:pt x="2122" y="472"/>
                  </a:lnTo>
                  <a:lnTo>
                    <a:pt x="2088" y="270"/>
                  </a:lnTo>
                  <a:lnTo>
                    <a:pt x="2021" y="68"/>
                  </a:lnTo>
                  <a:lnTo>
                    <a:pt x="1987" y="35"/>
                  </a:lnTo>
                  <a:lnTo>
                    <a:pt x="192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2" name="Google Shape;552;p4"/>
            <p:cNvSpPr/>
            <p:nvPr/>
          </p:nvSpPr>
          <p:spPr>
            <a:xfrm>
              <a:off x="3579017" y="5790552"/>
              <a:ext cx="158816" cy="149916"/>
            </a:xfrm>
            <a:custGeom>
              <a:avLst/>
              <a:gdLst/>
              <a:ahLst/>
              <a:cxnLst/>
              <a:rect l="l" t="t" r="r" b="b"/>
              <a:pathLst>
                <a:path w="2391" h="2257" extrusionOk="0">
                  <a:moveTo>
                    <a:pt x="1751" y="0"/>
                  </a:moveTo>
                  <a:lnTo>
                    <a:pt x="1516" y="34"/>
                  </a:lnTo>
                  <a:lnTo>
                    <a:pt x="1078" y="135"/>
                  </a:lnTo>
                  <a:lnTo>
                    <a:pt x="607" y="236"/>
                  </a:lnTo>
                  <a:lnTo>
                    <a:pt x="102" y="371"/>
                  </a:lnTo>
                  <a:lnTo>
                    <a:pt x="102" y="303"/>
                  </a:lnTo>
                  <a:lnTo>
                    <a:pt x="68" y="270"/>
                  </a:lnTo>
                  <a:lnTo>
                    <a:pt x="34" y="270"/>
                  </a:lnTo>
                  <a:lnTo>
                    <a:pt x="1" y="303"/>
                  </a:lnTo>
                  <a:lnTo>
                    <a:pt x="1" y="573"/>
                  </a:lnTo>
                  <a:lnTo>
                    <a:pt x="34" y="842"/>
                  </a:lnTo>
                  <a:lnTo>
                    <a:pt x="135" y="1347"/>
                  </a:lnTo>
                  <a:lnTo>
                    <a:pt x="169" y="1818"/>
                  </a:lnTo>
                  <a:lnTo>
                    <a:pt x="236" y="2020"/>
                  </a:lnTo>
                  <a:lnTo>
                    <a:pt x="304" y="2256"/>
                  </a:lnTo>
                  <a:lnTo>
                    <a:pt x="337" y="2256"/>
                  </a:lnTo>
                  <a:lnTo>
                    <a:pt x="371" y="2222"/>
                  </a:lnTo>
                  <a:lnTo>
                    <a:pt x="438" y="2256"/>
                  </a:lnTo>
                  <a:lnTo>
                    <a:pt x="1314" y="2155"/>
                  </a:lnTo>
                  <a:lnTo>
                    <a:pt x="1785" y="2054"/>
                  </a:lnTo>
                  <a:lnTo>
                    <a:pt x="2189" y="1953"/>
                  </a:lnTo>
                  <a:lnTo>
                    <a:pt x="2223" y="1987"/>
                  </a:lnTo>
                  <a:lnTo>
                    <a:pt x="2256" y="1987"/>
                  </a:lnTo>
                  <a:lnTo>
                    <a:pt x="2324" y="1919"/>
                  </a:lnTo>
                  <a:lnTo>
                    <a:pt x="2391" y="1852"/>
                  </a:lnTo>
                  <a:lnTo>
                    <a:pt x="2391" y="1751"/>
                  </a:lnTo>
                  <a:lnTo>
                    <a:pt x="2391" y="1650"/>
                  </a:lnTo>
                  <a:lnTo>
                    <a:pt x="2357" y="1414"/>
                  </a:lnTo>
                  <a:lnTo>
                    <a:pt x="2290" y="1246"/>
                  </a:lnTo>
                  <a:lnTo>
                    <a:pt x="2223" y="606"/>
                  </a:lnTo>
                  <a:lnTo>
                    <a:pt x="2122" y="303"/>
                  </a:lnTo>
                  <a:lnTo>
                    <a:pt x="2054" y="169"/>
                  </a:lnTo>
                  <a:lnTo>
                    <a:pt x="1987" y="68"/>
                  </a:lnTo>
                  <a:lnTo>
                    <a:pt x="1953" y="303"/>
                  </a:lnTo>
                  <a:lnTo>
                    <a:pt x="1953" y="505"/>
                  </a:lnTo>
                  <a:lnTo>
                    <a:pt x="2088" y="977"/>
                  </a:lnTo>
                  <a:lnTo>
                    <a:pt x="2155" y="1414"/>
                  </a:lnTo>
                  <a:lnTo>
                    <a:pt x="2189" y="1852"/>
                  </a:lnTo>
                  <a:lnTo>
                    <a:pt x="1751" y="1852"/>
                  </a:lnTo>
                  <a:lnTo>
                    <a:pt x="1280" y="1886"/>
                  </a:lnTo>
                  <a:lnTo>
                    <a:pt x="405" y="2054"/>
                  </a:lnTo>
                  <a:lnTo>
                    <a:pt x="371" y="1852"/>
                  </a:lnTo>
                  <a:lnTo>
                    <a:pt x="371" y="1616"/>
                  </a:lnTo>
                  <a:lnTo>
                    <a:pt x="270" y="1179"/>
                  </a:lnTo>
                  <a:lnTo>
                    <a:pt x="236" y="842"/>
                  </a:lnTo>
                  <a:lnTo>
                    <a:pt x="169" y="539"/>
                  </a:lnTo>
                  <a:lnTo>
                    <a:pt x="708" y="404"/>
                  </a:lnTo>
                  <a:lnTo>
                    <a:pt x="1246" y="270"/>
                  </a:lnTo>
                  <a:lnTo>
                    <a:pt x="1617" y="236"/>
                  </a:lnTo>
                  <a:lnTo>
                    <a:pt x="1819" y="169"/>
                  </a:lnTo>
                  <a:lnTo>
                    <a:pt x="1953" y="68"/>
                  </a:lnTo>
                  <a:lnTo>
                    <a:pt x="1852" y="34"/>
                  </a:lnTo>
                  <a:lnTo>
                    <a:pt x="175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3" name="Google Shape;553;p4"/>
            <p:cNvSpPr/>
            <p:nvPr/>
          </p:nvSpPr>
          <p:spPr>
            <a:xfrm>
              <a:off x="3527606" y="5636253"/>
              <a:ext cx="154366" cy="167783"/>
            </a:xfrm>
            <a:custGeom>
              <a:avLst/>
              <a:gdLst/>
              <a:ahLst/>
              <a:cxnLst/>
              <a:rect l="l" t="t" r="r" b="b"/>
              <a:pathLst>
                <a:path w="2324" h="2526" extrusionOk="0">
                  <a:moveTo>
                    <a:pt x="1953" y="169"/>
                  </a:moveTo>
                  <a:lnTo>
                    <a:pt x="1953" y="640"/>
                  </a:lnTo>
                  <a:lnTo>
                    <a:pt x="1987" y="1111"/>
                  </a:lnTo>
                  <a:lnTo>
                    <a:pt x="2054" y="1583"/>
                  </a:lnTo>
                  <a:lnTo>
                    <a:pt x="2155" y="2020"/>
                  </a:lnTo>
                  <a:lnTo>
                    <a:pt x="1751" y="2054"/>
                  </a:lnTo>
                  <a:lnTo>
                    <a:pt x="1347" y="2121"/>
                  </a:lnTo>
                  <a:lnTo>
                    <a:pt x="943" y="2155"/>
                  </a:lnTo>
                  <a:lnTo>
                    <a:pt x="505" y="2222"/>
                  </a:lnTo>
                  <a:lnTo>
                    <a:pt x="337" y="1313"/>
                  </a:lnTo>
                  <a:lnTo>
                    <a:pt x="169" y="404"/>
                  </a:lnTo>
                  <a:lnTo>
                    <a:pt x="606" y="404"/>
                  </a:lnTo>
                  <a:lnTo>
                    <a:pt x="1078" y="337"/>
                  </a:lnTo>
                  <a:lnTo>
                    <a:pt x="1953" y="169"/>
                  </a:lnTo>
                  <a:close/>
                  <a:moveTo>
                    <a:pt x="1953" y="0"/>
                  </a:moveTo>
                  <a:lnTo>
                    <a:pt x="1044" y="135"/>
                  </a:lnTo>
                  <a:lnTo>
                    <a:pt x="573" y="202"/>
                  </a:lnTo>
                  <a:lnTo>
                    <a:pt x="101" y="270"/>
                  </a:lnTo>
                  <a:lnTo>
                    <a:pt x="68" y="303"/>
                  </a:lnTo>
                  <a:lnTo>
                    <a:pt x="68" y="337"/>
                  </a:lnTo>
                  <a:lnTo>
                    <a:pt x="34" y="371"/>
                  </a:lnTo>
                  <a:lnTo>
                    <a:pt x="0" y="404"/>
                  </a:lnTo>
                  <a:lnTo>
                    <a:pt x="34" y="909"/>
                  </a:lnTo>
                  <a:lnTo>
                    <a:pt x="135" y="1448"/>
                  </a:lnTo>
                  <a:lnTo>
                    <a:pt x="236" y="1953"/>
                  </a:lnTo>
                  <a:lnTo>
                    <a:pt x="371" y="2458"/>
                  </a:lnTo>
                  <a:lnTo>
                    <a:pt x="404" y="2492"/>
                  </a:lnTo>
                  <a:lnTo>
                    <a:pt x="472" y="2525"/>
                  </a:lnTo>
                  <a:lnTo>
                    <a:pt x="539" y="2458"/>
                  </a:lnTo>
                  <a:lnTo>
                    <a:pt x="573" y="2391"/>
                  </a:lnTo>
                  <a:lnTo>
                    <a:pt x="539" y="2323"/>
                  </a:lnTo>
                  <a:lnTo>
                    <a:pt x="943" y="2357"/>
                  </a:lnTo>
                  <a:lnTo>
                    <a:pt x="1381" y="2357"/>
                  </a:lnTo>
                  <a:lnTo>
                    <a:pt x="1785" y="2290"/>
                  </a:lnTo>
                  <a:lnTo>
                    <a:pt x="2189" y="2155"/>
                  </a:lnTo>
                  <a:lnTo>
                    <a:pt x="2222" y="2121"/>
                  </a:lnTo>
                  <a:lnTo>
                    <a:pt x="2222" y="2054"/>
                  </a:lnTo>
                  <a:lnTo>
                    <a:pt x="2290" y="2054"/>
                  </a:lnTo>
                  <a:lnTo>
                    <a:pt x="2290" y="2020"/>
                  </a:lnTo>
                  <a:lnTo>
                    <a:pt x="2323" y="1987"/>
                  </a:lnTo>
                  <a:lnTo>
                    <a:pt x="2290" y="1515"/>
                  </a:lnTo>
                  <a:lnTo>
                    <a:pt x="2222" y="1044"/>
                  </a:lnTo>
                  <a:lnTo>
                    <a:pt x="2121" y="606"/>
                  </a:lnTo>
                  <a:lnTo>
                    <a:pt x="2054" y="135"/>
                  </a:lnTo>
                  <a:lnTo>
                    <a:pt x="2054" y="101"/>
                  </a:lnTo>
                  <a:lnTo>
                    <a:pt x="2054" y="34"/>
                  </a:lnTo>
                  <a:lnTo>
                    <a:pt x="20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4" name="Google Shape;554;p4"/>
            <p:cNvSpPr/>
            <p:nvPr/>
          </p:nvSpPr>
          <p:spPr>
            <a:xfrm>
              <a:off x="3326346" y="5604901"/>
              <a:ext cx="33610" cy="44835"/>
            </a:xfrm>
            <a:custGeom>
              <a:avLst/>
              <a:gdLst/>
              <a:ahLst/>
              <a:cxnLst/>
              <a:rect l="l" t="t" r="r" b="b"/>
              <a:pathLst>
                <a:path w="506" h="675" extrusionOk="0">
                  <a:moveTo>
                    <a:pt x="303" y="338"/>
                  </a:moveTo>
                  <a:lnTo>
                    <a:pt x="303" y="439"/>
                  </a:lnTo>
                  <a:lnTo>
                    <a:pt x="236" y="472"/>
                  </a:lnTo>
                  <a:lnTo>
                    <a:pt x="168" y="472"/>
                  </a:lnTo>
                  <a:lnTo>
                    <a:pt x="202" y="405"/>
                  </a:lnTo>
                  <a:lnTo>
                    <a:pt x="269" y="338"/>
                  </a:lnTo>
                  <a:close/>
                  <a:moveTo>
                    <a:pt x="370" y="1"/>
                  </a:moveTo>
                  <a:lnTo>
                    <a:pt x="269" y="35"/>
                  </a:lnTo>
                  <a:lnTo>
                    <a:pt x="168" y="68"/>
                  </a:lnTo>
                  <a:lnTo>
                    <a:pt x="101" y="169"/>
                  </a:lnTo>
                  <a:lnTo>
                    <a:pt x="101" y="203"/>
                  </a:lnTo>
                  <a:lnTo>
                    <a:pt x="135" y="237"/>
                  </a:lnTo>
                  <a:lnTo>
                    <a:pt x="135" y="270"/>
                  </a:lnTo>
                  <a:lnTo>
                    <a:pt x="101" y="270"/>
                  </a:lnTo>
                  <a:lnTo>
                    <a:pt x="34" y="371"/>
                  </a:lnTo>
                  <a:lnTo>
                    <a:pt x="0" y="472"/>
                  </a:lnTo>
                  <a:lnTo>
                    <a:pt x="0" y="540"/>
                  </a:lnTo>
                  <a:lnTo>
                    <a:pt x="67" y="641"/>
                  </a:lnTo>
                  <a:lnTo>
                    <a:pt x="168" y="674"/>
                  </a:lnTo>
                  <a:lnTo>
                    <a:pt x="269" y="674"/>
                  </a:lnTo>
                  <a:lnTo>
                    <a:pt x="337" y="607"/>
                  </a:lnTo>
                  <a:lnTo>
                    <a:pt x="438" y="573"/>
                  </a:lnTo>
                  <a:lnTo>
                    <a:pt x="505" y="472"/>
                  </a:lnTo>
                  <a:lnTo>
                    <a:pt x="505" y="338"/>
                  </a:lnTo>
                  <a:lnTo>
                    <a:pt x="505" y="203"/>
                  </a:lnTo>
                  <a:lnTo>
                    <a:pt x="471" y="102"/>
                  </a:lnTo>
                  <a:lnTo>
                    <a:pt x="438" y="35"/>
                  </a:lnTo>
                  <a:lnTo>
                    <a:pt x="3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5" name="Google Shape;555;p4"/>
            <p:cNvSpPr/>
            <p:nvPr/>
          </p:nvSpPr>
          <p:spPr>
            <a:xfrm>
              <a:off x="3259259" y="5517688"/>
              <a:ext cx="152108" cy="167783"/>
            </a:xfrm>
            <a:custGeom>
              <a:avLst/>
              <a:gdLst/>
              <a:ahLst/>
              <a:cxnLst/>
              <a:rect l="l" t="t" r="r" b="b"/>
              <a:pathLst>
                <a:path w="2290" h="2526" extrusionOk="0">
                  <a:moveTo>
                    <a:pt x="1919" y="203"/>
                  </a:moveTo>
                  <a:lnTo>
                    <a:pt x="1919" y="641"/>
                  </a:lnTo>
                  <a:lnTo>
                    <a:pt x="1953" y="1112"/>
                  </a:lnTo>
                  <a:lnTo>
                    <a:pt x="2020" y="1583"/>
                  </a:lnTo>
                  <a:lnTo>
                    <a:pt x="2121" y="2021"/>
                  </a:lnTo>
                  <a:lnTo>
                    <a:pt x="2155" y="2055"/>
                  </a:lnTo>
                  <a:lnTo>
                    <a:pt x="2121" y="2055"/>
                  </a:lnTo>
                  <a:lnTo>
                    <a:pt x="1717" y="2088"/>
                  </a:lnTo>
                  <a:lnTo>
                    <a:pt x="1313" y="2122"/>
                  </a:lnTo>
                  <a:lnTo>
                    <a:pt x="909" y="2189"/>
                  </a:lnTo>
                  <a:lnTo>
                    <a:pt x="471" y="2223"/>
                  </a:lnTo>
                  <a:lnTo>
                    <a:pt x="303" y="1314"/>
                  </a:lnTo>
                  <a:lnTo>
                    <a:pt x="135" y="405"/>
                  </a:lnTo>
                  <a:lnTo>
                    <a:pt x="572" y="405"/>
                  </a:lnTo>
                  <a:lnTo>
                    <a:pt x="1044" y="338"/>
                  </a:lnTo>
                  <a:lnTo>
                    <a:pt x="1919" y="203"/>
                  </a:lnTo>
                  <a:close/>
                  <a:moveTo>
                    <a:pt x="1919" y="1"/>
                  </a:moveTo>
                  <a:lnTo>
                    <a:pt x="1010" y="136"/>
                  </a:lnTo>
                  <a:lnTo>
                    <a:pt x="539" y="203"/>
                  </a:lnTo>
                  <a:lnTo>
                    <a:pt x="101" y="304"/>
                  </a:lnTo>
                  <a:lnTo>
                    <a:pt x="34" y="304"/>
                  </a:lnTo>
                  <a:lnTo>
                    <a:pt x="34" y="371"/>
                  </a:lnTo>
                  <a:lnTo>
                    <a:pt x="0" y="371"/>
                  </a:lnTo>
                  <a:lnTo>
                    <a:pt x="0" y="405"/>
                  </a:lnTo>
                  <a:lnTo>
                    <a:pt x="34" y="944"/>
                  </a:lnTo>
                  <a:lnTo>
                    <a:pt x="101" y="1449"/>
                  </a:lnTo>
                  <a:lnTo>
                    <a:pt x="202" y="1954"/>
                  </a:lnTo>
                  <a:lnTo>
                    <a:pt x="337" y="2459"/>
                  </a:lnTo>
                  <a:lnTo>
                    <a:pt x="404" y="2526"/>
                  </a:lnTo>
                  <a:lnTo>
                    <a:pt x="471" y="2526"/>
                  </a:lnTo>
                  <a:lnTo>
                    <a:pt x="505" y="2492"/>
                  </a:lnTo>
                  <a:lnTo>
                    <a:pt x="539" y="2425"/>
                  </a:lnTo>
                  <a:lnTo>
                    <a:pt x="505" y="2358"/>
                  </a:lnTo>
                  <a:lnTo>
                    <a:pt x="909" y="2391"/>
                  </a:lnTo>
                  <a:lnTo>
                    <a:pt x="1347" y="2358"/>
                  </a:lnTo>
                  <a:lnTo>
                    <a:pt x="1784" y="2290"/>
                  </a:lnTo>
                  <a:lnTo>
                    <a:pt x="2155" y="2189"/>
                  </a:lnTo>
                  <a:lnTo>
                    <a:pt x="2188" y="2122"/>
                  </a:lnTo>
                  <a:lnTo>
                    <a:pt x="2188" y="2055"/>
                  </a:lnTo>
                  <a:lnTo>
                    <a:pt x="2256" y="2055"/>
                  </a:lnTo>
                  <a:lnTo>
                    <a:pt x="2289" y="2021"/>
                  </a:lnTo>
                  <a:lnTo>
                    <a:pt x="2289" y="1987"/>
                  </a:lnTo>
                  <a:lnTo>
                    <a:pt x="2256" y="1550"/>
                  </a:lnTo>
                  <a:lnTo>
                    <a:pt x="2188" y="1078"/>
                  </a:lnTo>
                  <a:lnTo>
                    <a:pt x="2121" y="607"/>
                  </a:lnTo>
                  <a:lnTo>
                    <a:pt x="2020" y="169"/>
                  </a:lnTo>
                  <a:lnTo>
                    <a:pt x="2020" y="102"/>
                  </a:lnTo>
                  <a:lnTo>
                    <a:pt x="2020" y="68"/>
                  </a:lnTo>
                  <a:lnTo>
                    <a:pt x="19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6" name="Google Shape;556;p4"/>
            <p:cNvSpPr/>
            <p:nvPr/>
          </p:nvSpPr>
          <p:spPr>
            <a:xfrm>
              <a:off x="2621869" y="5935884"/>
              <a:ext cx="138757" cy="152174"/>
            </a:xfrm>
            <a:custGeom>
              <a:avLst/>
              <a:gdLst/>
              <a:ahLst/>
              <a:cxnLst/>
              <a:rect l="l" t="t" r="r" b="b"/>
              <a:pathLst>
                <a:path w="2089" h="2291" extrusionOk="0">
                  <a:moveTo>
                    <a:pt x="1684" y="1"/>
                  </a:moveTo>
                  <a:lnTo>
                    <a:pt x="1482" y="34"/>
                  </a:lnTo>
                  <a:lnTo>
                    <a:pt x="1078" y="102"/>
                  </a:lnTo>
                  <a:lnTo>
                    <a:pt x="573" y="169"/>
                  </a:lnTo>
                  <a:lnTo>
                    <a:pt x="68" y="270"/>
                  </a:lnTo>
                  <a:lnTo>
                    <a:pt x="1" y="304"/>
                  </a:lnTo>
                  <a:lnTo>
                    <a:pt x="1" y="337"/>
                  </a:lnTo>
                  <a:lnTo>
                    <a:pt x="1" y="405"/>
                  </a:lnTo>
                  <a:lnTo>
                    <a:pt x="34" y="438"/>
                  </a:lnTo>
                  <a:lnTo>
                    <a:pt x="34" y="640"/>
                  </a:lnTo>
                  <a:lnTo>
                    <a:pt x="68" y="809"/>
                  </a:lnTo>
                  <a:lnTo>
                    <a:pt x="102" y="1213"/>
                  </a:lnTo>
                  <a:lnTo>
                    <a:pt x="169" y="1684"/>
                  </a:lnTo>
                  <a:lnTo>
                    <a:pt x="203" y="1920"/>
                  </a:lnTo>
                  <a:lnTo>
                    <a:pt x="270" y="2156"/>
                  </a:lnTo>
                  <a:lnTo>
                    <a:pt x="270" y="2189"/>
                  </a:lnTo>
                  <a:lnTo>
                    <a:pt x="270" y="2257"/>
                  </a:lnTo>
                  <a:lnTo>
                    <a:pt x="304" y="2290"/>
                  </a:lnTo>
                  <a:lnTo>
                    <a:pt x="371" y="2290"/>
                  </a:lnTo>
                  <a:lnTo>
                    <a:pt x="1415" y="2122"/>
                  </a:lnTo>
                  <a:lnTo>
                    <a:pt x="1785" y="2055"/>
                  </a:lnTo>
                  <a:lnTo>
                    <a:pt x="1953" y="2021"/>
                  </a:lnTo>
                  <a:lnTo>
                    <a:pt x="2088" y="1886"/>
                  </a:lnTo>
                  <a:lnTo>
                    <a:pt x="1920" y="1853"/>
                  </a:lnTo>
                  <a:lnTo>
                    <a:pt x="1751" y="1853"/>
                  </a:lnTo>
                  <a:lnTo>
                    <a:pt x="1381" y="1920"/>
                  </a:lnTo>
                  <a:lnTo>
                    <a:pt x="438" y="2088"/>
                  </a:lnTo>
                  <a:lnTo>
                    <a:pt x="405" y="1853"/>
                  </a:lnTo>
                  <a:lnTo>
                    <a:pt x="371" y="1617"/>
                  </a:lnTo>
                  <a:lnTo>
                    <a:pt x="304" y="1179"/>
                  </a:lnTo>
                  <a:lnTo>
                    <a:pt x="270" y="809"/>
                  </a:lnTo>
                  <a:lnTo>
                    <a:pt x="236" y="607"/>
                  </a:lnTo>
                  <a:lnTo>
                    <a:pt x="169" y="438"/>
                  </a:lnTo>
                  <a:lnTo>
                    <a:pt x="708" y="371"/>
                  </a:lnTo>
                  <a:lnTo>
                    <a:pt x="1246" y="270"/>
                  </a:lnTo>
                  <a:lnTo>
                    <a:pt x="1617" y="203"/>
                  </a:lnTo>
                  <a:lnTo>
                    <a:pt x="1785" y="169"/>
                  </a:lnTo>
                  <a:lnTo>
                    <a:pt x="1886" y="34"/>
                  </a:lnTo>
                  <a:lnTo>
                    <a:pt x="168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7" name="Google Shape;557;p4"/>
            <p:cNvSpPr/>
            <p:nvPr/>
          </p:nvSpPr>
          <p:spPr>
            <a:xfrm>
              <a:off x="2626319" y="6152820"/>
              <a:ext cx="44835" cy="35868"/>
            </a:xfrm>
            <a:custGeom>
              <a:avLst/>
              <a:gdLst/>
              <a:ahLst/>
              <a:cxnLst/>
              <a:rect l="l" t="t" r="r" b="b"/>
              <a:pathLst>
                <a:path w="675" h="540" extrusionOk="0">
                  <a:moveTo>
                    <a:pt x="136" y="1"/>
                  </a:moveTo>
                  <a:lnTo>
                    <a:pt x="68" y="34"/>
                  </a:lnTo>
                  <a:lnTo>
                    <a:pt x="1" y="68"/>
                  </a:lnTo>
                  <a:lnTo>
                    <a:pt x="35" y="135"/>
                  </a:lnTo>
                  <a:lnTo>
                    <a:pt x="68" y="203"/>
                  </a:lnTo>
                  <a:lnTo>
                    <a:pt x="102" y="304"/>
                  </a:lnTo>
                  <a:lnTo>
                    <a:pt x="169" y="405"/>
                  </a:lnTo>
                  <a:lnTo>
                    <a:pt x="237" y="472"/>
                  </a:lnTo>
                  <a:lnTo>
                    <a:pt x="338" y="539"/>
                  </a:lnTo>
                  <a:lnTo>
                    <a:pt x="439" y="539"/>
                  </a:lnTo>
                  <a:lnTo>
                    <a:pt x="472" y="506"/>
                  </a:lnTo>
                  <a:lnTo>
                    <a:pt x="573" y="270"/>
                  </a:lnTo>
                  <a:lnTo>
                    <a:pt x="641" y="169"/>
                  </a:lnTo>
                  <a:lnTo>
                    <a:pt x="674" y="102"/>
                  </a:lnTo>
                  <a:lnTo>
                    <a:pt x="674" y="68"/>
                  </a:lnTo>
                  <a:lnTo>
                    <a:pt x="641" y="34"/>
                  </a:lnTo>
                  <a:lnTo>
                    <a:pt x="607" y="1"/>
                  </a:lnTo>
                  <a:lnTo>
                    <a:pt x="506" y="34"/>
                  </a:lnTo>
                  <a:lnTo>
                    <a:pt x="439" y="102"/>
                  </a:lnTo>
                  <a:lnTo>
                    <a:pt x="338" y="337"/>
                  </a:lnTo>
                  <a:lnTo>
                    <a:pt x="237" y="203"/>
                  </a:lnTo>
                  <a:lnTo>
                    <a:pt x="203" y="68"/>
                  </a:lnTo>
                  <a:lnTo>
                    <a:pt x="169" y="34"/>
                  </a:lnTo>
                  <a:lnTo>
                    <a:pt x="13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8" name="Google Shape;558;p4"/>
            <p:cNvSpPr/>
            <p:nvPr/>
          </p:nvSpPr>
          <p:spPr>
            <a:xfrm>
              <a:off x="2469827" y="6177397"/>
              <a:ext cx="35802" cy="35868"/>
            </a:xfrm>
            <a:custGeom>
              <a:avLst/>
              <a:gdLst/>
              <a:ahLst/>
              <a:cxnLst/>
              <a:rect l="l" t="t" r="r" b="b"/>
              <a:pathLst>
                <a:path w="539" h="540" extrusionOk="0">
                  <a:moveTo>
                    <a:pt x="371" y="1"/>
                  </a:moveTo>
                  <a:lnTo>
                    <a:pt x="270" y="35"/>
                  </a:lnTo>
                  <a:lnTo>
                    <a:pt x="169" y="68"/>
                  </a:lnTo>
                  <a:lnTo>
                    <a:pt x="101" y="102"/>
                  </a:lnTo>
                  <a:lnTo>
                    <a:pt x="34" y="169"/>
                  </a:lnTo>
                  <a:lnTo>
                    <a:pt x="0" y="237"/>
                  </a:lnTo>
                  <a:lnTo>
                    <a:pt x="0" y="338"/>
                  </a:lnTo>
                  <a:lnTo>
                    <a:pt x="34" y="405"/>
                  </a:lnTo>
                  <a:lnTo>
                    <a:pt x="101" y="472"/>
                  </a:lnTo>
                  <a:lnTo>
                    <a:pt x="169" y="540"/>
                  </a:lnTo>
                  <a:lnTo>
                    <a:pt x="371" y="540"/>
                  </a:lnTo>
                  <a:lnTo>
                    <a:pt x="438" y="506"/>
                  </a:lnTo>
                  <a:lnTo>
                    <a:pt x="505" y="472"/>
                  </a:lnTo>
                  <a:lnTo>
                    <a:pt x="505" y="371"/>
                  </a:lnTo>
                  <a:lnTo>
                    <a:pt x="505" y="338"/>
                  </a:lnTo>
                  <a:lnTo>
                    <a:pt x="472" y="338"/>
                  </a:lnTo>
                  <a:lnTo>
                    <a:pt x="404" y="304"/>
                  </a:lnTo>
                  <a:lnTo>
                    <a:pt x="337" y="371"/>
                  </a:lnTo>
                  <a:lnTo>
                    <a:pt x="202" y="371"/>
                  </a:lnTo>
                  <a:lnTo>
                    <a:pt x="169" y="304"/>
                  </a:lnTo>
                  <a:lnTo>
                    <a:pt x="202" y="237"/>
                  </a:lnTo>
                  <a:lnTo>
                    <a:pt x="236" y="237"/>
                  </a:lnTo>
                  <a:lnTo>
                    <a:pt x="303" y="169"/>
                  </a:lnTo>
                  <a:lnTo>
                    <a:pt x="404" y="136"/>
                  </a:lnTo>
                  <a:lnTo>
                    <a:pt x="505" y="102"/>
                  </a:lnTo>
                  <a:lnTo>
                    <a:pt x="539" y="102"/>
                  </a:lnTo>
                  <a:lnTo>
                    <a:pt x="539" y="68"/>
                  </a:lnTo>
                  <a:lnTo>
                    <a:pt x="438" y="35"/>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9" name="Google Shape;559;p4"/>
            <p:cNvSpPr/>
            <p:nvPr/>
          </p:nvSpPr>
          <p:spPr>
            <a:xfrm>
              <a:off x="2568199" y="6101409"/>
              <a:ext cx="158883" cy="147657"/>
            </a:xfrm>
            <a:custGeom>
              <a:avLst/>
              <a:gdLst/>
              <a:ahLst/>
              <a:cxnLst/>
              <a:rect l="l" t="t" r="r" b="b"/>
              <a:pathLst>
                <a:path w="2392" h="2223" extrusionOk="0">
                  <a:moveTo>
                    <a:pt x="1886" y="0"/>
                  </a:moveTo>
                  <a:lnTo>
                    <a:pt x="1684" y="34"/>
                  </a:lnTo>
                  <a:lnTo>
                    <a:pt x="1347" y="101"/>
                  </a:lnTo>
                  <a:lnTo>
                    <a:pt x="741" y="169"/>
                  </a:lnTo>
                  <a:lnTo>
                    <a:pt x="438" y="236"/>
                  </a:lnTo>
                  <a:lnTo>
                    <a:pt x="135" y="303"/>
                  </a:lnTo>
                  <a:lnTo>
                    <a:pt x="135" y="236"/>
                  </a:lnTo>
                  <a:lnTo>
                    <a:pt x="102" y="202"/>
                  </a:lnTo>
                  <a:lnTo>
                    <a:pt x="68" y="202"/>
                  </a:lnTo>
                  <a:lnTo>
                    <a:pt x="34" y="236"/>
                  </a:lnTo>
                  <a:lnTo>
                    <a:pt x="1" y="472"/>
                  </a:lnTo>
                  <a:lnTo>
                    <a:pt x="1" y="707"/>
                  </a:lnTo>
                  <a:lnTo>
                    <a:pt x="68" y="1145"/>
                  </a:lnTo>
                  <a:lnTo>
                    <a:pt x="169" y="1684"/>
                  </a:lnTo>
                  <a:lnTo>
                    <a:pt x="203" y="1919"/>
                  </a:lnTo>
                  <a:lnTo>
                    <a:pt x="304" y="2189"/>
                  </a:lnTo>
                  <a:lnTo>
                    <a:pt x="337" y="2222"/>
                  </a:lnTo>
                  <a:lnTo>
                    <a:pt x="405" y="2222"/>
                  </a:lnTo>
                  <a:lnTo>
                    <a:pt x="438" y="2189"/>
                  </a:lnTo>
                  <a:lnTo>
                    <a:pt x="438" y="2155"/>
                  </a:lnTo>
                  <a:lnTo>
                    <a:pt x="405" y="1886"/>
                  </a:lnTo>
                  <a:lnTo>
                    <a:pt x="371" y="1616"/>
                  </a:lnTo>
                  <a:lnTo>
                    <a:pt x="270" y="1111"/>
                  </a:lnTo>
                  <a:lnTo>
                    <a:pt x="203" y="741"/>
                  </a:lnTo>
                  <a:lnTo>
                    <a:pt x="169" y="404"/>
                  </a:lnTo>
                  <a:lnTo>
                    <a:pt x="573" y="371"/>
                  </a:lnTo>
                  <a:lnTo>
                    <a:pt x="977" y="337"/>
                  </a:lnTo>
                  <a:lnTo>
                    <a:pt x="1886" y="169"/>
                  </a:lnTo>
                  <a:lnTo>
                    <a:pt x="1920" y="202"/>
                  </a:lnTo>
                  <a:lnTo>
                    <a:pt x="1987" y="202"/>
                  </a:lnTo>
                  <a:lnTo>
                    <a:pt x="1987" y="472"/>
                  </a:lnTo>
                  <a:lnTo>
                    <a:pt x="2021" y="775"/>
                  </a:lnTo>
                  <a:lnTo>
                    <a:pt x="2189" y="1785"/>
                  </a:lnTo>
                  <a:lnTo>
                    <a:pt x="1987" y="1785"/>
                  </a:lnTo>
                  <a:lnTo>
                    <a:pt x="1785" y="1818"/>
                  </a:lnTo>
                  <a:lnTo>
                    <a:pt x="1381" y="1886"/>
                  </a:lnTo>
                  <a:lnTo>
                    <a:pt x="876" y="1953"/>
                  </a:lnTo>
                  <a:lnTo>
                    <a:pt x="640" y="2020"/>
                  </a:lnTo>
                  <a:lnTo>
                    <a:pt x="539" y="2054"/>
                  </a:lnTo>
                  <a:lnTo>
                    <a:pt x="438" y="2155"/>
                  </a:lnTo>
                  <a:lnTo>
                    <a:pt x="539" y="2189"/>
                  </a:lnTo>
                  <a:lnTo>
                    <a:pt x="640" y="2222"/>
                  </a:lnTo>
                  <a:lnTo>
                    <a:pt x="842" y="2222"/>
                  </a:lnTo>
                  <a:lnTo>
                    <a:pt x="1280" y="2121"/>
                  </a:lnTo>
                  <a:lnTo>
                    <a:pt x="1751" y="2088"/>
                  </a:lnTo>
                  <a:lnTo>
                    <a:pt x="1987" y="2020"/>
                  </a:lnTo>
                  <a:lnTo>
                    <a:pt x="2223" y="1953"/>
                  </a:lnTo>
                  <a:lnTo>
                    <a:pt x="2256" y="1987"/>
                  </a:lnTo>
                  <a:lnTo>
                    <a:pt x="2324" y="1987"/>
                  </a:lnTo>
                  <a:lnTo>
                    <a:pt x="2357" y="1953"/>
                  </a:lnTo>
                  <a:lnTo>
                    <a:pt x="2391" y="1886"/>
                  </a:lnTo>
                  <a:lnTo>
                    <a:pt x="2223" y="876"/>
                  </a:lnTo>
                  <a:lnTo>
                    <a:pt x="2189" y="438"/>
                  </a:lnTo>
                  <a:lnTo>
                    <a:pt x="2155" y="236"/>
                  </a:lnTo>
                  <a:lnTo>
                    <a:pt x="2054" y="34"/>
                  </a:lnTo>
                  <a:lnTo>
                    <a:pt x="2021" y="34"/>
                  </a:lnTo>
                  <a:lnTo>
                    <a:pt x="2021" y="68"/>
                  </a:lnTo>
                  <a:lnTo>
                    <a:pt x="1953" y="34"/>
                  </a:lnTo>
                  <a:lnTo>
                    <a:pt x="188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0" name="Google Shape;560;p4"/>
            <p:cNvSpPr/>
            <p:nvPr/>
          </p:nvSpPr>
          <p:spPr>
            <a:xfrm>
              <a:off x="2418350" y="6125986"/>
              <a:ext cx="145465" cy="147657"/>
            </a:xfrm>
            <a:custGeom>
              <a:avLst/>
              <a:gdLst/>
              <a:ahLst/>
              <a:cxnLst/>
              <a:rect l="l" t="t" r="r" b="b"/>
              <a:pathLst>
                <a:path w="2190" h="2223" extrusionOk="0">
                  <a:moveTo>
                    <a:pt x="1819" y="1"/>
                  </a:moveTo>
                  <a:lnTo>
                    <a:pt x="1314" y="68"/>
                  </a:lnTo>
                  <a:lnTo>
                    <a:pt x="775" y="135"/>
                  </a:lnTo>
                  <a:lnTo>
                    <a:pt x="371" y="169"/>
                  </a:lnTo>
                  <a:lnTo>
                    <a:pt x="169" y="203"/>
                  </a:lnTo>
                  <a:lnTo>
                    <a:pt x="1" y="270"/>
                  </a:lnTo>
                  <a:lnTo>
                    <a:pt x="1" y="304"/>
                  </a:lnTo>
                  <a:lnTo>
                    <a:pt x="135" y="371"/>
                  </a:lnTo>
                  <a:lnTo>
                    <a:pt x="338" y="405"/>
                  </a:lnTo>
                  <a:lnTo>
                    <a:pt x="674" y="337"/>
                  </a:lnTo>
                  <a:lnTo>
                    <a:pt x="1213" y="270"/>
                  </a:lnTo>
                  <a:lnTo>
                    <a:pt x="1752" y="203"/>
                  </a:lnTo>
                  <a:lnTo>
                    <a:pt x="1752" y="371"/>
                  </a:lnTo>
                  <a:lnTo>
                    <a:pt x="1785" y="539"/>
                  </a:lnTo>
                  <a:lnTo>
                    <a:pt x="1853" y="910"/>
                  </a:lnTo>
                  <a:lnTo>
                    <a:pt x="1920" y="1381"/>
                  </a:lnTo>
                  <a:lnTo>
                    <a:pt x="1954" y="1617"/>
                  </a:lnTo>
                  <a:lnTo>
                    <a:pt x="1987" y="1819"/>
                  </a:lnTo>
                  <a:lnTo>
                    <a:pt x="1011" y="1953"/>
                  </a:lnTo>
                  <a:lnTo>
                    <a:pt x="674" y="1987"/>
                  </a:lnTo>
                  <a:lnTo>
                    <a:pt x="506" y="2021"/>
                  </a:lnTo>
                  <a:lnTo>
                    <a:pt x="371" y="2122"/>
                  </a:lnTo>
                  <a:lnTo>
                    <a:pt x="540" y="2189"/>
                  </a:lnTo>
                  <a:lnTo>
                    <a:pt x="708" y="2223"/>
                  </a:lnTo>
                  <a:lnTo>
                    <a:pt x="1045" y="2155"/>
                  </a:lnTo>
                  <a:lnTo>
                    <a:pt x="2122" y="2021"/>
                  </a:lnTo>
                  <a:lnTo>
                    <a:pt x="2189" y="1987"/>
                  </a:lnTo>
                  <a:lnTo>
                    <a:pt x="2189" y="1953"/>
                  </a:lnTo>
                  <a:lnTo>
                    <a:pt x="2189" y="1886"/>
                  </a:lnTo>
                  <a:lnTo>
                    <a:pt x="2156" y="1852"/>
                  </a:lnTo>
                  <a:lnTo>
                    <a:pt x="2156" y="1617"/>
                  </a:lnTo>
                  <a:lnTo>
                    <a:pt x="2122" y="1347"/>
                  </a:lnTo>
                  <a:lnTo>
                    <a:pt x="2021" y="876"/>
                  </a:lnTo>
                  <a:lnTo>
                    <a:pt x="1987" y="506"/>
                  </a:lnTo>
                  <a:lnTo>
                    <a:pt x="1954" y="337"/>
                  </a:lnTo>
                  <a:lnTo>
                    <a:pt x="1886" y="135"/>
                  </a:lnTo>
                  <a:lnTo>
                    <a:pt x="1920" y="102"/>
                  </a:lnTo>
                  <a:lnTo>
                    <a:pt x="1920" y="34"/>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1" name="Google Shape;561;p4"/>
            <p:cNvSpPr/>
            <p:nvPr/>
          </p:nvSpPr>
          <p:spPr>
            <a:xfrm>
              <a:off x="2409449" y="6143853"/>
              <a:ext cx="31351" cy="134240"/>
            </a:xfrm>
            <a:custGeom>
              <a:avLst/>
              <a:gdLst/>
              <a:ahLst/>
              <a:cxnLst/>
              <a:rect l="l" t="t" r="r" b="b"/>
              <a:pathLst>
                <a:path w="472" h="2021" extrusionOk="0">
                  <a:moveTo>
                    <a:pt x="67" y="1"/>
                  </a:moveTo>
                  <a:lnTo>
                    <a:pt x="34" y="35"/>
                  </a:lnTo>
                  <a:lnTo>
                    <a:pt x="0" y="270"/>
                  </a:lnTo>
                  <a:lnTo>
                    <a:pt x="34" y="506"/>
                  </a:lnTo>
                  <a:lnTo>
                    <a:pt x="101" y="944"/>
                  </a:lnTo>
                  <a:lnTo>
                    <a:pt x="202" y="1482"/>
                  </a:lnTo>
                  <a:lnTo>
                    <a:pt x="269" y="1718"/>
                  </a:lnTo>
                  <a:lnTo>
                    <a:pt x="337" y="1987"/>
                  </a:lnTo>
                  <a:lnTo>
                    <a:pt x="370" y="2021"/>
                  </a:lnTo>
                  <a:lnTo>
                    <a:pt x="438" y="2021"/>
                  </a:lnTo>
                  <a:lnTo>
                    <a:pt x="472" y="1987"/>
                  </a:lnTo>
                  <a:lnTo>
                    <a:pt x="472" y="1954"/>
                  </a:lnTo>
                  <a:lnTo>
                    <a:pt x="438" y="1684"/>
                  </a:lnTo>
                  <a:lnTo>
                    <a:pt x="404" y="1415"/>
                  </a:lnTo>
                  <a:lnTo>
                    <a:pt x="269" y="910"/>
                  </a:lnTo>
                  <a:lnTo>
                    <a:pt x="202" y="472"/>
                  </a:lnTo>
                  <a:lnTo>
                    <a:pt x="168" y="270"/>
                  </a:lnTo>
                  <a:lnTo>
                    <a:pt x="101" y="35"/>
                  </a:lnTo>
                  <a:lnTo>
                    <a:pt x="10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2" name="Google Shape;562;p4"/>
            <p:cNvSpPr/>
            <p:nvPr/>
          </p:nvSpPr>
          <p:spPr>
            <a:xfrm>
              <a:off x="2518980" y="6011938"/>
              <a:ext cx="42577" cy="62703"/>
            </a:xfrm>
            <a:custGeom>
              <a:avLst/>
              <a:gdLst/>
              <a:ahLst/>
              <a:cxnLst/>
              <a:rect l="l" t="t" r="r" b="b"/>
              <a:pathLst>
                <a:path w="641" h="944" extrusionOk="0">
                  <a:moveTo>
                    <a:pt x="439" y="0"/>
                  </a:moveTo>
                  <a:lnTo>
                    <a:pt x="304" y="34"/>
                  </a:lnTo>
                  <a:lnTo>
                    <a:pt x="169" y="68"/>
                  </a:lnTo>
                  <a:lnTo>
                    <a:pt x="136" y="101"/>
                  </a:lnTo>
                  <a:lnTo>
                    <a:pt x="102" y="101"/>
                  </a:lnTo>
                  <a:lnTo>
                    <a:pt x="35" y="135"/>
                  </a:lnTo>
                  <a:lnTo>
                    <a:pt x="1" y="169"/>
                  </a:lnTo>
                  <a:lnTo>
                    <a:pt x="35" y="202"/>
                  </a:lnTo>
                  <a:lnTo>
                    <a:pt x="35" y="236"/>
                  </a:lnTo>
                  <a:lnTo>
                    <a:pt x="68" y="236"/>
                  </a:lnTo>
                  <a:lnTo>
                    <a:pt x="136" y="573"/>
                  </a:lnTo>
                  <a:lnTo>
                    <a:pt x="237" y="876"/>
                  </a:lnTo>
                  <a:lnTo>
                    <a:pt x="270" y="943"/>
                  </a:lnTo>
                  <a:lnTo>
                    <a:pt x="338" y="943"/>
                  </a:lnTo>
                  <a:lnTo>
                    <a:pt x="371" y="910"/>
                  </a:lnTo>
                  <a:lnTo>
                    <a:pt x="405" y="842"/>
                  </a:lnTo>
                  <a:lnTo>
                    <a:pt x="304" y="539"/>
                  </a:lnTo>
                  <a:lnTo>
                    <a:pt x="405" y="539"/>
                  </a:lnTo>
                  <a:lnTo>
                    <a:pt x="472" y="505"/>
                  </a:lnTo>
                  <a:lnTo>
                    <a:pt x="540" y="472"/>
                  </a:lnTo>
                  <a:lnTo>
                    <a:pt x="573" y="438"/>
                  </a:lnTo>
                  <a:lnTo>
                    <a:pt x="573" y="404"/>
                  </a:lnTo>
                  <a:lnTo>
                    <a:pt x="540" y="371"/>
                  </a:lnTo>
                  <a:lnTo>
                    <a:pt x="472" y="371"/>
                  </a:lnTo>
                  <a:lnTo>
                    <a:pt x="338" y="404"/>
                  </a:lnTo>
                  <a:lnTo>
                    <a:pt x="304" y="438"/>
                  </a:lnTo>
                  <a:lnTo>
                    <a:pt x="237" y="236"/>
                  </a:lnTo>
                  <a:lnTo>
                    <a:pt x="338" y="236"/>
                  </a:lnTo>
                  <a:lnTo>
                    <a:pt x="472" y="169"/>
                  </a:lnTo>
                  <a:lnTo>
                    <a:pt x="540" y="169"/>
                  </a:lnTo>
                  <a:lnTo>
                    <a:pt x="607" y="101"/>
                  </a:lnTo>
                  <a:lnTo>
                    <a:pt x="641" y="68"/>
                  </a:lnTo>
                  <a:lnTo>
                    <a:pt x="607" y="34"/>
                  </a:lnTo>
                  <a:lnTo>
                    <a:pt x="57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3" name="Google Shape;563;p4"/>
            <p:cNvSpPr/>
            <p:nvPr/>
          </p:nvSpPr>
          <p:spPr>
            <a:xfrm>
              <a:off x="2458602" y="5953819"/>
              <a:ext cx="156624" cy="156558"/>
            </a:xfrm>
            <a:custGeom>
              <a:avLst/>
              <a:gdLst/>
              <a:ahLst/>
              <a:cxnLst/>
              <a:rect l="l" t="t" r="r" b="b"/>
              <a:pathLst>
                <a:path w="2358" h="2357" extrusionOk="0">
                  <a:moveTo>
                    <a:pt x="1987" y="0"/>
                  </a:moveTo>
                  <a:lnTo>
                    <a:pt x="1954" y="34"/>
                  </a:lnTo>
                  <a:lnTo>
                    <a:pt x="1954" y="135"/>
                  </a:lnTo>
                  <a:lnTo>
                    <a:pt x="1651" y="135"/>
                  </a:lnTo>
                  <a:lnTo>
                    <a:pt x="1348" y="168"/>
                  </a:lnTo>
                  <a:lnTo>
                    <a:pt x="742" y="269"/>
                  </a:lnTo>
                  <a:lnTo>
                    <a:pt x="405" y="303"/>
                  </a:lnTo>
                  <a:lnTo>
                    <a:pt x="203" y="337"/>
                  </a:lnTo>
                  <a:lnTo>
                    <a:pt x="136" y="370"/>
                  </a:lnTo>
                  <a:lnTo>
                    <a:pt x="102" y="438"/>
                  </a:lnTo>
                  <a:lnTo>
                    <a:pt x="68" y="438"/>
                  </a:lnTo>
                  <a:lnTo>
                    <a:pt x="68" y="404"/>
                  </a:lnTo>
                  <a:lnTo>
                    <a:pt x="35" y="438"/>
                  </a:lnTo>
                  <a:lnTo>
                    <a:pt x="1" y="640"/>
                  </a:lnTo>
                  <a:lnTo>
                    <a:pt x="35" y="842"/>
                  </a:lnTo>
                  <a:lnTo>
                    <a:pt x="136" y="1279"/>
                  </a:lnTo>
                  <a:lnTo>
                    <a:pt x="270" y="2290"/>
                  </a:lnTo>
                  <a:lnTo>
                    <a:pt x="304" y="2357"/>
                  </a:lnTo>
                  <a:lnTo>
                    <a:pt x="405" y="2357"/>
                  </a:lnTo>
                  <a:lnTo>
                    <a:pt x="439" y="2323"/>
                  </a:lnTo>
                  <a:lnTo>
                    <a:pt x="674" y="2323"/>
                  </a:lnTo>
                  <a:lnTo>
                    <a:pt x="944" y="2290"/>
                  </a:lnTo>
                  <a:lnTo>
                    <a:pt x="1415" y="2189"/>
                  </a:lnTo>
                  <a:lnTo>
                    <a:pt x="1819" y="2155"/>
                  </a:lnTo>
                  <a:lnTo>
                    <a:pt x="2055" y="2088"/>
                  </a:lnTo>
                  <a:lnTo>
                    <a:pt x="2122" y="2054"/>
                  </a:lnTo>
                  <a:lnTo>
                    <a:pt x="2189" y="1987"/>
                  </a:lnTo>
                  <a:lnTo>
                    <a:pt x="2189" y="1953"/>
                  </a:lnTo>
                  <a:lnTo>
                    <a:pt x="2088" y="1919"/>
                  </a:lnTo>
                  <a:lnTo>
                    <a:pt x="1987" y="1886"/>
                  </a:lnTo>
                  <a:lnTo>
                    <a:pt x="1718" y="1886"/>
                  </a:lnTo>
                  <a:lnTo>
                    <a:pt x="1247" y="1987"/>
                  </a:lnTo>
                  <a:lnTo>
                    <a:pt x="843" y="2054"/>
                  </a:lnTo>
                  <a:lnTo>
                    <a:pt x="641" y="2088"/>
                  </a:lnTo>
                  <a:lnTo>
                    <a:pt x="439" y="2121"/>
                  </a:lnTo>
                  <a:lnTo>
                    <a:pt x="270" y="1111"/>
                  </a:lnTo>
                  <a:lnTo>
                    <a:pt x="237" y="842"/>
                  </a:lnTo>
                  <a:lnTo>
                    <a:pt x="136" y="572"/>
                  </a:lnTo>
                  <a:lnTo>
                    <a:pt x="203" y="572"/>
                  </a:lnTo>
                  <a:lnTo>
                    <a:pt x="237" y="539"/>
                  </a:lnTo>
                  <a:lnTo>
                    <a:pt x="237" y="505"/>
                  </a:lnTo>
                  <a:lnTo>
                    <a:pt x="1179" y="370"/>
                  </a:lnTo>
                  <a:lnTo>
                    <a:pt x="1550" y="303"/>
                  </a:lnTo>
                  <a:lnTo>
                    <a:pt x="1954" y="202"/>
                  </a:lnTo>
                  <a:lnTo>
                    <a:pt x="2021" y="572"/>
                  </a:lnTo>
                  <a:lnTo>
                    <a:pt x="2055" y="943"/>
                  </a:lnTo>
                  <a:lnTo>
                    <a:pt x="2122" y="1448"/>
                  </a:lnTo>
                  <a:lnTo>
                    <a:pt x="2156" y="1717"/>
                  </a:lnTo>
                  <a:lnTo>
                    <a:pt x="2189" y="1953"/>
                  </a:lnTo>
                  <a:lnTo>
                    <a:pt x="2223" y="2020"/>
                  </a:lnTo>
                  <a:lnTo>
                    <a:pt x="2324" y="2020"/>
                  </a:lnTo>
                  <a:lnTo>
                    <a:pt x="2324" y="1953"/>
                  </a:lnTo>
                  <a:lnTo>
                    <a:pt x="2358" y="1717"/>
                  </a:lnTo>
                  <a:lnTo>
                    <a:pt x="2324" y="1448"/>
                  </a:lnTo>
                  <a:lnTo>
                    <a:pt x="2257" y="909"/>
                  </a:lnTo>
                  <a:lnTo>
                    <a:pt x="2189" y="471"/>
                  </a:lnTo>
                  <a:lnTo>
                    <a:pt x="2122" y="236"/>
                  </a:lnTo>
                  <a:lnTo>
                    <a:pt x="2055" y="34"/>
                  </a:lnTo>
                  <a:lnTo>
                    <a:pt x="198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4" name="Google Shape;564;p4"/>
            <p:cNvSpPr/>
            <p:nvPr/>
          </p:nvSpPr>
          <p:spPr>
            <a:xfrm>
              <a:off x="3051224" y="6025356"/>
              <a:ext cx="156624" cy="154366"/>
            </a:xfrm>
            <a:custGeom>
              <a:avLst/>
              <a:gdLst/>
              <a:ahLst/>
              <a:cxnLst/>
              <a:rect l="l" t="t" r="r" b="b"/>
              <a:pathLst>
                <a:path w="2358" h="2324" extrusionOk="0">
                  <a:moveTo>
                    <a:pt x="1954" y="303"/>
                  </a:moveTo>
                  <a:lnTo>
                    <a:pt x="1987" y="640"/>
                  </a:lnTo>
                  <a:lnTo>
                    <a:pt x="2055" y="943"/>
                  </a:lnTo>
                  <a:lnTo>
                    <a:pt x="2088" y="1381"/>
                  </a:lnTo>
                  <a:lnTo>
                    <a:pt x="2122" y="1617"/>
                  </a:lnTo>
                  <a:lnTo>
                    <a:pt x="2189" y="1819"/>
                  </a:lnTo>
                  <a:lnTo>
                    <a:pt x="1280" y="1920"/>
                  </a:lnTo>
                  <a:lnTo>
                    <a:pt x="843" y="2021"/>
                  </a:lnTo>
                  <a:lnTo>
                    <a:pt x="405" y="2155"/>
                  </a:lnTo>
                  <a:lnTo>
                    <a:pt x="338" y="1718"/>
                  </a:lnTo>
                  <a:lnTo>
                    <a:pt x="270" y="1280"/>
                  </a:lnTo>
                  <a:lnTo>
                    <a:pt x="237" y="809"/>
                  </a:lnTo>
                  <a:lnTo>
                    <a:pt x="203" y="573"/>
                  </a:lnTo>
                  <a:lnTo>
                    <a:pt x="102" y="371"/>
                  </a:lnTo>
                  <a:lnTo>
                    <a:pt x="102" y="371"/>
                  </a:lnTo>
                  <a:lnTo>
                    <a:pt x="304" y="438"/>
                  </a:lnTo>
                  <a:lnTo>
                    <a:pt x="472" y="438"/>
                  </a:lnTo>
                  <a:lnTo>
                    <a:pt x="843" y="371"/>
                  </a:lnTo>
                  <a:lnTo>
                    <a:pt x="1415" y="337"/>
                  </a:lnTo>
                  <a:lnTo>
                    <a:pt x="1954" y="303"/>
                  </a:lnTo>
                  <a:close/>
                  <a:moveTo>
                    <a:pt x="2021" y="0"/>
                  </a:moveTo>
                  <a:lnTo>
                    <a:pt x="1987" y="34"/>
                  </a:lnTo>
                  <a:lnTo>
                    <a:pt x="1954" y="68"/>
                  </a:lnTo>
                  <a:lnTo>
                    <a:pt x="1954" y="135"/>
                  </a:lnTo>
                  <a:lnTo>
                    <a:pt x="1449" y="135"/>
                  </a:lnTo>
                  <a:lnTo>
                    <a:pt x="944" y="169"/>
                  </a:lnTo>
                  <a:lnTo>
                    <a:pt x="506" y="202"/>
                  </a:lnTo>
                  <a:lnTo>
                    <a:pt x="304" y="270"/>
                  </a:lnTo>
                  <a:lnTo>
                    <a:pt x="203" y="303"/>
                  </a:lnTo>
                  <a:lnTo>
                    <a:pt x="102" y="371"/>
                  </a:lnTo>
                  <a:lnTo>
                    <a:pt x="68" y="371"/>
                  </a:lnTo>
                  <a:lnTo>
                    <a:pt x="35" y="506"/>
                  </a:lnTo>
                  <a:lnTo>
                    <a:pt x="1" y="674"/>
                  </a:lnTo>
                  <a:lnTo>
                    <a:pt x="35" y="977"/>
                  </a:lnTo>
                  <a:lnTo>
                    <a:pt x="102" y="1617"/>
                  </a:lnTo>
                  <a:lnTo>
                    <a:pt x="136" y="1785"/>
                  </a:lnTo>
                  <a:lnTo>
                    <a:pt x="169" y="2021"/>
                  </a:lnTo>
                  <a:lnTo>
                    <a:pt x="203" y="2122"/>
                  </a:lnTo>
                  <a:lnTo>
                    <a:pt x="237" y="2189"/>
                  </a:lnTo>
                  <a:lnTo>
                    <a:pt x="304" y="2256"/>
                  </a:lnTo>
                  <a:lnTo>
                    <a:pt x="371" y="2324"/>
                  </a:lnTo>
                  <a:lnTo>
                    <a:pt x="439" y="2290"/>
                  </a:lnTo>
                  <a:lnTo>
                    <a:pt x="439" y="2256"/>
                  </a:lnTo>
                  <a:lnTo>
                    <a:pt x="876" y="2256"/>
                  </a:lnTo>
                  <a:lnTo>
                    <a:pt x="1314" y="2189"/>
                  </a:lnTo>
                  <a:lnTo>
                    <a:pt x="2223" y="2021"/>
                  </a:lnTo>
                  <a:lnTo>
                    <a:pt x="2257" y="1987"/>
                  </a:lnTo>
                  <a:lnTo>
                    <a:pt x="2324" y="2021"/>
                  </a:lnTo>
                  <a:lnTo>
                    <a:pt x="2358" y="1953"/>
                  </a:lnTo>
                  <a:lnTo>
                    <a:pt x="2358" y="1751"/>
                  </a:lnTo>
                  <a:lnTo>
                    <a:pt x="2324" y="1516"/>
                  </a:lnTo>
                  <a:lnTo>
                    <a:pt x="2223" y="1078"/>
                  </a:lnTo>
                  <a:lnTo>
                    <a:pt x="2156" y="539"/>
                  </a:lnTo>
                  <a:lnTo>
                    <a:pt x="2122" y="303"/>
                  </a:lnTo>
                  <a:lnTo>
                    <a:pt x="2055" y="34"/>
                  </a:lnTo>
                  <a:lnTo>
                    <a:pt x="2021" y="34"/>
                  </a:lnTo>
                  <a:lnTo>
                    <a:pt x="20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5" name="Google Shape;565;p4"/>
            <p:cNvSpPr/>
            <p:nvPr/>
          </p:nvSpPr>
          <p:spPr>
            <a:xfrm>
              <a:off x="3368790" y="5982845"/>
              <a:ext cx="158883" cy="145465"/>
            </a:xfrm>
            <a:custGeom>
              <a:avLst/>
              <a:gdLst/>
              <a:ahLst/>
              <a:cxnLst/>
              <a:rect l="l" t="t" r="r" b="b"/>
              <a:pathLst>
                <a:path w="2392" h="2190" extrusionOk="0">
                  <a:moveTo>
                    <a:pt x="1684" y="1"/>
                  </a:moveTo>
                  <a:lnTo>
                    <a:pt x="1347" y="68"/>
                  </a:lnTo>
                  <a:lnTo>
                    <a:pt x="741" y="169"/>
                  </a:lnTo>
                  <a:lnTo>
                    <a:pt x="438" y="203"/>
                  </a:lnTo>
                  <a:lnTo>
                    <a:pt x="135" y="304"/>
                  </a:lnTo>
                  <a:lnTo>
                    <a:pt x="135" y="203"/>
                  </a:lnTo>
                  <a:lnTo>
                    <a:pt x="68" y="203"/>
                  </a:lnTo>
                  <a:lnTo>
                    <a:pt x="34" y="236"/>
                  </a:lnTo>
                  <a:lnTo>
                    <a:pt x="1" y="438"/>
                  </a:lnTo>
                  <a:lnTo>
                    <a:pt x="34" y="674"/>
                  </a:lnTo>
                  <a:lnTo>
                    <a:pt x="68" y="1146"/>
                  </a:lnTo>
                  <a:lnTo>
                    <a:pt x="169" y="1651"/>
                  </a:lnTo>
                  <a:lnTo>
                    <a:pt x="236" y="1920"/>
                  </a:lnTo>
                  <a:lnTo>
                    <a:pt x="304" y="2156"/>
                  </a:lnTo>
                  <a:lnTo>
                    <a:pt x="337" y="2189"/>
                  </a:lnTo>
                  <a:lnTo>
                    <a:pt x="438" y="2189"/>
                  </a:lnTo>
                  <a:lnTo>
                    <a:pt x="438" y="2122"/>
                  </a:lnTo>
                  <a:lnTo>
                    <a:pt x="405" y="1853"/>
                  </a:lnTo>
                  <a:lnTo>
                    <a:pt x="371" y="1617"/>
                  </a:lnTo>
                  <a:lnTo>
                    <a:pt x="270" y="1112"/>
                  </a:lnTo>
                  <a:lnTo>
                    <a:pt x="236" y="741"/>
                  </a:lnTo>
                  <a:lnTo>
                    <a:pt x="169" y="371"/>
                  </a:lnTo>
                  <a:lnTo>
                    <a:pt x="573" y="371"/>
                  </a:lnTo>
                  <a:lnTo>
                    <a:pt x="977" y="304"/>
                  </a:lnTo>
                  <a:lnTo>
                    <a:pt x="1886" y="169"/>
                  </a:lnTo>
                  <a:lnTo>
                    <a:pt x="1920" y="169"/>
                  </a:lnTo>
                  <a:lnTo>
                    <a:pt x="1953" y="203"/>
                  </a:lnTo>
                  <a:lnTo>
                    <a:pt x="1987" y="203"/>
                  </a:lnTo>
                  <a:lnTo>
                    <a:pt x="2021" y="472"/>
                  </a:lnTo>
                  <a:lnTo>
                    <a:pt x="2054" y="741"/>
                  </a:lnTo>
                  <a:lnTo>
                    <a:pt x="2189" y="1752"/>
                  </a:lnTo>
                  <a:lnTo>
                    <a:pt x="1987" y="1752"/>
                  </a:lnTo>
                  <a:lnTo>
                    <a:pt x="1785" y="1785"/>
                  </a:lnTo>
                  <a:lnTo>
                    <a:pt x="1381" y="1886"/>
                  </a:lnTo>
                  <a:lnTo>
                    <a:pt x="876" y="1920"/>
                  </a:lnTo>
                  <a:lnTo>
                    <a:pt x="640" y="1987"/>
                  </a:lnTo>
                  <a:lnTo>
                    <a:pt x="539" y="2055"/>
                  </a:lnTo>
                  <a:lnTo>
                    <a:pt x="472" y="2122"/>
                  </a:lnTo>
                  <a:lnTo>
                    <a:pt x="539" y="2189"/>
                  </a:lnTo>
                  <a:lnTo>
                    <a:pt x="842" y="2189"/>
                  </a:lnTo>
                  <a:lnTo>
                    <a:pt x="1280" y="2122"/>
                  </a:lnTo>
                  <a:lnTo>
                    <a:pt x="1751" y="2055"/>
                  </a:lnTo>
                  <a:lnTo>
                    <a:pt x="1987" y="2021"/>
                  </a:lnTo>
                  <a:lnTo>
                    <a:pt x="2223" y="1954"/>
                  </a:lnTo>
                  <a:lnTo>
                    <a:pt x="2256" y="1987"/>
                  </a:lnTo>
                  <a:lnTo>
                    <a:pt x="2324" y="1954"/>
                  </a:lnTo>
                  <a:lnTo>
                    <a:pt x="2358" y="1920"/>
                  </a:lnTo>
                  <a:lnTo>
                    <a:pt x="2391" y="1886"/>
                  </a:lnTo>
                  <a:lnTo>
                    <a:pt x="2223" y="876"/>
                  </a:lnTo>
                  <a:lnTo>
                    <a:pt x="2189" y="438"/>
                  </a:lnTo>
                  <a:lnTo>
                    <a:pt x="2155" y="203"/>
                  </a:lnTo>
                  <a:lnTo>
                    <a:pt x="2054" y="1"/>
                  </a:lnTo>
                  <a:lnTo>
                    <a:pt x="2021" y="68"/>
                  </a:lnTo>
                  <a:lnTo>
                    <a:pt x="2021" y="34"/>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6" name="Google Shape;566;p4"/>
            <p:cNvSpPr/>
            <p:nvPr/>
          </p:nvSpPr>
          <p:spPr>
            <a:xfrm>
              <a:off x="2729207" y="6072316"/>
              <a:ext cx="152174" cy="167783"/>
            </a:xfrm>
            <a:custGeom>
              <a:avLst/>
              <a:gdLst/>
              <a:ahLst/>
              <a:cxnLst/>
              <a:rect l="l" t="t" r="r" b="b"/>
              <a:pathLst>
                <a:path w="2291" h="2526" extrusionOk="0">
                  <a:moveTo>
                    <a:pt x="1953" y="169"/>
                  </a:moveTo>
                  <a:lnTo>
                    <a:pt x="1953" y="640"/>
                  </a:lnTo>
                  <a:lnTo>
                    <a:pt x="1987" y="1112"/>
                  </a:lnTo>
                  <a:lnTo>
                    <a:pt x="2054" y="1583"/>
                  </a:lnTo>
                  <a:lnTo>
                    <a:pt x="2155" y="2021"/>
                  </a:lnTo>
                  <a:lnTo>
                    <a:pt x="1751" y="2054"/>
                  </a:lnTo>
                  <a:lnTo>
                    <a:pt x="1347" y="2122"/>
                  </a:lnTo>
                  <a:lnTo>
                    <a:pt x="910" y="2155"/>
                  </a:lnTo>
                  <a:lnTo>
                    <a:pt x="506" y="2223"/>
                  </a:lnTo>
                  <a:lnTo>
                    <a:pt x="304" y="1314"/>
                  </a:lnTo>
                  <a:lnTo>
                    <a:pt x="135" y="405"/>
                  </a:lnTo>
                  <a:lnTo>
                    <a:pt x="607" y="405"/>
                  </a:lnTo>
                  <a:lnTo>
                    <a:pt x="1044" y="337"/>
                  </a:lnTo>
                  <a:lnTo>
                    <a:pt x="1953" y="169"/>
                  </a:lnTo>
                  <a:close/>
                  <a:moveTo>
                    <a:pt x="1953" y="1"/>
                  </a:moveTo>
                  <a:lnTo>
                    <a:pt x="1011" y="135"/>
                  </a:lnTo>
                  <a:lnTo>
                    <a:pt x="573" y="203"/>
                  </a:lnTo>
                  <a:lnTo>
                    <a:pt x="102" y="270"/>
                  </a:lnTo>
                  <a:lnTo>
                    <a:pt x="68" y="304"/>
                  </a:lnTo>
                  <a:lnTo>
                    <a:pt x="34" y="337"/>
                  </a:lnTo>
                  <a:lnTo>
                    <a:pt x="1" y="371"/>
                  </a:lnTo>
                  <a:lnTo>
                    <a:pt x="1" y="405"/>
                  </a:lnTo>
                  <a:lnTo>
                    <a:pt x="34" y="910"/>
                  </a:lnTo>
                  <a:lnTo>
                    <a:pt x="102" y="1448"/>
                  </a:lnTo>
                  <a:lnTo>
                    <a:pt x="203" y="1953"/>
                  </a:lnTo>
                  <a:lnTo>
                    <a:pt x="371" y="2458"/>
                  </a:lnTo>
                  <a:lnTo>
                    <a:pt x="405" y="2492"/>
                  </a:lnTo>
                  <a:lnTo>
                    <a:pt x="472" y="2526"/>
                  </a:lnTo>
                  <a:lnTo>
                    <a:pt x="539" y="2458"/>
                  </a:lnTo>
                  <a:lnTo>
                    <a:pt x="539" y="2391"/>
                  </a:lnTo>
                  <a:lnTo>
                    <a:pt x="539" y="2357"/>
                  </a:lnTo>
                  <a:lnTo>
                    <a:pt x="1347" y="2357"/>
                  </a:lnTo>
                  <a:lnTo>
                    <a:pt x="1785" y="2290"/>
                  </a:lnTo>
                  <a:lnTo>
                    <a:pt x="2155" y="2155"/>
                  </a:lnTo>
                  <a:lnTo>
                    <a:pt x="2189" y="2122"/>
                  </a:lnTo>
                  <a:lnTo>
                    <a:pt x="2189" y="2054"/>
                  </a:lnTo>
                  <a:lnTo>
                    <a:pt x="2256" y="2054"/>
                  </a:lnTo>
                  <a:lnTo>
                    <a:pt x="2290" y="2021"/>
                  </a:lnTo>
                  <a:lnTo>
                    <a:pt x="2290" y="1987"/>
                  </a:lnTo>
                  <a:lnTo>
                    <a:pt x="2256" y="1516"/>
                  </a:lnTo>
                  <a:lnTo>
                    <a:pt x="2189" y="1044"/>
                  </a:lnTo>
                  <a:lnTo>
                    <a:pt x="2122" y="607"/>
                  </a:lnTo>
                  <a:lnTo>
                    <a:pt x="2021" y="135"/>
                  </a:lnTo>
                  <a:lnTo>
                    <a:pt x="2054" y="102"/>
                  </a:lnTo>
                  <a:lnTo>
                    <a:pt x="2054" y="34"/>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7" name="Google Shape;567;p4"/>
            <p:cNvSpPr/>
            <p:nvPr/>
          </p:nvSpPr>
          <p:spPr>
            <a:xfrm>
              <a:off x="2782877" y="6125986"/>
              <a:ext cx="42577" cy="51477"/>
            </a:xfrm>
            <a:custGeom>
              <a:avLst/>
              <a:gdLst/>
              <a:ahLst/>
              <a:cxnLst/>
              <a:rect l="l" t="t" r="r" b="b"/>
              <a:pathLst>
                <a:path w="641" h="775" extrusionOk="0">
                  <a:moveTo>
                    <a:pt x="438" y="135"/>
                  </a:moveTo>
                  <a:lnTo>
                    <a:pt x="438" y="169"/>
                  </a:lnTo>
                  <a:lnTo>
                    <a:pt x="405" y="270"/>
                  </a:lnTo>
                  <a:lnTo>
                    <a:pt x="304" y="304"/>
                  </a:lnTo>
                  <a:lnTo>
                    <a:pt x="203" y="337"/>
                  </a:lnTo>
                  <a:lnTo>
                    <a:pt x="135" y="169"/>
                  </a:lnTo>
                  <a:lnTo>
                    <a:pt x="405" y="135"/>
                  </a:lnTo>
                  <a:close/>
                  <a:moveTo>
                    <a:pt x="405" y="405"/>
                  </a:moveTo>
                  <a:lnTo>
                    <a:pt x="472" y="438"/>
                  </a:lnTo>
                  <a:lnTo>
                    <a:pt x="472" y="472"/>
                  </a:lnTo>
                  <a:lnTo>
                    <a:pt x="438" y="539"/>
                  </a:lnTo>
                  <a:lnTo>
                    <a:pt x="405" y="607"/>
                  </a:lnTo>
                  <a:lnTo>
                    <a:pt x="270" y="607"/>
                  </a:lnTo>
                  <a:lnTo>
                    <a:pt x="236" y="472"/>
                  </a:lnTo>
                  <a:lnTo>
                    <a:pt x="270" y="472"/>
                  </a:lnTo>
                  <a:lnTo>
                    <a:pt x="405" y="438"/>
                  </a:lnTo>
                  <a:lnTo>
                    <a:pt x="405" y="405"/>
                  </a:lnTo>
                  <a:close/>
                  <a:moveTo>
                    <a:pt x="337" y="1"/>
                  </a:moveTo>
                  <a:lnTo>
                    <a:pt x="169" y="68"/>
                  </a:lnTo>
                  <a:lnTo>
                    <a:pt x="34" y="169"/>
                  </a:lnTo>
                  <a:lnTo>
                    <a:pt x="34" y="203"/>
                  </a:lnTo>
                  <a:lnTo>
                    <a:pt x="102" y="472"/>
                  </a:lnTo>
                  <a:lnTo>
                    <a:pt x="102" y="607"/>
                  </a:lnTo>
                  <a:lnTo>
                    <a:pt x="34" y="607"/>
                  </a:lnTo>
                  <a:lnTo>
                    <a:pt x="1" y="674"/>
                  </a:lnTo>
                  <a:lnTo>
                    <a:pt x="34" y="741"/>
                  </a:lnTo>
                  <a:lnTo>
                    <a:pt x="68" y="775"/>
                  </a:lnTo>
                  <a:lnTo>
                    <a:pt x="438" y="775"/>
                  </a:lnTo>
                  <a:lnTo>
                    <a:pt x="506" y="708"/>
                  </a:lnTo>
                  <a:lnTo>
                    <a:pt x="573" y="674"/>
                  </a:lnTo>
                  <a:lnTo>
                    <a:pt x="607" y="607"/>
                  </a:lnTo>
                  <a:lnTo>
                    <a:pt x="640" y="506"/>
                  </a:lnTo>
                  <a:lnTo>
                    <a:pt x="640" y="405"/>
                  </a:lnTo>
                  <a:lnTo>
                    <a:pt x="539" y="304"/>
                  </a:lnTo>
                  <a:lnTo>
                    <a:pt x="573" y="203"/>
                  </a:lnTo>
                  <a:lnTo>
                    <a:pt x="573" y="102"/>
                  </a:lnTo>
                  <a:lnTo>
                    <a:pt x="539" y="34"/>
                  </a:lnTo>
                  <a:lnTo>
                    <a:pt x="50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8" name="Google Shape;568;p4"/>
            <p:cNvSpPr/>
            <p:nvPr/>
          </p:nvSpPr>
          <p:spPr>
            <a:xfrm>
              <a:off x="3418009" y="5499821"/>
              <a:ext cx="154366" cy="145399"/>
            </a:xfrm>
            <a:custGeom>
              <a:avLst/>
              <a:gdLst/>
              <a:ahLst/>
              <a:cxnLst/>
              <a:rect l="l" t="t" r="r" b="b"/>
              <a:pathLst>
                <a:path w="2324" h="2189" extrusionOk="0">
                  <a:moveTo>
                    <a:pt x="1920" y="169"/>
                  </a:moveTo>
                  <a:lnTo>
                    <a:pt x="1953" y="539"/>
                  </a:lnTo>
                  <a:lnTo>
                    <a:pt x="2021" y="910"/>
                  </a:lnTo>
                  <a:lnTo>
                    <a:pt x="2088" y="1381"/>
                  </a:lnTo>
                  <a:lnTo>
                    <a:pt x="2155" y="1819"/>
                  </a:lnTo>
                  <a:lnTo>
                    <a:pt x="1785" y="1819"/>
                  </a:lnTo>
                  <a:lnTo>
                    <a:pt x="1414" y="1886"/>
                  </a:lnTo>
                  <a:lnTo>
                    <a:pt x="943" y="1953"/>
                  </a:lnTo>
                  <a:lnTo>
                    <a:pt x="707" y="1987"/>
                  </a:lnTo>
                  <a:lnTo>
                    <a:pt x="505" y="2088"/>
                  </a:lnTo>
                  <a:lnTo>
                    <a:pt x="404" y="1617"/>
                  </a:lnTo>
                  <a:lnTo>
                    <a:pt x="270" y="1145"/>
                  </a:lnTo>
                  <a:lnTo>
                    <a:pt x="202" y="775"/>
                  </a:lnTo>
                  <a:lnTo>
                    <a:pt x="135" y="405"/>
                  </a:lnTo>
                  <a:lnTo>
                    <a:pt x="1010" y="304"/>
                  </a:lnTo>
                  <a:lnTo>
                    <a:pt x="1920" y="169"/>
                  </a:lnTo>
                  <a:close/>
                  <a:moveTo>
                    <a:pt x="1886" y="0"/>
                  </a:moveTo>
                  <a:lnTo>
                    <a:pt x="977" y="101"/>
                  </a:lnTo>
                  <a:lnTo>
                    <a:pt x="101" y="270"/>
                  </a:lnTo>
                  <a:lnTo>
                    <a:pt x="34" y="304"/>
                  </a:lnTo>
                  <a:lnTo>
                    <a:pt x="34" y="371"/>
                  </a:lnTo>
                  <a:lnTo>
                    <a:pt x="0" y="573"/>
                  </a:lnTo>
                  <a:lnTo>
                    <a:pt x="34" y="775"/>
                  </a:lnTo>
                  <a:lnTo>
                    <a:pt x="101" y="1179"/>
                  </a:lnTo>
                  <a:lnTo>
                    <a:pt x="202" y="1684"/>
                  </a:lnTo>
                  <a:lnTo>
                    <a:pt x="270" y="1920"/>
                  </a:lnTo>
                  <a:lnTo>
                    <a:pt x="371" y="2155"/>
                  </a:lnTo>
                  <a:lnTo>
                    <a:pt x="404" y="2189"/>
                  </a:lnTo>
                  <a:lnTo>
                    <a:pt x="707" y="2189"/>
                  </a:lnTo>
                  <a:lnTo>
                    <a:pt x="909" y="2155"/>
                  </a:lnTo>
                  <a:lnTo>
                    <a:pt x="1313" y="2088"/>
                  </a:lnTo>
                  <a:lnTo>
                    <a:pt x="1751" y="2054"/>
                  </a:lnTo>
                  <a:lnTo>
                    <a:pt x="1987" y="2021"/>
                  </a:lnTo>
                  <a:lnTo>
                    <a:pt x="2189" y="1953"/>
                  </a:lnTo>
                  <a:lnTo>
                    <a:pt x="2223" y="1987"/>
                  </a:lnTo>
                  <a:lnTo>
                    <a:pt x="2256" y="1987"/>
                  </a:lnTo>
                  <a:lnTo>
                    <a:pt x="2290" y="1953"/>
                  </a:lnTo>
                  <a:lnTo>
                    <a:pt x="2324" y="1920"/>
                  </a:lnTo>
                  <a:lnTo>
                    <a:pt x="2324" y="1684"/>
                  </a:lnTo>
                  <a:lnTo>
                    <a:pt x="2290" y="1482"/>
                  </a:lnTo>
                  <a:lnTo>
                    <a:pt x="2223" y="1044"/>
                  </a:lnTo>
                  <a:lnTo>
                    <a:pt x="2155" y="539"/>
                  </a:lnTo>
                  <a:lnTo>
                    <a:pt x="2088" y="270"/>
                  </a:lnTo>
                  <a:lnTo>
                    <a:pt x="2021" y="34"/>
                  </a:lnTo>
                  <a:lnTo>
                    <a:pt x="198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9" name="Google Shape;569;p4"/>
            <p:cNvSpPr/>
            <p:nvPr/>
          </p:nvSpPr>
          <p:spPr>
            <a:xfrm>
              <a:off x="1982286" y="5929176"/>
              <a:ext cx="49285" cy="55994"/>
            </a:xfrm>
            <a:custGeom>
              <a:avLst/>
              <a:gdLst/>
              <a:ahLst/>
              <a:cxnLst/>
              <a:rect l="l" t="t" r="r" b="b"/>
              <a:pathLst>
                <a:path w="742" h="843" extrusionOk="0">
                  <a:moveTo>
                    <a:pt x="371" y="203"/>
                  </a:moveTo>
                  <a:lnTo>
                    <a:pt x="405" y="236"/>
                  </a:lnTo>
                  <a:lnTo>
                    <a:pt x="405" y="304"/>
                  </a:lnTo>
                  <a:lnTo>
                    <a:pt x="405" y="371"/>
                  </a:lnTo>
                  <a:lnTo>
                    <a:pt x="304" y="472"/>
                  </a:lnTo>
                  <a:lnTo>
                    <a:pt x="203" y="506"/>
                  </a:lnTo>
                  <a:lnTo>
                    <a:pt x="203" y="405"/>
                  </a:lnTo>
                  <a:lnTo>
                    <a:pt x="236" y="304"/>
                  </a:lnTo>
                  <a:lnTo>
                    <a:pt x="270" y="236"/>
                  </a:lnTo>
                  <a:lnTo>
                    <a:pt x="304" y="236"/>
                  </a:lnTo>
                  <a:lnTo>
                    <a:pt x="371" y="203"/>
                  </a:lnTo>
                  <a:close/>
                  <a:moveTo>
                    <a:pt x="304" y="1"/>
                  </a:moveTo>
                  <a:lnTo>
                    <a:pt x="236" y="68"/>
                  </a:lnTo>
                  <a:lnTo>
                    <a:pt x="102" y="169"/>
                  </a:lnTo>
                  <a:lnTo>
                    <a:pt x="34" y="337"/>
                  </a:lnTo>
                  <a:lnTo>
                    <a:pt x="1" y="472"/>
                  </a:lnTo>
                  <a:lnTo>
                    <a:pt x="34" y="607"/>
                  </a:lnTo>
                  <a:lnTo>
                    <a:pt x="68" y="674"/>
                  </a:lnTo>
                  <a:lnTo>
                    <a:pt x="135" y="708"/>
                  </a:lnTo>
                  <a:lnTo>
                    <a:pt x="304" y="674"/>
                  </a:lnTo>
                  <a:lnTo>
                    <a:pt x="405" y="640"/>
                  </a:lnTo>
                  <a:lnTo>
                    <a:pt x="438" y="674"/>
                  </a:lnTo>
                  <a:lnTo>
                    <a:pt x="539" y="775"/>
                  </a:lnTo>
                  <a:lnTo>
                    <a:pt x="674" y="842"/>
                  </a:lnTo>
                  <a:lnTo>
                    <a:pt x="741" y="809"/>
                  </a:lnTo>
                  <a:lnTo>
                    <a:pt x="741" y="775"/>
                  </a:lnTo>
                  <a:lnTo>
                    <a:pt x="708" y="741"/>
                  </a:lnTo>
                  <a:lnTo>
                    <a:pt x="607" y="674"/>
                  </a:lnTo>
                  <a:lnTo>
                    <a:pt x="506" y="573"/>
                  </a:lnTo>
                  <a:lnTo>
                    <a:pt x="573" y="405"/>
                  </a:lnTo>
                  <a:lnTo>
                    <a:pt x="607" y="304"/>
                  </a:lnTo>
                  <a:lnTo>
                    <a:pt x="607" y="203"/>
                  </a:lnTo>
                  <a:lnTo>
                    <a:pt x="573" y="135"/>
                  </a:lnTo>
                  <a:lnTo>
                    <a:pt x="539" y="68"/>
                  </a:lnTo>
                  <a:lnTo>
                    <a:pt x="472" y="34"/>
                  </a:lnTo>
                  <a:lnTo>
                    <a:pt x="4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0" name="Google Shape;570;p4"/>
            <p:cNvSpPr/>
            <p:nvPr/>
          </p:nvSpPr>
          <p:spPr>
            <a:xfrm>
              <a:off x="1906233" y="6354081"/>
              <a:ext cx="156624" cy="187909"/>
            </a:xfrm>
            <a:custGeom>
              <a:avLst/>
              <a:gdLst/>
              <a:ahLst/>
              <a:cxnLst/>
              <a:rect l="l" t="t" r="r" b="b"/>
              <a:pathLst>
                <a:path w="2358" h="2829" extrusionOk="0">
                  <a:moveTo>
                    <a:pt x="1954" y="169"/>
                  </a:moveTo>
                  <a:lnTo>
                    <a:pt x="1954" y="674"/>
                  </a:lnTo>
                  <a:lnTo>
                    <a:pt x="2021" y="1280"/>
                  </a:lnTo>
                  <a:lnTo>
                    <a:pt x="2088" y="1852"/>
                  </a:lnTo>
                  <a:lnTo>
                    <a:pt x="2189" y="2324"/>
                  </a:lnTo>
                  <a:lnTo>
                    <a:pt x="2223" y="2357"/>
                  </a:lnTo>
                  <a:lnTo>
                    <a:pt x="2189" y="2357"/>
                  </a:lnTo>
                  <a:lnTo>
                    <a:pt x="1785" y="2391"/>
                  </a:lnTo>
                  <a:lnTo>
                    <a:pt x="1381" y="2458"/>
                  </a:lnTo>
                  <a:lnTo>
                    <a:pt x="977" y="2492"/>
                  </a:lnTo>
                  <a:lnTo>
                    <a:pt x="540" y="2559"/>
                  </a:lnTo>
                  <a:lnTo>
                    <a:pt x="338" y="1482"/>
                  </a:lnTo>
                  <a:lnTo>
                    <a:pt x="136" y="405"/>
                  </a:lnTo>
                  <a:lnTo>
                    <a:pt x="607" y="371"/>
                  </a:lnTo>
                  <a:lnTo>
                    <a:pt x="1045" y="337"/>
                  </a:lnTo>
                  <a:lnTo>
                    <a:pt x="1954" y="169"/>
                  </a:lnTo>
                  <a:close/>
                  <a:moveTo>
                    <a:pt x="1954" y="1"/>
                  </a:moveTo>
                  <a:lnTo>
                    <a:pt x="1011" y="135"/>
                  </a:lnTo>
                  <a:lnTo>
                    <a:pt x="573" y="203"/>
                  </a:lnTo>
                  <a:lnTo>
                    <a:pt x="102" y="270"/>
                  </a:lnTo>
                  <a:lnTo>
                    <a:pt x="68" y="304"/>
                  </a:lnTo>
                  <a:lnTo>
                    <a:pt x="35" y="337"/>
                  </a:lnTo>
                  <a:lnTo>
                    <a:pt x="35" y="371"/>
                  </a:lnTo>
                  <a:lnTo>
                    <a:pt x="1" y="405"/>
                  </a:lnTo>
                  <a:lnTo>
                    <a:pt x="35" y="977"/>
                  </a:lnTo>
                  <a:lnTo>
                    <a:pt x="136" y="1617"/>
                  </a:lnTo>
                  <a:lnTo>
                    <a:pt x="270" y="2223"/>
                  </a:lnTo>
                  <a:lnTo>
                    <a:pt x="405" y="2795"/>
                  </a:lnTo>
                  <a:lnTo>
                    <a:pt x="472" y="2829"/>
                  </a:lnTo>
                  <a:lnTo>
                    <a:pt x="540" y="2829"/>
                  </a:lnTo>
                  <a:lnTo>
                    <a:pt x="573" y="2795"/>
                  </a:lnTo>
                  <a:lnTo>
                    <a:pt x="607" y="2728"/>
                  </a:lnTo>
                  <a:lnTo>
                    <a:pt x="573" y="2660"/>
                  </a:lnTo>
                  <a:lnTo>
                    <a:pt x="977" y="2694"/>
                  </a:lnTo>
                  <a:lnTo>
                    <a:pt x="1415" y="2660"/>
                  </a:lnTo>
                  <a:lnTo>
                    <a:pt x="1853" y="2593"/>
                  </a:lnTo>
                  <a:lnTo>
                    <a:pt x="2223" y="2492"/>
                  </a:lnTo>
                  <a:lnTo>
                    <a:pt x="2257" y="2458"/>
                  </a:lnTo>
                  <a:lnTo>
                    <a:pt x="2257" y="2391"/>
                  </a:lnTo>
                  <a:lnTo>
                    <a:pt x="2324" y="2391"/>
                  </a:lnTo>
                  <a:lnTo>
                    <a:pt x="2358" y="2357"/>
                  </a:lnTo>
                  <a:lnTo>
                    <a:pt x="2358" y="2324"/>
                  </a:lnTo>
                  <a:lnTo>
                    <a:pt x="2324" y="1785"/>
                  </a:lnTo>
                  <a:lnTo>
                    <a:pt x="2223" y="1213"/>
                  </a:lnTo>
                  <a:lnTo>
                    <a:pt x="2122" y="640"/>
                  </a:lnTo>
                  <a:lnTo>
                    <a:pt x="2021" y="135"/>
                  </a:lnTo>
                  <a:lnTo>
                    <a:pt x="2055" y="102"/>
                  </a:lnTo>
                  <a:lnTo>
                    <a:pt x="2055" y="34"/>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1" name="Google Shape;571;p4"/>
            <p:cNvSpPr/>
            <p:nvPr/>
          </p:nvSpPr>
          <p:spPr>
            <a:xfrm>
              <a:off x="1977836" y="6029806"/>
              <a:ext cx="158816" cy="149916"/>
            </a:xfrm>
            <a:custGeom>
              <a:avLst/>
              <a:gdLst/>
              <a:ahLst/>
              <a:cxnLst/>
              <a:rect l="l" t="t" r="r" b="b"/>
              <a:pathLst>
                <a:path w="2391" h="2257" extrusionOk="0">
                  <a:moveTo>
                    <a:pt x="1751" y="1"/>
                  </a:moveTo>
                  <a:lnTo>
                    <a:pt x="1515" y="34"/>
                  </a:lnTo>
                  <a:lnTo>
                    <a:pt x="1078" y="135"/>
                  </a:lnTo>
                  <a:lnTo>
                    <a:pt x="573" y="236"/>
                  </a:lnTo>
                  <a:lnTo>
                    <a:pt x="101" y="371"/>
                  </a:lnTo>
                  <a:lnTo>
                    <a:pt x="68" y="304"/>
                  </a:lnTo>
                  <a:lnTo>
                    <a:pt x="68" y="270"/>
                  </a:lnTo>
                  <a:lnTo>
                    <a:pt x="34" y="270"/>
                  </a:lnTo>
                  <a:lnTo>
                    <a:pt x="0" y="304"/>
                  </a:lnTo>
                  <a:lnTo>
                    <a:pt x="0" y="573"/>
                  </a:lnTo>
                  <a:lnTo>
                    <a:pt x="34" y="843"/>
                  </a:lnTo>
                  <a:lnTo>
                    <a:pt x="135" y="1348"/>
                  </a:lnTo>
                  <a:lnTo>
                    <a:pt x="169" y="1819"/>
                  </a:lnTo>
                  <a:lnTo>
                    <a:pt x="202" y="2021"/>
                  </a:lnTo>
                  <a:lnTo>
                    <a:pt x="270" y="2257"/>
                  </a:lnTo>
                  <a:lnTo>
                    <a:pt x="337" y="2257"/>
                  </a:lnTo>
                  <a:lnTo>
                    <a:pt x="371" y="2223"/>
                  </a:lnTo>
                  <a:lnTo>
                    <a:pt x="438" y="2257"/>
                  </a:lnTo>
                  <a:lnTo>
                    <a:pt x="1313" y="2156"/>
                  </a:lnTo>
                  <a:lnTo>
                    <a:pt x="1751" y="2088"/>
                  </a:lnTo>
                  <a:lnTo>
                    <a:pt x="2189" y="1954"/>
                  </a:lnTo>
                  <a:lnTo>
                    <a:pt x="2222" y="1987"/>
                  </a:lnTo>
                  <a:lnTo>
                    <a:pt x="2256" y="1987"/>
                  </a:lnTo>
                  <a:lnTo>
                    <a:pt x="2323" y="1920"/>
                  </a:lnTo>
                  <a:lnTo>
                    <a:pt x="2357" y="1853"/>
                  </a:lnTo>
                  <a:lnTo>
                    <a:pt x="2391" y="1752"/>
                  </a:lnTo>
                  <a:lnTo>
                    <a:pt x="2391" y="1651"/>
                  </a:lnTo>
                  <a:lnTo>
                    <a:pt x="2357" y="1449"/>
                  </a:lnTo>
                  <a:lnTo>
                    <a:pt x="2290" y="1247"/>
                  </a:lnTo>
                  <a:lnTo>
                    <a:pt x="2222" y="641"/>
                  </a:lnTo>
                  <a:lnTo>
                    <a:pt x="2121" y="304"/>
                  </a:lnTo>
                  <a:lnTo>
                    <a:pt x="2054" y="169"/>
                  </a:lnTo>
                  <a:lnTo>
                    <a:pt x="1987" y="68"/>
                  </a:lnTo>
                  <a:lnTo>
                    <a:pt x="1953" y="68"/>
                  </a:lnTo>
                  <a:lnTo>
                    <a:pt x="1919" y="304"/>
                  </a:lnTo>
                  <a:lnTo>
                    <a:pt x="1953" y="506"/>
                  </a:lnTo>
                  <a:lnTo>
                    <a:pt x="2054" y="977"/>
                  </a:lnTo>
                  <a:lnTo>
                    <a:pt x="2121" y="1415"/>
                  </a:lnTo>
                  <a:lnTo>
                    <a:pt x="2189" y="1853"/>
                  </a:lnTo>
                  <a:lnTo>
                    <a:pt x="1751" y="1853"/>
                  </a:lnTo>
                  <a:lnTo>
                    <a:pt x="1280" y="1886"/>
                  </a:lnTo>
                  <a:lnTo>
                    <a:pt x="404" y="2055"/>
                  </a:lnTo>
                  <a:lnTo>
                    <a:pt x="371" y="2055"/>
                  </a:lnTo>
                  <a:lnTo>
                    <a:pt x="371" y="1853"/>
                  </a:lnTo>
                  <a:lnTo>
                    <a:pt x="337" y="1617"/>
                  </a:lnTo>
                  <a:lnTo>
                    <a:pt x="270" y="1179"/>
                  </a:lnTo>
                  <a:lnTo>
                    <a:pt x="236" y="876"/>
                  </a:lnTo>
                  <a:lnTo>
                    <a:pt x="169" y="540"/>
                  </a:lnTo>
                  <a:lnTo>
                    <a:pt x="707" y="405"/>
                  </a:lnTo>
                  <a:lnTo>
                    <a:pt x="1246" y="304"/>
                  </a:lnTo>
                  <a:lnTo>
                    <a:pt x="1616" y="236"/>
                  </a:lnTo>
                  <a:lnTo>
                    <a:pt x="1785" y="169"/>
                  </a:lnTo>
                  <a:lnTo>
                    <a:pt x="1953" y="68"/>
                  </a:lnTo>
                  <a:lnTo>
                    <a:pt x="1852" y="34"/>
                  </a:lnTo>
                  <a:lnTo>
                    <a:pt x="175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2" name="Google Shape;572;p4"/>
            <p:cNvSpPr/>
            <p:nvPr/>
          </p:nvSpPr>
          <p:spPr>
            <a:xfrm>
              <a:off x="1926359" y="5875506"/>
              <a:ext cx="152174" cy="167783"/>
            </a:xfrm>
            <a:custGeom>
              <a:avLst/>
              <a:gdLst/>
              <a:ahLst/>
              <a:cxnLst/>
              <a:rect l="l" t="t" r="r" b="b"/>
              <a:pathLst>
                <a:path w="2291" h="2526" extrusionOk="0">
                  <a:moveTo>
                    <a:pt x="1954" y="169"/>
                  </a:moveTo>
                  <a:lnTo>
                    <a:pt x="1954" y="640"/>
                  </a:lnTo>
                  <a:lnTo>
                    <a:pt x="1987" y="1112"/>
                  </a:lnTo>
                  <a:lnTo>
                    <a:pt x="2055" y="1583"/>
                  </a:lnTo>
                  <a:lnTo>
                    <a:pt x="2156" y="2021"/>
                  </a:lnTo>
                  <a:lnTo>
                    <a:pt x="1752" y="2054"/>
                  </a:lnTo>
                  <a:lnTo>
                    <a:pt x="1348" y="2122"/>
                  </a:lnTo>
                  <a:lnTo>
                    <a:pt x="944" y="2189"/>
                  </a:lnTo>
                  <a:lnTo>
                    <a:pt x="506" y="2223"/>
                  </a:lnTo>
                  <a:lnTo>
                    <a:pt x="304" y="1314"/>
                  </a:lnTo>
                  <a:lnTo>
                    <a:pt x="136" y="405"/>
                  </a:lnTo>
                  <a:lnTo>
                    <a:pt x="607" y="405"/>
                  </a:lnTo>
                  <a:lnTo>
                    <a:pt x="1045" y="337"/>
                  </a:lnTo>
                  <a:lnTo>
                    <a:pt x="1954" y="169"/>
                  </a:lnTo>
                  <a:close/>
                  <a:moveTo>
                    <a:pt x="1954" y="1"/>
                  </a:moveTo>
                  <a:lnTo>
                    <a:pt x="1045" y="135"/>
                  </a:lnTo>
                  <a:lnTo>
                    <a:pt x="573" y="203"/>
                  </a:lnTo>
                  <a:lnTo>
                    <a:pt x="102" y="270"/>
                  </a:lnTo>
                  <a:lnTo>
                    <a:pt x="68" y="304"/>
                  </a:lnTo>
                  <a:lnTo>
                    <a:pt x="68" y="337"/>
                  </a:lnTo>
                  <a:lnTo>
                    <a:pt x="35" y="371"/>
                  </a:lnTo>
                  <a:lnTo>
                    <a:pt x="1" y="405"/>
                  </a:lnTo>
                  <a:lnTo>
                    <a:pt x="35" y="943"/>
                  </a:lnTo>
                  <a:lnTo>
                    <a:pt x="102" y="1448"/>
                  </a:lnTo>
                  <a:lnTo>
                    <a:pt x="237" y="1953"/>
                  </a:lnTo>
                  <a:lnTo>
                    <a:pt x="371" y="2458"/>
                  </a:lnTo>
                  <a:lnTo>
                    <a:pt x="405" y="2526"/>
                  </a:lnTo>
                  <a:lnTo>
                    <a:pt x="472" y="2526"/>
                  </a:lnTo>
                  <a:lnTo>
                    <a:pt x="540" y="2492"/>
                  </a:lnTo>
                  <a:lnTo>
                    <a:pt x="540" y="2425"/>
                  </a:lnTo>
                  <a:lnTo>
                    <a:pt x="540" y="2357"/>
                  </a:lnTo>
                  <a:lnTo>
                    <a:pt x="1381" y="2357"/>
                  </a:lnTo>
                  <a:lnTo>
                    <a:pt x="1785" y="2290"/>
                  </a:lnTo>
                  <a:lnTo>
                    <a:pt x="2156" y="2155"/>
                  </a:lnTo>
                  <a:lnTo>
                    <a:pt x="2223" y="2122"/>
                  </a:lnTo>
                  <a:lnTo>
                    <a:pt x="2189" y="2054"/>
                  </a:lnTo>
                  <a:lnTo>
                    <a:pt x="2257" y="2054"/>
                  </a:lnTo>
                  <a:lnTo>
                    <a:pt x="2290" y="2021"/>
                  </a:lnTo>
                  <a:lnTo>
                    <a:pt x="2290" y="1987"/>
                  </a:lnTo>
                  <a:lnTo>
                    <a:pt x="2257" y="1516"/>
                  </a:lnTo>
                  <a:lnTo>
                    <a:pt x="2223" y="1078"/>
                  </a:lnTo>
                  <a:lnTo>
                    <a:pt x="2122" y="607"/>
                  </a:lnTo>
                  <a:lnTo>
                    <a:pt x="2021" y="135"/>
                  </a:lnTo>
                  <a:lnTo>
                    <a:pt x="2055" y="102"/>
                  </a:lnTo>
                  <a:lnTo>
                    <a:pt x="2055" y="34"/>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3" name="Google Shape;573;p4"/>
            <p:cNvSpPr/>
            <p:nvPr/>
          </p:nvSpPr>
          <p:spPr>
            <a:xfrm>
              <a:off x="2946143" y="5571358"/>
              <a:ext cx="147657" cy="147657"/>
            </a:xfrm>
            <a:custGeom>
              <a:avLst/>
              <a:gdLst/>
              <a:ahLst/>
              <a:cxnLst/>
              <a:rect l="l" t="t" r="r" b="b"/>
              <a:pathLst>
                <a:path w="2223" h="2223" extrusionOk="0">
                  <a:moveTo>
                    <a:pt x="1852" y="1"/>
                  </a:moveTo>
                  <a:lnTo>
                    <a:pt x="1314" y="68"/>
                  </a:lnTo>
                  <a:lnTo>
                    <a:pt x="809" y="136"/>
                  </a:lnTo>
                  <a:lnTo>
                    <a:pt x="404" y="169"/>
                  </a:lnTo>
                  <a:lnTo>
                    <a:pt x="202" y="203"/>
                  </a:lnTo>
                  <a:lnTo>
                    <a:pt x="0" y="304"/>
                  </a:lnTo>
                  <a:lnTo>
                    <a:pt x="169" y="371"/>
                  </a:lnTo>
                  <a:lnTo>
                    <a:pt x="337" y="405"/>
                  </a:lnTo>
                  <a:lnTo>
                    <a:pt x="708" y="371"/>
                  </a:lnTo>
                  <a:lnTo>
                    <a:pt x="1246" y="304"/>
                  </a:lnTo>
                  <a:lnTo>
                    <a:pt x="1785" y="203"/>
                  </a:lnTo>
                  <a:lnTo>
                    <a:pt x="1785" y="371"/>
                  </a:lnTo>
                  <a:lnTo>
                    <a:pt x="1785" y="573"/>
                  </a:lnTo>
                  <a:lnTo>
                    <a:pt x="1886" y="944"/>
                  </a:lnTo>
                  <a:lnTo>
                    <a:pt x="1920" y="1381"/>
                  </a:lnTo>
                  <a:lnTo>
                    <a:pt x="1953" y="1617"/>
                  </a:lnTo>
                  <a:lnTo>
                    <a:pt x="2021" y="1819"/>
                  </a:lnTo>
                  <a:lnTo>
                    <a:pt x="1044" y="1954"/>
                  </a:lnTo>
                  <a:lnTo>
                    <a:pt x="674" y="1987"/>
                  </a:lnTo>
                  <a:lnTo>
                    <a:pt x="539" y="2055"/>
                  </a:lnTo>
                  <a:lnTo>
                    <a:pt x="404" y="2156"/>
                  </a:lnTo>
                  <a:lnTo>
                    <a:pt x="539" y="2223"/>
                  </a:lnTo>
                  <a:lnTo>
                    <a:pt x="708" y="2223"/>
                  </a:lnTo>
                  <a:lnTo>
                    <a:pt x="1078" y="2156"/>
                  </a:lnTo>
                  <a:lnTo>
                    <a:pt x="2155" y="2021"/>
                  </a:lnTo>
                  <a:lnTo>
                    <a:pt x="2189" y="1987"/>
                  </a:lnTo>
                  <a:lnTo>
                    <a:pt x="2223" y="1954"/>
                  </a:lnTo>
                  <a:lnTo>
                    <a:pt x="2223" y="1886"/>
                  </a:lnTo>
                  <a:lnTo>
                    <a:pt x="2189" y="1853"/>
                  </a:lnTo>
                  <a:lnTo>
                    <a:pt x="2189" y="1617"/>
                  </a:lnTo>
                  <a:lnTo>
                    <a:pt x="2155" y="1381"/>
                  </a:lnTo>
                  <a:lnTo>
                    <a:pt x="2054" y="910"/>
                  </a:lnTo>
                  <a:lnTo>
                    <a:pt x="2021" y="506"/>
                  </a:lnTo>
                  <a:lnTo>
                    <a:pt x="1987" y="338"/>
                  </a:lnTo>
                  <a:lnTo>
                    <a:pt x="1920" y="169"/>
                  </a:lnTo>
                  <a:lnTo>
                    <a:pt x="1920" y="102"/>
                  </a:lnTo>
                  <a:lnTo>
                    <a:pt x="1920" y="68"/>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4" name="Google Shape;574;p4"/>
            <p:cNvSpPr/>
            <p:nvPr/>
          </p:nvSpPr>
          <p:spPr>
            <a:xfrm>
              <a:off x="1745224" y="6383174"/>
              <a:ext cx="161075" cy="170042"/>
            </a:xfrm>
            <a:custGeom>
              <a:avLst/>
              <a:gdLst/>
              <a:ahLst/>
              <a:cxnLst/>
              <a:rect l="l" t="t" r="r" b="b"/>
              <a:pathLst>
                <a:path w="2425" h="2560" extrusionOk="0">
                  <a:moveTo>
                    <a:pt x="1886" y="0"/>
                  </a:moveTo>
                  <a:lnTo>
                    <a:pt x="1684" y="34"/>
                  </a:lnTo>
                  <a:lnTo>
                    <a:pt x="1347" y="101"/>
                  </a:lnTo>
                  <a:lnTo>
                    <a:pt x="741" y="169"/>
                  </a:lnTo>
                  <a:lnTo>
                    <a:pt x="438" y="202"/>
                  </a:lnTo>
                  <a:lnTo>
                    <a:pt x="135" y="303"/>
                  </a:lnTo>
                  <a:lnTo>
                    <a:pt x="135" y="236"/>
                  </a:lnTo>
                  <a:lnTo>
                    <a:pt x="102" y="202"/>
                  </a:lnTo>
                  <a:lnTo>
                    <a:pt x="68" y="202"/>
                  </a:lnTo>
                  <a:lnTo>
                    <a:pt x="34" y="236"/>
                  </a:lnTo>
                  <a:lnTo>
                    <a:pt x="1" y="472"/>
                  </a:lnTo>
                  <a:lnTo>
                    <a:pt x="34" y="707"/>
                  </a:lnTo>
                  <a:lnTo>
                    <a:pt x="68" y="1145"/>
                  </a:lnTo>
                  <a:lnTo>
                    <a:pt x="169" y="1852"/>
                  </a:lnTo>
                  <a:lnTo>
                    <a:pt x="270" y="2222"/>
                  </a:lnTo>
                  <a:lnTo>
                    <a:pt x="371" y="2492"/>
                  </a:lnTo>
                  <a:lnTo>
                    <a:pt x="405" y="2559"/>
                  </a:lnTo>
                  <a:lnTo>
                    <a:pt x="438" y="2559"/>
                  </a:lnTo>
                  <a:lnTo>
                    <a:pt x="506" y="2525"/>
                  </a:lnTo>
                  <a:lnTo>
                    <a:pt x="506" y="2458"/>
                  </a:lnTo>
                  <a:lnTo>
                    <a:pt x="405" y="1785"/>
                  </a:lnTo>
                  <a:lnTo>
                    <a:pt x="270" y="1111"/>
                  </a:lnTo>
                  <a:lnTo>
                    <a:pt x="236" y="741"/>
                  </a:lnTo>
                  <a:lnTo>
                    <a:pt x="169" y="371"/>
                  </a:lnTo>
                  <a:lnTo>
                    <a:pt x="573" y="371"/>
                  </a:lnTo>
                  <a:lnTo>
                    <a:pt x="977" y="303"/>
                  </a:lnTo>
                  <a:lnTo>
                    <a:pt x="1886" y="169"/>
                  </a:lnTo>
                  <a:lnTo>
                    <a:pt x="1920" y="202"/>
                  </a:lnTo>
                  <a:lnTo>
                    <a:pt x="1987" y="202"/>
                  </a:lnTo>
                  <a:lnTo>
                    <a:pt x="2021" y="472"/>
                  </a:lnTo>
                  <a:lnTo>
                    <a:pt x="2054" y="775"/>
                  </a:lnTo>
                  <a:lnTo>
                    <a:pt x="2223" y="2121"/>
                  </a:lnTo>
                  <a:lnTo>
                    <a:pt x="2021" y="2121"/>
                  </a:lnTo>
                  <a:lnTo>
                    <a:pt x="1819" y="2155"/>
                  </a:lnTo>
                  <a:lnTo>
                    <a:pt x="1415" y="2222"/>
                  </a:lnTo>
                  <a:lnTo>
                    <a:pt x="943" y="2256"/>
                  </a:lnTo>
                  <a:lnTo>
                    <a:pt x="674" y="2323"/>
                  </a:lnTo>
                  <a:lnTo>
                    <a:pt x="573" y="2391"/>
                  </a:lnTo>
                  <a:lnTo>
                    <a:pt x="506" y="2458"/>
                  </a:lnTo>
                  <a:lnTo>
                    <a:pt x="607" y="2525"/>
                  </a:lnTo>
                  <a:lnTo>
                    <a:pt x="674" y="2559"/>
                  </a:lnTo>
                  <a:lnTo>
                    <a:pt x="910" y="2525"/>
                  </a:lnTo>
                  <a:lnTo>
                    <a:pt x="1314" y="2458"/>
                  </a:lnTo>
                  <a:lnTo>
                    <a:pt x="1819" y="2391"/>
                  </a:lnTo>
                  <a:lnTo>
                    <a:pt x="2054" y="2357"/>
                  </a:lnTo>
                  <a:lnTo>
                    <a:pt x="2257" y="2290"/>
                  </a:lnTo>
                  <a:lnTo>
                    <a:pt x="2324" y="2323"/>
                  </a:lnTo>
                  <a:lnTo>
                    <a:pt x="2391" y="2323"/>
                  </a:lnTo>
                  <a:lnTo>
                    <a:pt x="2425" y="2290"/>
                  </a:lnTo>
                  <a:lnTo>
                    <a:pt x="2425" y="2222"/>
                  </a:lnTo>
                  <a:lnTo>
                    <a:pt x="2223" y="876"/>
                  </a:lnTo>
                  <a:lnTo>
                    <a:pt x="2189" y="438"/>
                  </a:lnTo>
                  <a:lnTo>
                    <a:pt x="2155" y="236"/>
                  </a:lnTo>
                  <a:lnTo>
                    <a:pt x="2054" y="34"/>
                  </a:lnTo>
                  <a:lnTo>
                    <a:pt x="2021" y="68"/>
                  </a:lnTo>
                  <a:lnTo>
                    <a:pt x="1953" y="34"/>
                  </a:lnTo>
                  <a:lnTo>
                    <a:pt x="188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5" name="Google Shape;575;p4"/>
            <p:cNvSpPr/>
            <p:nvPr/>
          </p:nvSpPr>
          <p:spPr>
            <a:xfrm>
              <a:off x="4267818" y="5524397"/>
              <a:ext cx="590430" cy="979599"/>
            </a:xfrm>
            <a:custGeom>
              <a:avLst/>
              <a:gdLst/>
              <a:ahLst/>
              <a:cxnLst/>
              <a:rect l="l" t="t" r="r" b="b"/>
              <a:pathLst>
                <a:path w="8889" h="14748" extrusionOk="0">
                  <a:moveTo>
                    <a:pt x="4882" y="304"/>
                  </a:moveTo>
                  <a:lnTo>
                    <a:pt x="4815" y="472"/>
                  </a:lnTo>
                  <a:lnTo>
                    <a:pt x="4545" y="371"/>
                  </a:lnTo>
                  <a:lnTo>
                    <a:pt x="4882" y="304"/>
                  </a:lnTo>
                  <a:close/>
                  <a:moveTo>
                    <a:pt x="4781" y="4344"/>
                  </a:moveTo>
                  <a:lnTo>
                    <a:pt x="4815" y="4411"/>
                  </a:lnTo>
                  <a:lnTo>
                    <a:pt x="4747" y="4411"/>
                  </a:lnTo>
                  <a:lnTo>
                    <a:pt x="4545" y="4479"/>
                  </a:lnTo>
                  <a:lnTo>
                    <a:pt x="4545" y="4344"/>
                  </a:lnTo>
                  <a:lnTo>
                    <a:pt x="4613" y="4411"/>
                  </a:lnTo>
                  <a:lnTo>
                    <a:pt x="4747" y="4411"/>
                  </a:lnTo>
                  <a:lnTo>
                    <a:pt x="4781" y="4344"/>
                  </a:lnTo>
                  <a:close/>
                  <a:moveTo>
                    <a:pt x="5556" y="270"/>
                  </a:moveTo>
                  <a:lnTo>
                    <a:pt x="5892" y="304"/>
                  </a:lnTo>
                  <a:lnTo>
                    <a:pt x="6195" y="405"/>
                  </a:lnTo>
                  <a:lnTo>
                    <a:pt x="6498" y="540"/>
                  </a:lnTo>
                  <a:lnTo>
                    <a:pt x="6801" y="742"/>
                  </a:lnTo>
                  <a:lnTo>
                    <a:pt x="7037" y="977"/>
                  </a:lnTo>
                  <a:lnTo>
                    <a:pt x="7273" y="1213"/>
                  </a:lnTo>
                  <a:lnTo>
                    <a:pt x="7508" y="1482"/>
                  </a:lnTo>
                  <a:lnTo>
                    <a:pt x="7677" y="1785"/>
                  </a:lnTo>
                  <a:lnTo>
                    <a:pt x="7946" y="2290"/>
                  </a:lnTo>
                  <a:lnTo>
                    <a:pt x="8148" y="2863"/>
                  </a:lnTo>
                  <a:lnTo>
                    <a:pt x="8316" y="3469"/>
                  </a:lnTo>
                  <a:lnTo>
                    <a:pt x="8451" y="4108"/>
                  </a:lnTo>
                  <a:lnTo>
                    <a:pt x="8518" y="4748"/>
                  </a:lnTo>
                  <a:lnTo>
                    <a:pt x="8586" y="5354"/>
                  </a:lnTo>
                  <a:lnTo>
                    <a:pt x="8653" y="6566"/>
                  </a:lnTo>
                  <a:lnTo>
                    <a:pt x="8653" y="7172"/>
                  </a:lnTo>
                  <a:lnTo>
                    <a:pt x="8653" y="7778"/>
                  </a:lnTo>
                  <a:lnTo>
                    <a:pt x="8653" y="8384"/>
                  </a:lnTo>
                  <a:lnTo>
                    <a:pt x="8586" y="9024"/>
                  </a:lnTo>
                  <a:lnTo>
                    <a:pt x="8518" y="9630"/>
                  </a:lnTo>
                  <a:lnTo>
                    <a:pt x="8417" y="10236"/>
                  </a:lnTo>
                  <a:lnTo>
                    <a:pt x="8283" y="10808"/>
                  </a:lnTo>
                  <a:lnTo>
                    <a:pt x="8114" y="11414"/>
                  </a:lnTo>
                  <a:lnTo>
                    <a:pt x="7946" y="11818"/>
                  </a:lnTo>
                  <a:lnTo>
                    <a:pt x="7946" y="11818"/>
                  </a:lnTo>
                  <a:lnTo>
                    <a:pt x="8081" y="11010"/>
                  </a:lnTo>
                  <a:lnTo>
                    <a:pt x="8182" y="10169"/>
                  </a:lnTo>
                  <a:lnTo>
                    <a:pt x="8249" y="9361"/>
                  </a:lnTo>
                  <a:lnTo>
                    <a:pt x="8283" y="8553"/>
                  </a:lnTo>
                  <a:lnTo>
                    <a:pt x="8316" y="7542"/>
                  </a:lnTo>
                  <a:lnTo>
                    <a:pt x="8316" y="6499"/>
                  </a:lnTo>
                  <a:lnTo>
                    <a:pt x="8283" y="5489"/>
                  </a:lnTo>
                  <a:lnTo>
                    <a:pt x="8182" y="4479"/>
                  </a:lnTo>
                  <a:lnTo>
                    <a:pt x="8013" y="3671"/>
                  </a:lnTo>
                  <a:lnTo>
                    <a:pt x="7912" y="3267"/>
                  </a:lnTo>
                  <a:lnTo>
                    <a:pt x="7778" y="2896"/>
                  </a:lnTo>
                  <a:lnTo>
                    <a:pt x="7643" y="2492"/>
                  </a:lnTo>
                  <a:lnTo>
                    <a:pt x="7475" y="2122"/>
                  </a:lnTo>
                  <a:lnTo>
                    <a:pt x="7239" y="1785"/>
                  </a:lnTo>
                  <a:lnTo>
                    <a:pt x="7003" y="1449"/>
                  </a:lnTo>
                  <a:lnTo>
                    <a:pt x="6835" y="1213"/>
                  </a:lnTo>
                  <a:lnTo>
                    <a:pt x="6633" y="1011"/>
                  </a:lnTo>
                  <a:lnTo>
                    <a:pt x="6397" y="809"/>
                  </a:lnTo>
                  <a:lnTo>
                    <a:pt x="6128" y="641"/>
                  </a:lnTo>
                  <a:lnTo>
                    <a:pt x="5859" y="506"/>
                  </a:lnTo>
                  <a:lnTo>
                    <a:pt x="5589" y="405"/>
                  </a:lnTo>
                  <a:lnTo>
                    <a:pt x="5185" y="405"/>
                  </a:lnTo>
                  <a:lnTo>
                    <a:pt x="5050" y="439"/>
                  </a:lnTo>
                  <a:lnTo>
                    <a:pt x="5050" y="304"/>
                  </a:lnTo>
                  <a:lnTo>
                    <a:pt x="5556" y="270"/>
                  </a:lnTo>
                  <a:close/>
                  <a:moveTo>
                    <a:pt x="5421" y="573"/>
                  </a:moveTo>
                  <a:lnTo>
                    <a:pt x="5623" y="607"/>
                  </a:lnTo>
                  <a:lnTo>
                    <a:pt x="5825" y="674"/>
                  </a:lnTo>
                  <a:lnTo>
                    <a:pt x="5993" y="775"/>
                  </a:lnTo>
                  <a:lnTo>
                    <a:pt x="6162" y="876"/>
                  </a:lnTo>
                  <a:lnTo>
                    <a:pt x="6465" y="1146"/>
                  </a:lnTo>
                  <a:lnTo>
                    <a:pt x="6768" y="1449"/>
                  </a:lnTo>
                  <a:lnTo>
                    <a:pt x="7003" y="1819"/>
                  </a:lnTo>
                  <a:lnTo>
                    <a:pt x="7239" y="2156"/>
                  </a:lnTo>
                  <a:lnTo>
                    <a:pt x="7407" y="2492"/>
                  </a:lnTo>
                  <a:lnTo>
                    <a:pt x="7576" y="2863"/>
                  </a:lnTo>
                  <a:lnTo>
                    <a:pt x="7677" y="3233"/>
                  </a:lnTo>
                  <a:lnTo>
                    <a:pt x="7778" y="3603"/>
                  </a:lnTo>
                  <a:lnTo>
                    <a:pt x="7879" y="3974"/>
                  </a:lnTo>
                  <a:lnTo>
                    <a:pt x="7980" y="4748"/>
                  </a:lnTo>
                  <a:lnTo>
                    <a:pt x="8047" y="5522"/>
                  </a:lnTo>
                  <a:lnTo>
                    <a:pt x="8081" y="6398"/>
                  </a:lnTo>
                  <a:lnTo>
                    <a:pt x="8081" y="7273"/>
                  </a:lnTo>
                  <a:lnTo>
                    <a:pt x="8081" y="8149"/>
                  </a:lnTo>
                  <a:lnTo>
                    <a:pt x="8047" y="9024"/>
                  </a:lnTo>
                  <a:lnTo>
                    <a:pt x="7980" y="9899"/>
                  </a:lnTo>
                  <a:lnTo>
                    <a:pt x="7879" y="10775"/>
                  </a:lnTo>
                  <a:lnTo>
                    <a:pt x="7744" y="11650"/>
                  </a:lnTo>
                  <a:lnTo>
                    <a:pt x="7576" y="12525"/>
                  </a:lnTo>
                  <a:lnTo>
                    <a:pt x="7441" y="12727"/>
                  </a:lnTo>
                  <a:lnTo>
                    <a:pt x="7508" y="12559"/>
                  </a:lnTo>
                  <a:lnTo>
                    <a:pt x="7542" y="12357"/>
                  </a:lnTo>
                  <a:lnTo>
                    <a:pt x="7576" y="12155"/>
                  </a:lnTo>
                  <a:lnTo>
                    <a:pt x="7576" y="11953"/>
                  </a:lnTo>
                  <a:lnTo>
                    <a:pt x="7542" y="11886"/>
                  </a:lnTo>
                  <a:lnTo>
                    <a:pt x="7441" y="11886"/>
                  </a:lnTo>
                  <a:lnTo>
                    <a:pt x="7407" y="11953"/>
                  </a:lnTo>
                  <a:lnTo>
                    <a:pt x="7340" y="12323"/>
                  </a:lnTo>
                  <a:lnTo>
                    <a:pt x="7239" y="12626"/>
                  </a:lnTo>
                  <a:lnTo>
                    <a:pt x="7071" y="12896"/>
                  </a:lnTo>
                  <a:lnTo>
                    <a:pt x="6902" y="13131"/>
                  </a:lnTo>
                  <a:lnTo>
                    <a:pt x="6667" y="13333"/>
                  </a:lnTo>
                  <a:lnTo>
                    <a:pt x="6431" y="13535"/>
                  </a:lnTo>
                  <a:lnTo>
                    <a:pt x="6162" y="13670"/>
                  </a:lnTo>
                  <a:lnTo>
                    <a:pt x="5859" y="13805"/>
                  </a:lnTo>
                  <a:lnTo>
                    <a:pt x="5556" y="13906"/>
                  </a:lnTo>
                  <a:lnTo>
                    <a:pt x="5253" y="13973"/>
                  </a:lnTo>
                  <a:lnTo>
                    <a:pt x="4579" y="14074"/>
                  </a:lnTo>
                  <a:lnTo>
                    <a:pt x="3939" y="14108"/>
                  </a:lnTo>
                  <a:lnTo>
                    <a:pt x="3300" y="14074"/>
                  </a:lnTo>
                  <a:lnTo>
                    <a:pt x="2896" y="14040"/>
                  </a:lnTo>
                  <a:lnTo>
                    <a:pt x="2492" y="13973"/>
                  </a:lnTo>
                  <a:lnTo>
                    <a:pt x="2155" y="13838"/>
                  </a:lnTo>
                  <a:lnTo>
                    <a:pt x="1852" y="13636"/>
                  </a:lnTo>
                  <a:lnTo>
                    <a:pt x="1616" y="13434"/>
                  </a:lnTo>
                  <a:lnTo>
                    <a:pt x="1381" y="13199"/>
                  </a:lnTo>
                  <a:lnTo>
                    <a:pt x="1179" y="12929"/>
                  </a:lnTo>
                  <a:lnTo>
                    <a:pt x="1010" y="12626"/>
                  </a:lnTo>
                  <a:lnTo>
                    <a:pt x="909" y="12290"/>
                  </a:lnTo>
                  <a:lnTo>
                    <a:pt x="808" y="11953"/>
                  </a:lnTo>
                  <a:lnTo>
                    <a:pt x="707" y="11583"/>
                  </a:lnTo>
                  <a:lnTo>
                    <a:pt x="674" y="11246"/>
                  </a:lnTo>
                  <a:lnTo>
                    <a:pt x="640" y="10876"/>
                  </a:lnTo>
                  <a:lnTo>
                    <a:pt x="640" y="10472"/>
                  </a:lnTo>
                  <a:lnTo>
                    <a:pt x="640" y="9765"/>
                  </a:lnTo>
                  <a:lnTo>
                    <a:pt x="808" y="8418"/>
                  </a:lnTo>
                  <a:lnTo>
                    <a:pt x="1044" y="7071"/>
                  </a:lnTo>
                  <a:lnTo>
                    <a:pt x="1313" y="5758"/>
                  </a:lnTo>
                  <a:lnTo>
                    <a:pt x="1650" y="4445"/>
                  </a:lnTo>
                  <a:lnTo>
                    <a:pt x="1852" y="3839"/>
                  </a:lnTo>
                  <a:lnTo>
                    <a:pt x="2020" y="3267"/>
                  </a:lnTo>
                  <a:lnTo>
                    <a:pt x="2256" y="2694"/>
                  </a:lnTo>
                  <a:lnTo>
                    <a:pt x="2559" y="2156"/>
                  </a:lnTo>
                  <a:lnTo>
                    <a:pt x="2761" y="1853"/>
                  </a:lnTo>
                  <a:lnTo>
                    <a:pt x="2997" y="1583"/>
                  </a:lnTo>
                  <a:lnTo>
                    <a:pt x="3232" y="1381"/>
                  </a:lnTo>
                  <a:lnTo>
                    <a:pt x="3502" y="1213"/>
                  </a:lnTo>
                  <a:lnTo>
                    <a:pt x="3771" y="1078"/>
                  </a:lnTo>
                  <a:lnTo>
                    <a:pt x="4074" y="944"/>
                  </a:lnTo>
                  <a:lnTo>
                    <a:pt x="4747" y="742"/>
                  </a:lnTo>
                  <a:lnTo>
                    <a:pt x="4646" y="1179"/>
                  </a:lnTo>
                  <a:lnTo>
                    <a:pt x="4579" y="1651"/>
                  </a:lnTo>
                  <a:lnTo>
                    <a:pt x="4411" y="1752"/>
                  </a:lnTo>
                  <a:lnTo>
                    <a:pt x="4343" y="1752"/>
                  </a:lnTo>
                  <a:lnTo>
                    <a:pt x="4242" y="1785"/>
                  </a:lnTo>
                  <a:lnTo>
                    <a:pt x="4209" y="1886"/>
                  </a:lnTo>
                  <a:lnTo>
                    <a:pt x="3939" y="3401"/>
                  </a:lnTo>
                  <a:lnTo>
                    <a:pt x="3737" y="4950"/>
                  </a:lnTo>
                  <a:lnTo>
                    <a:pt x="3771" y="5017"/>
                  </a:lnTo>
                  <a:lnTo>
                    <a:pt x="3805" y="5085"/>
                  </a:lnTo>
                  <a:lnTo>
                    <a:pt x="3872" y="5118"/>
                  </a:lnTo>
                  <a:lnTo>
                    <a:pt x="3939" y="5118"/>
                  </a:lnTo>
                  <a:lnTo>
                    <a:pt x="4141" y="5051"/>
                  </a:lnTo>
                  <a:lnTo>
                    <a:pt x="4141" y="5051"/>
                  </a:lnTo>
                  <a:lnTo>
                    <a:pt x="3872" y="6532"/>
                  </a:lnTo>
                  <a:lnTo>
                    <a:pt x="3468" y="6465"/>
                  </a:lnTo>
                  <a:lnTo>
                    <a:pt x="3064" y="6364"/>
                  </a:lnTo>
                  <a:lnTo>
                    <a:pt x="2256" y="6128"/>
                  </a:lnTo>
                  <a:lnTo>
                    <a:pt x="2222" y="6128"/>
                  </a:lnTo>
                  <a:lnTo>
                    <a:pt x="2189" y="6162"/>
                  </a:lnTo>
                  <a:lnTo>
                    <a:pt x="2155" y="6196"/>
                  </a:lnTo>
                  <a:lnTo>
                    <a:pt x="2189" y="6229"/>
                  </a:lnTo>
                  <a:lnTo>
                    <a:pt x="2357" y="6364"/>
                  </a:lnTo>
                  <a:lnTo>
                    <a:pt x="2525" y="6499"/>
                  </a:lnTo>
                  <a:lnTo>
                    <a:pt x="2929" y="6701"/>
                  </a:lnTo>
                  <a:lnTo>
                    <a:pt x="3367" y="6835"/>
                  </a:lnTo>
                  <a:lnTo>
                    <a:pt x="3805" y="6936"/>
                  </a:lnTo>
                  <a:lnTo>
                    <a:pt x="3872" y="7004"/>
                  </a:lnTo>
                  <a:lnTo>
                    <a:pt x="3939" y="7037"/>
                  </a:lnTo>
                  <a:lnTo>
                    <a:pt x="4007" y="7037"/>
                  </a:lnTo>
                  <a:lnTo>
                    <a:pt x="4074" y="6970"/>
                  </a:lnTo>
                  <a:lnTo>
                    <a:pt x="4646" y="6970"/>
                  </a:lnTo>
                  <a:lnTo>
                    <a:pt x="5253" y="6936"/>
                  </a:lnTo>
                  <a:lnTo>
                    <a:pt x="5791" y="6869"/>
                  </a:lnTo>
                  <a:lnTo>
                    <a:pt x="6296" y="6734"/>
                  </a:lnTo>
                  <a:lnTo>
                    <a:pt x="6364" y="6701"/>
                  </a:lnTo>
                  <a:lnTo>
                    <a:pt x="6397" y="6667"/>
                  </a:lnTo>
                  <a:lnTo>
                    <a:pt x="6397" y="6532"/>
                  </a:lnTo>
                  <a:lnTo>
                    <a:pt x="6330" y="6465"/>
                  </a:lnTo>
                  <a:lnTo>
                    <a:pt x="6296" y="6431"/>
                  </a:lnTo>
                  <a:lnTo>
                    <a:pt x="6229" y="6431"/>
                  </a:lnTo>
                  <a:lnTo>
                    <a:pt x="5690" y="6532"/>
                  </a:lnTo>
                  <a:lnTo>
                    <a:pt x="5185" y="6600"/>
                  </a:lnTo>
                  <a:lnTo>
                    <a:pt x="4646" y="6600"/>
                  </a:lnTo>
                  <a:lnTo>
                    <a:pt x="4175" y="6566"/>
                  </a:lnTo>
                  <a:lnTo>
                    <a:pt x="4310" y="5758"/>
                  </a:lnTo>
                  <a:lnTo>
                    <a:pt x="4478" y="4950"/>
                  </a:lnTo>
                  <a:lnTo>
                    <a:pt x="5017" y="4815"/>
                  </a:lnTo>
                  <a:lnTo>
                    <a:pt x="5084" y="4815"/>
                  </a:lnTo>
                  <a:lnTo>
                    <a:pt x="5118" y="4748"/>
                  </a:lnTo>
                  <a:lnTo>
                    <a:pt x="5151" y="4647"/>
                  </a:lnTo>
                  <a:lnTo>
                    <a:pt x="5050" y="3940"/>
                  </a:lnTo>
                  <a:lnTo>
                    <a:pt x="5084" y="3233"/>
                  </a:lnTo>
                  <a:lnTo>
                    <a:pt x="5151" y="2526"/>
                  </a:lnTo>
                  <a:lnTo>
                    <a:pt x="5320" y="1853"/>
                  </a:lnTo>
                  <a:lnTo>
                    <a:pt x="5320" y="1819"/>
                  </a:lnTo>
                  <a:lnTo>
                    <a:pt x="5387" y="1785"/>
                  </a:lnTo>
                  <a:lnTo>
                    <a:pt x="5387" y="1684"/>
                  </a:lnTo>
                  <a:lnTo>
                    <a:pt x="5354" y="1617"/>
                  </a:lnTo>
                  <a:lnTo>
                    <a:pt x="5286" y="1583"/>
                  </a:lnTo>
                  <a:lnTo>
                    <a:pt x="5185" y="1550"/>
                  </a:lnTo>
                  <a:lnTo>
                    <a:pt x="4882" y="1550"/>
                  </a:lnTo>
                  <a:lnTo>
                    <a:pt x="4983" y="775"/>
                  </a:lnTo>
                  <a:lnTo>
                    <a:pt x="5050" y="742"/>
                  </a:lnTo>
                  <a:lnTo>
                    <a:pt x="5050" y="674"/>
                  </a:lnTo>
                  <a:lnTo>
                    <a:pt x="5050" y="641"/>
                  </a:lnTo>
                  <a:lnTo>
                    <a:pt x="5017" y="607"/>
                  </a:lnTo>
                  <a:lnTo>
                    <a:pt x="5219" y="573"/>
                  </a:lnTo>
                  <a:close/>
                  <a:moveTo>
                    <a:pt x="4108" y="506"/>
                  </a:moveTo>
                  <a:lnTo>
                    <a:pt x="4310" y="540"/>
                  </a:lnTo>
                  <a:lnTo>
                    <a:pt x="4512" y="607"/>
                  </a:lnTo>
                  <a:lnTo>
                    <a:pt x="4714" y="674"/>
                  </a:lnTo>
                  <a:lnTo>
                    <a:pt x="4478" y="641"/>
                  </a:lnTo>
                  <a:lnTo>
                    <a:pt x="4209" y="641"/>
                  </a:lnTo>
                  <a:lnTo>
                    <a:pt x="3973" y="708"/>
                  </a:lnTo>
                  <a:lnTo>
                    <a:pt x="3737" y="775"/>
                  </a:lnTo>
                  <a:lnTo>
                    <a:pt x="3502" y="910"/>
                  </a:lnTo>
                  <a:lnTo>
                    <a:pt x="3266" y="1045"/>
                  </a:lnTo>
                  <a:lnTo>
                    <a:pt x="2896" y="1381"/>
                  </a:lnTo>
                  <a:lnTo>
                    <a:pt x="2626" y="1617"/>
                  </a:lnTo>
                  <a:lnTo>
                    <a:pt x="2424" y="1920"/>
                  </a:lnTo>
                  <a:lnTo>
                    <a:pt x="2222" y="2223"/>
                  </a:lnTo>
                  <a:lnTo>
                    <a:pt x="2088" y="2526"/>
                  </a:lnTo>
                  <a:lnTo>
                    <a:pt x="1818" y="3199"/>
                  </a:lnTo>
                  <a:lnTo>
                    <a:pt x="1583" y="3873"/>
                  </a:lnTo>
                  <a:lnTo>
                    <a:pt x="1313" y="4748"/>
                  </a:lnTo>
                  <a:lnTo>
                    <a:pt x="1078" y="5657"/>
                  </a:lnTo>
                  <a:lnTo>
                    <a:pt x="842" y="6600"/>
                  </a:lnTo>
                  <a:lnTo>
                    <a:pt x="674" y="7542"/>
                  </a:lnTo>
                  <a:lnTo>
                    <a:pt x="505" y="8485"/>
                  </a:lnTo>
                  <a:lnTo>
                    <a:pt x="404" y="9428"/>
                  </a:lnTo>
                  <a:lnTo>
                    <a:pt x="371" y="10337"/>
                  </a:lnTo>
                  <a:lnTo>
                    <a:pt x="404" y="11280"/>
                  </a:lnTo>
                  <a:lnTo>
                    <a:pt x="438" y="11583"/>
                  </a:lnTo>
                  <a:lnTo>
                    <a:pt x="472" y="11886"/>
                  </a:lnTo>
                  <a:lnTo>
                    <a:pt x="573" y="12155"/>
                  </a:lnTo>
                  <a:lnTo>
                    <a:pt x="674" y="12458"/>
                  </a:lnTo>
                  <a:lnTo>
                    <a:pt x="775" y="12727"/>
                  </a:lnTo>
                  <a:lnTo>
                    <a:pt x="943" y="12963"/>
                  </a:lnTo>
                  <a:lnTo>
                    <a:pt x="1078" y="13232"/>
                  </a:lnTo>
                  <a:lnTo>
                    <a:pt x="1280" y="13468"/>
                  </a:lnTo>
                  <a:lnTo>
                    <a:pt x="1515" y="13704"/>
                  </a:lnTo>
                  <a:lnTo>
                    <a:pt x="1818" y="13906"/>
                  </a:lnTo>
                  <a:lnTo>
                    <a:pt x="2121" y="14074"/>
                  </a:lnTo>
                  <a:lnTo>
                    <a:pt x="2424" y="14175"/>
                  </a:lnTo>
                  <a:lnTo>
                    <a:pt x="2761" y="14242"/>
                  </a:lnTo>
                  <a:lnTo>
                    <a:pt x="3098" y="14310"/>
                  </a:lnTo>
                  <a:lnTo>
                    <a:pt x="4310" y="14310"/>
                  </a:lnTo>
                  <a:lnTo>
                    <a:pt x="4882" y="14242"/>
                  </a:lnTo>
                  <a:lnTo>
                    <a:pt x="5455" y="14141"/>
                  </a:lnTo>
                  <a:lnTo>
                    <a:pt x="6027" y="13973"/>
                  </a:lnTo>
                  <a:lnTo>
                    <a:pt x="6027" y="13973"/>
                  </a:lnTo>
                  <a:lnTo>
                    <a:pt x="5623" y="14141"/>
                  </a:lnTo>
                  <a:lnTo>
                    <a:pt x="5219" y="14276"/>
                  </a:lnTo>
                  <a:lnTo>
                    <a:pt x="4781" y="14377"/>
                  </a:lnTo>
                  <a:lnTo>
                    <a:pt x="4343" y="14444"/>
                  </a:lnTo>
                  <a:lnTo>
                    <a:pt x="3737" y="14478"/>
                  </a:lnTo>
                  <a:lnTo>
                    <a:pt x="3131" y="14478"/>
                  </a:lnTo>
                  <a:lnTo>
                    <a:pt x="2559" y="14411"/>
                  </a:lnTo>
                  <a:lnTo>
                    <a:pt x="2290" y="14377"/>
                  </a:lnTo>
                  <a:lnTo>
                    <a:pt x="2020" y="14276"/>
                  </a:lnTo>
                  <a:lnTo>
                    <a:pt x="1751" y="14175"/>
                  </a:lnTo>
                  <a:lnTo>
                    <a:pt x="1515" y="14074"/>
                  </a:lnTo>
                  <a:lnTo>
                    <a:pt x="1313" y="13906"/>
                  </a:lnTo>
                  <a:lnTo>
                    <a:pt x="1078" y="13737"/>
                  </a:lnTo>
                  <a:lnTo>
                    <a:pt x="909" y="13535"/>
                  </a:lnTo>
                  <a:lnTo>
                    <a:pt x="741" y="13266"/>
                  </a:lnTo>
                  <a:lnTo>
                    <a:pt x="606" y="12997"/>
                  </a:lnTo>
                  <a:lnTo>
                    <a:pt x="472" y="12694"/>
                  </a:lnTo>
                  <a:lnTo>
                    <a:pt x="371" y="12155"/>
                  </a:lnTo>
                  <a:lnTo>
                    <a:pt x="270" y="11616"/>
                  </a:lnTo>
                  <a:lnTo>
                    <a:pt x="236" y="11044"/>
                  </a:lnTo>
                  <a:lnTo>
                    <a:pt x="270" y="10472"/>
                  </a:lnTo>
                  <a:lnTo>
                    <a:pt x="337" y="9327"/>
                  </a:lnTo>
                  <a:lnTo>
                    <a:pt x="438" y="8216"/>
                  </a:lnTo>
                  <a:lnTo>
                    <a:pt x="606" y="6970"/>
                  </a:lnTo>
                  <a:lnTo>
                    <a:pt x="775" y="5724"/>
                  </a:lnTo>
                  <a:lnTo>
                    <a:pt x="1044" y="4512"/>
                  </a:lnTo>
                  <a:lnTo>
                    <a:pt x="1347" y="3267"/>
                  </a:lnTo>
                  <a:lnTo>
                    <a:pt x="1482" y="2896"/>
                  </a:lnTo>
                  <a:lnTo>
                    <a:pt x="1616" y="2526"/>
                  </a:lnTo>
                  <a:lnTo>
                    <a:pt x="1818" y="2122"/>
                  </a:lnTo>
                  <a:lnTo>
                    <a:pt x="2054" y="1752"/>
                  </a:lnTo>
                  <a:lnTo>
                    <a:pt x="2323" y="1415"/>
                  </a:lnTo>
                  <a:lnTo>
                    <a:pt x="2593" y="1112"/>
                  </a:lnTo>
                  <a:lnTo>
                    <a:pt x="2929" y="876"/>
                  </a:lnTo>
                  <a:lnTo>
                    <a:pt x="3266" y="674"/>
                  </a:lnTo>
                  <a:lnTo>
                    <a:pt x="3906" y="506"/>
                  </a:lnTo>
                  <a:close/>
                  <a:moveTo>
                    <a:pt x="5017" y="1"/>
                  </a:moveTo>
                  <a:lnTo>
                    <a:pt x="5017" y="35"/>
                  </a:lnTo>
                  <a:lnTo>
                    <a:pt x="4512" y="136"/>
                  </a:lnTo>
                  <a:lnTo>
                    <a:pt x="4007" y="237"/>
                  </a:lnTo>
                  <a:lnTo>
                    <a:pt x="3030" y="472"/>
                  </a:lnTo>
                  <a:lnTo>
                    <a:pt x="2963" y="506"/>
                  </a:lnTo>
                  <a:lnTo>
                    <a:pt x="2929" y="573"/>
                  </a:lnTo>
                  <a:lnTo>
                    <a:pt x="2593" y="775"/>
                  </a:lnTo>
                  <a:lnTo>
                    <a:pt x="2290" y="1045"/>
                  </a:lnTo>
                  <a:lnTo>
                    <a:pt x="2020" y="1314"/>
                  </a:lnTo>
                  <a:lnTo>
                    <a:pt x="1785" y="1617"/>
                  </a:lnTo>
                  <a:lnTo>
                    <a:pt x="1616" y="1886"/>
                  </a:lnTo>
                  <a:lnTo>
                    <a:pt x="1482" y="2122"/>
                  </a:lnTo>
                  <a:lnTo>
                    <a:pt x="1246" y="2694"/>
                  </a:lnTo>
                  <a:lnTo>
                    <a:pt x="1078" y="3267"/>
                  </a:lnTo>
                  <a:lnTo>
                    <a:pt x="943" y="3839"/>
                  </a:lnTo>
                  <a:lnTo>
                    <a:pt x="741" y="4647"/>
                  </a:lnTo>
                  <a:lnTo>
                    <a:pt x="573" y="5489"/>
                  </a:lnTo>
                  <a:lnTo>
                    <a:pt x="438" y="6330"/>
                  </a:lnTo>
                  <a:lnTo>
                    <a:pt x="303" y="7172"/>
                  </a:lnTo>
                  <a:lnTo>
                    <a:pt x="135" y="8485"/>
                  </a:lnTo>
                  <a:lnTo>
                    <a:pt x="68" y="9192"/>
                  </a:lnTo>
                  <a:lnTo>
                    <a:pt x="34" y="9866"/>
                  </a:lnTo>
                  <a:lnTo>
                    <a:pt x="0" y="10573"/>
                  </a:lnTo>
                  <a:lnTo>
                    <a:pt x="34" y="11246"/>
                  </a:lnTo>
                  <a:lnTo>
                    <a:pt x="68" y="11919"/>
                  </a:lnTo>
                  <a:lnTo>
                    <a:pt x="202" y="12559"/>
                  </a:lnTo>
                  <a:lnTo>
                    <a:pt x="270" y="12862"/>
                  </a:lnTo>
                  <a:lnTo>
                    <a:pt x="337" y="13098"/>
                  </a:lnTo>
                  <a:lnTo>
                    <a:pt x="472" y="13333"/>
                  </a:lnTo>
                  <a:lnTo>
                    <a:pt x="606" y="13569"/>
                  </a:lnTo>
                  <a:lnTo>
                    <a:pt x="741" y="13737"/>
                  </a:lnTo>
                  <a:lnTo>
                    <a:pt x="909" y="13939"/>
                  </a:lnTo>
                  <a:lnTo>
                    <a:pt x="1078" y="14074"/>
                  </a:lnTo>
                  <a:lnTo>
                    <a:pt x="1280" y="14242"/>
                  </a:lnTo>
                  <a:lnTo>
                    <a:pt x="1482" y="14343"/>
                  </a:lnTo>
                  <a:lnTo>
                    <a:pt x="1684" y="14444"/>
                  </a:lnTo>
                  <a:lnTo>
                    <a:pt x="2155" y="14613"/>
                  </a:lnTo>
                  <a:lnTo>
                    <a:pt x="2660" y="14714"/>
                  </a:lnTo>
                  <a:lnTo>
                    <a:pt x="3199" y="14747"/>
                  </a:lnTo>
                  <a:lnTo>
                    <a:pt x="3805" y="14747"/>
                  </a:lnTo>
                  <a:lnTo>
                    <a:pt x="4411" y="14714"/>
                  </a:lnTo>
                  <a:lnTo>
                    <a:pt x="4983" y="14613"/>
                  </a:lnTo>
                  <a:lnTo>
                    <a:pt x="5522" y="14478"/>
                  </a:lnTo>
                  <a:lnTo>
                    <a:pt x="6061" y="14276"/>
                  </a:lnTo>
                  <a:lnTo>
                    <a:pt x="6296" y="14141"/>
                  </a:lnTo>
                  <a:lnTo>
                    <a:pt x="6566" y="14007"/>
                  </a:lnTo>
                  <a:lnTo>
                    <a:pt x="6768" y="13805"/>
                  </a:lnTo>
                  <a:lnTo>
                    <a:pt x="7003" y="13636"/>
                  </a:lnTo>
                  <a:lnTo>
                    <a:pt x="7205" y="13434"/>
                  </a:lnTo>
                  <a:lnTo>
                    <a:pt x="7407" y="13165"/>
                  </a:lnTo>
                  <a:lnTo>
                    <a:pt x="7576" y="12929"/>
                  </a:lnTo>
                  <a:lnTo>
                    <a:pt x="7710" y="12929"/>
                  </a:lnTo>
                  <a:lnTo>
                    <a:pt x="7744" y="12862"/>
                  </a:lnTo>
                  <a:lnTo>
                    <a:pt x="7811" y="12593"/>
                  </a:lnTo>
                  <a:lnTo>
                    <a:pt x="8081" y="12054"/>
                  </a:lnTo>
                  <a:lnTo>
                    <a:pt x="8283" y="11549"/>
                  </a:lnTo>
                  <a:lnTo>
                    <a:pt x="8451" y="10977"/>
                  </a:lnTo>
                  <a:lnTo>
                    <a:pt x="8586" y="10404"/>
                  </a:lnTo>
                  <a:lnTo>
                    <a:pt x="8687" y="9832"/>
                  </a:lnTo>
                  <a:lnTo>
                    <a:pt x="8788" y="9260"/>
                  </a:lnTo>
                  <a:lnTo>
                    <a:pt x="8855" y="8115"/>
                  </a:lnTo>
                  <a:lnTo>
                    <a:pt x="8889" y="7374"/>
                  </a:lnTo>
                  <a:lnTo>
                    <a:pt x="8889" y="6633"/>
                  </a:lnTo>
                  <a:lnTo>
                    <a:pt x="8889" y="5893"/>
                  </a:lnTo>
                  <a:lnTo>
                    <a:pt x="8821" y="5152"/>
                  </a:lnTo>
                  <a:lnTo>
                    <a:pt x="8720" y="4411"/>
                  </a:lnTo>
                  <a:lnTo>
                    <a:pt x="8586" y="3671"/>
                  </a:lnTo>
                  <a:lnTo>
                    <a:pt x="8417" y="2964"/>
                  </a:lnTo>
                  <a:lnTo>
                    <a:pt x="8182" y="2257"/>
                  </a:lnTo>
                  <a:lnTo>
                    <a:pt x="7980" y="1785"/>
                  </a:lnTo>
                  <a:lnTo>
                    <a:pt x="7710" y="1348"/>
                  </a:lnTo>
                  <a:lnTo>
                    <a:pt x="7374" y="944"/>
                  </a:lnTo>
                  <a:lnTo>
                    <a:pt x="7003" y="607"/>
                  </a:lnTo>
                  <a:lnTo>
                    <a:pt x="6801" y="439"/>
                  </a:lnTo>
                  <a:lnTo>
                    <a:pt x="6599" y="304"/>
                  </a:lnTo>
                  <a:lnTo>
                    <a:pt x="6364" y="203"/>
                  </a:lnTo>
                  <a:lnTo>
                    <a:pt x="6128" y="102"/>
                  </a:lnTo>
                  <a:lnTo>
                    <a:pt x="5892" y="68"/>
                  </a:lnTo>
                  <a:lnTo>
                    <a:pt x="5623" y="1"/>
                  </a:lnTo>
                  <a:lnTo>
                    <a:pt x="5354" y="1"/>
                  </a:lnTo>
                  <a:lnTo>
                    <a:pt x="5118" y="35"/>
                  </a:lnTo>
                  <a:lnTo>
                    <a:pt x="508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6" name="Google Shape;576;p4"/>
            <p:cNvSpPr/>
            <p:nvPr/>
          </p:nvSpPr>
          <p:spPr>
            <a:xfrm>
              <a:off x="2458602" y="5638445"/>
              <a:ext cx="152174" cy="165591"/>
            </a:xfrm>
            <a:custGeom>
              <a:avLst/>
              <a:gdLst/>
              <a:ahLst/>
              <a:cxnLst/>
              <a:rect l="l" t="t" r="r" b="b"/>
              <a:pathLst>
                <a:path w="2291" h="2493" extrusionOk="0">
                  <a:moveTo>
                    <a:pt x="1920" y="169"/>
                  </a:moveTo>
                  <a:lnTo>
                    <a:pt x="1920" y="641"/>
                  </a:lnTo>
                  <a:lnTo>
                    <a:pt x="1954" y="1112"/>
                  </a:lnTo>
                  <a:lnTo>
                    <a:pt x="2021" y="1550"/>
                  </a:lnTo>
                  <a:lnTo>
                    <a:pt x="2122" y="1987"/>
                  </a:lnTo>
                  <a:lnTo>
                    <a:pt x="2156" y="2021"/>
                  </a:lnTo>
                  <a:lnTo>
                    <a:pt x="2122" y="2021"/>
                  </a:lnTo>
                  <a:lnTo>
                    <a:pt x="1718" y="2055"/>
                  </a:lnTo>
                  <a:lnTo>
                    <a:pt x="1314" y="2122"/>
                  </a:lnTo>
                  <a:lnTo>
                    <a:pt x="910" y="2156"/>
                  </a:lnTo>
                  <a:lnTo>
                    <a:pt x="472" y="2223"/>
                  </a:lnTo>
                  <a:lnTo>
                    <a:pt x="304" y="1314"/>
                  </a:lnTo>
                  <a:lnTo>
                    <a:pt x="136" y="405"/>
                  </a:lnTo>
                  <a:lnTo>
                    <a:pt x="573" y="371"/>
                  </a:lnTo>
                  <a:lnTo>
                    <a:pt x="1045" y="338"/>
                  </a:lnTo>
                  <a:lnTo>
                    <a:pt x="1920" y="169"/>
                  </a:lnTo>
                  <a:close/>
                  <a:moveTo>
                    <a:pt x="1920" y="1"/>
                  </a:moveTo>
                  <a:lnTo>
                    <a:pt x="1011" y="136"/>
                  </a:lnTo>
                  <a:lnTo>
                    <a:pt x="540" y="203"/>
                  </a:lnTo>
                  <a:lnTo>
                    <a:pt x="68" y="270"/>
                  </a:lnTo>
                  <a:lnTo>
                    <a:pt x="35" y="304"/>
                  </a:lnTo>
                  <a:lnTo>
                    <a:pt x="35" y="338"/>
                  </a:lnTo>
                  <a:lnTo>
                    <a:pt x="1" y="371"/>
                  </a:lnTo>
                  <a:lnTo>
                    <a:pt x="1" y="405"/>
                  </a:lnTo>
                  <a:lnTo>
                    <a:pt x="1" y="910"/>
                  </a:lnTo>
                  <a:lnTo>
                    <a:pt x="102" y="1449"/>
                  </a:lnTo>
                  <a:lnTo>
                    <a:pt x="203" y="1954"/>
                  </a:lnTo>
                  <a:lnTo>
                    <a:pt x="338" y="2459"/>
                  </a:lnTo>
                  <a:lnTo>
                    <a:pt x="405" y="2492"/>
                  </a:lnTo>
                  <a:lnTo>
                    <a:pt x="472" y="2492"/>
                  </a:lnTo>
                  <a:lnTo>
                    <a:pt x="506" y="2459"/>
                  </a:lnTo>
                  <a:lnTo>
                    <a:pt x="540" y="2391"/>
                  </a:lnTo>
                  <a:lnTo>
                    <a:pt x="506" y="2324"/>
                  </a:lnTo>
                  <a:lnTo>
                    <a:pt x="506" y="2324"/>
                  </a:lnTo>
                  <a:lnTo>
                    <a:pt x="910" y="2358"/>
                  </a:lnTo>
                  <a:lnTo>
                    <a:pt x="1348" y="2358"/>
                  </a:lnTo>
                  <a:lnTo>
                    <a:pt x="1785" y="2290"/>
                  </a:lnTo>
                  <a:lnTo>
                    <a:pt x="2156" y="2156"/>
                  </a:lnTo>
                  <a:lnTo>
                    <a:pt x="2189" y="2122"/>
                  </a:lnTo>
                  <a:lnTo>
                    <a:pt x="2189" y="2055"/>
                  </a:lnTo>
                  <a:lnTo>
                    <a:pt x="2257" y="2055"/>
                  </a:lnTo>
                  <a:lnTo>
                    <a:pt x="2290" y="2021"/>
                  </a:lnTo>
                  <a:lnTo>
                    <a:pt x="2290" y="1987"/>
                  </a:lnTo>
                  <a:lnTo>
                    <a:pt x="2257" y="1516"/>
                  </a:lnTo>
                  <a:lnTo>
                    <a:pt x="2189" y="1045"/>
                  </a:lnTo>
                  <a:lnTo>
                    <a:pt x="2122" y="607"/>
                  </a:lnTo>
                  <a:lnTo>
                    <a:pt x="2021" y="136"/>
                  </a:lnTo>
                  <a:lnTo>
                    <a:pt x="2021" y="102"/>
                  </a:lnTo>
                  <a:lnTo>
                    <a:pt x="2021" y="35"/>
                  </a:lnTo>
                  <a:lnTo>
                    <a:pt x="198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7" name="Google Shape;577;p4"/>
            <p:cNvSpPr/>
            <p:nvPr/>
          </p:nvSpPr>
          <p:spPr>
            <a:xfrm>
              <a:off x="2617418" y="5618318"/>
              <a:ext cx="154366" cy="147657"/>
            </a:xfrm>
            <a:custGeom>
              <a:avLst/>
              <a:gdLst/>
              <a:ahLst/>
              <a:cxnLst/>
              <a:rect l="l" t="t" r="r" b="b"/>
              <a:pathLst>
                <a:path w="2324" h="2223" extrusionOk="0">
                  <a:moveTo>
                    <a:pt x="1919" y="203"/>
                  </a:moveTo>
                  <a:lnTo>
                    <a:pt x="1953" y="573"/>
                  </a:lnTo>
                  <a:lnTo>
                    <a:pt x="2020" y="944"/>
                  </a:lnTo>
                  <a:lnTo>
                    <a:pt x="2088" y="1381"/>
                  </a:lnTo>
                  <a:lnTo>
                    <a:pt x="2155" y="1819"/>
                  </a:lnTo>
                  <a:lnTo>
                    <a:pt x="1953" y="1819"/>
                  </a:lnTo>
                  <a:lnTo>
                    <a:pt x="1785" y="1853"/>
                  </a:lnTo>
                  <a:lnTo>
                    <a:pt x="1414" y="1920"/>
                  </a:lnTo>
                  <a:lnTo>
                    <a:pt x="943" y="1954"/>
                  </a:lnTo>
                  <a:lnTo>
                    <a:pt x="707" y="2021"/>
                  </a:lnTo>
                  <a:lnTo>
                    <a:pt x="472" y="2088"/>
                  </a:lnTo>
                  <a:lnTo>
                    <a:pt x="404" y="1651"/>
                  </a:lnTo>
                  <a:lnTo>
                    <a:pt x="270" y="1179"/>
                  </a:lnTo>
                  <a:lnTo>
                    <a:pt x="202" y="809"/>
                  </a:lnTo>
                  <a:lnTo>
                    <a:pt x="101" y="439"/>
                  </a:lnTo>
                  <a:lnTo>
                    <a:pt x="1010" y="338"/>
                  </a:lnTo>
                  <a:lnTo>
                    <a:pt x="1919" y="203"/>
                  </a:lnTo>
                  <a:close/>
                  <a:moveTo>
                    <a:pt x="1886" y="1"/>
                  </a:moveTo>
                  <a:lnTo>
                    <a:pt x="977" y="136"/>
                  </a:lnTo>
                  <a:lnTo>
                    <a:pt x="68" y="270"/>
                  </a:lnTo>
                  <a:lnTo>
                    <a:pt x="34" y="304"/>
                  </a:lnTo>
                  <a:lnTo>
                    <a:pt x="34" y="371"/>
                  </a:lnTo>
                  <a:lnTo>
                    <a:pt x="0" y="573"/>
                  </a:lnTo>
                  <a:lnTo>
                    <a:pt x="34" y="809"/>
                  </a:lnTo>
                  <a:lnTo>
                    <a:pt x="101" y="1213"/>
                  </a:lnTo>
                  <a:lnTo>
                    <a:pt x="202" y="1718"/>
                  </a:lnTo>
                  <a:lnTo>
                    <a:pt x="270" y="1954"/>
                  </a:lnTo>
                  <a:lnTo>
                    <a:pt x="371" y="2189"/>
                  </a:lnTo>
                  <a:lnTo>
                    <a:pt x="404" y="2223"/>
                  </a:lnTo>
                  <a:lnTo>
                    <a:pt x="674" y="2223"/>
                  </a:lnTo>
                  <a:lnTo>
                    <a:pt x="909" y="2189"/>
                  </a:lnTo>
                  <a:lnTo>
                    <a:pt x="1313" y="2122"/>
                  </a:lnTo>
                  <a:lnTo>
                    <a:pt x="1751" y="2055"/>
                  </a:lnTo>
                  <a:lnTo>
                    <a:pt x="1987" y="2021"/>
                  </a:lnTo>
                  <a:lnTo>
                    <a:pt x="2189" y="1987"/>
                  </a:lnTo>
                  <a:lnTo>
                    <a:pt x="2290" y="1987"/>
                  </a:lnTo>
                  <a:lnTo>
                    <a:pt x="2323" y="1954"/>
                  </a:lnTo>
                  <a:lnTo>
                    <a:pt x="2323" y="1718"/>
                  </a:lnTo>
                  <a:lnTo>
                    <a:pt x="2290" y="1482"/>
                  </a:lnTo>
                  <a:lnTo>
                    <a:pt x="2222" y="1045"/>
                  </a:lnTo>
                  <a:lnTo>
                    <a:pt x="2155" y="540"/>
                  </a:lnTo>
                  <a:lnTo>
                    <a:pt x="2088" y="304"/>
                  </a:lnTo>
                  <a:lnTo>
                    <a:pt x="1987" y="35"/>
                  </a:lnTo>
                  <a:lnTo>
                    <a:pt x="1953" y="35"/>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8" name="Google Shape;578;p4"/>
            <p:cNvSpPr/>
            <p:nvPr/>
          </p:nvSpPr>
          <p:spPr>
            <a:xfrm>
              <a:off x="2143294" y="5913567"/>
              <a:ext cx="51544" cy="42510"/>
            </a:xfrm>
            <a:custGeom>
              <a:avLst/>
              <a:gdLst/>
              <a:ahLst/>
              <a:cxnLst/>
              <a:rect l="l" t="t" r="r" b="b"/>
              <a:pathLst>
                <a:path w="776" h="640" extrusionOk="0">
                  <a:moveTo>
                    <a:pt x="674" y="0"/>
                  </a:moveTo>
                  <a:lnTo>
                    <a:pt x="573" y="202"/>
                  </a:lnTo>
                  <a:lnTo>
                    <a:pt x="539" y="438"/>
                  </a:lnTo>
                  <a:lnTo>
                    <a:pt x="438" y="337"/>
                  </a:lnTo>
                  <a:lnTo>
                    <a:pt x="405" y="269"/>
                  </a:lnTo>
                  <a:lnTo>
                    <a:pt x="438" y="168"/>
                  </a:lnTo>
                  <a:lnTo>
                    <a:pt x="438" y="135"/>
                  </a:lnTo>
                  <a:lnTo>
                    <a:pt x="405" y="67"/>
                  </a:lnTo>
                  <a:lnTo>
                    <a:pt x="337" y="67"/>
                  </a:lnTo>
                  <a:lnTo>
                    <a:pt x="304" y="135"/>
                  </a:lnTo>
                  <a:lnTo>
                    <a:pt x="169" y="404"/>
                  </a:lnTo>
                  <a:lnTo>
                    <a:pt x="135" y="370"/>
                  </a:lnTo>
                  <a:lnTo>
                    <a:pt x="102" y="269"/>
                  </a:lnTo>
                  <a:lnTo>
                    <a:pt x="102" y="236"/>
                  </a:lnTo>
                  <a:lnTo>
                    <a:pt x="68" y="202"/>
                  </a:lnTo>
                  <a:lnTo>
                    <a:pt x="34" y="202"/>
                  </a:lnTo>
                  <a:lnTo>
                    <a:pt x="1" y="269"/>
                  </a:lnTo>
                  <a:lnTo>
                    <a:pt x="1" y="303"/>
                  </a:lnTo>
                  <a:lnTo>
                    <a:pt x="1" y="404"/>
                  </a:lnTo>
                  <a:lnTo>
                    <a:pt x="102" y="606"/>
                  </a:lnTo>
                  <a:lnTo>
                    <a:pt x="135" y="640"/>
                  </a:lnTo>
                  <a:lnTo>
                    <a:pt x="203" y="640"/>
                  </a:lnTo>
                  <a:lnTo>
                    <a:pt x="236" y="606"/>
                  </a:lnTo>
                  <a:lnTo>
                    <a:pt x="337" y="404"/>
                  </a:lnTo>
                  <a:lnTo>
                    <a:pt x="371" y="438"/>
                  </a:lnTo>
                  <a:lnTo>
                    <a:pt x="472" y="539"/>
                  </a:lnTo>
                  <a:lnTo>
                    <a:pt x="573" y="606"/>
                  </a:lnTo>
                  <a:lnTo>
                    <a:pt x="640" y="606"/>
                  </a:lnTo>
                  <a:lnTo>
                    <a:pt x="674" y="539"/>
                  </a:lnTo>
                  <a:lnTo>
                    <a:pt x="708" y="303"/>
                  </a:lnTo>
                  <a:lnTo>
                    <a:pt x="775" y="67"/>
                  </a:lnTo>
                  <a:lnTo>
                    <a:pt x="775" y="34"/>
                  </a:lnTo>
                  <a:lnTo>
                    <a:pt x="74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9" name="Google Shape;579;p4"/>
            <p:cNvSpPr/>
            <p:nvPr/>
          </p:nvSpPr>
          <p:spPr>
            <a:xfrm>
              <a:off x="2780685" y="5591484"/>
              <a:ext cx="154366" cy="152174"/>
            </a:xfrm>
            <a:custGeom>
              <a:avLst/>
              <a:gdLst/>
              <a:ahLst/>
              <a:cxnLst/>
              <a:rect l="l" t="t" r="r" b="b"/>
              <a:pathLst>
                <a:path w="2324" h="2291" extrusionOk="0">
                  <a:moveTo>
                    <a:pt x="1986" y="1"/>
                  </a:moveTo>
                  <a:lnTo>
                    <a:pt x="1953" y="35"/>
                  </a:lnTo>
                  <a:lnTo>
                    <a:pt x="1953" y="136"/>
                  </a:lnTo>
                  <a:lnTo>
                    <a:pt x="1448" y="136"/>
                  </a:lnTo>
                  <a:lnTo>
                    <a:pt x="943" y="169"/>
                  </a:lnTo>
                  <a:lnTo>
                    <a:pt x="505" y="203"/>
                  </a:lnTo>
                  <a:lnTo>
                    <a:pt x="269" y="270"/>
                  </a:lnTo>
                  <a:lnTo>
                    <a:pt x="168" y="304"/>
                  </a:lnTo>
                  <a:lnTo>
                    <a:pt x="101" y="371"/>
                  </a:lnTo>
                  <a:lnTo>
                    <a:pt x="269" y="439"/>
                  </a:lnTo>
                  <a:lnTo>
                    <a:pt x="471" y="439"/>
                  </a:lnTo>
                  <a:lnTo>
                    <a:pt x="842" y="371"/>
                  </a:lnTo>
                  <a:lnTo>
                    <a:pt x="1380" y="338"/>
                  </a:lnTo>
                  <a:lnTo>
                    <a:pt x="1953" y="304"/>
                  </a:lnTo>
                  <a:lnTo>
                    <a:pt x="1986" y="641"/>
                  </a:lnTo>
                  <a:lnTo>
                    <a:pt x="2020" y="944"/>
                  </a:lnTo>
                  <a:lnTo>
                    <a:pt x="2087" y="1381"/>
                  </a:lnTo>
                  <a:lnTo>
                    <a:pt x="2121" y="1617"/>
                  </a:lnTo>
                  <a:lnTo>
                    <a:pt x="2188" y="1819"/>
                  </a:lnTo>
                  <a:lnTo>
                    <a:pt x="2155" y="1819"/>
                  </a:lnTo>
                  <a:lnTo>
                    <a:pt x="1279" y="1920"/>
                  </a:lnTo>
                  <a:lnTo>
                    <a:pt x="808" y="2021"/>
                  </a:lnTo>
                  <a:lnTo>
                    <a:pt x="404" y="2122"/>
                  </a:lnTo>
                  <a:lnTo>
                    <a:pt x="303" y="1718"/>
                  </a:lnTo>
                  <a:lnTo>
                    <a:pt x="236" y="1280"/>
                  </a:lnTo>
                  <a:lnTo>
                    <a:pt x="202" y="809"/>
                  </a:lnTo>
                  <a:lnTo>
                    <a:pt x="168" y="573"/>
                  </a:lnTo>
                  <a:lnTo>
                    <a:pt x="67" y="371"/>
                  </a:lnTo>
                  <a:lnTo>
                    <a:pt x="34" y="506"/>
                  </a:lnTo>
                  <a:lnTo>
                    <a:pt x="0" y="674"/>
                  </a:lnTo>
                  <a:lnTo>
                    <a:pt x="0" y="977"/>
                  </a:lnTo>
                  <a:lnTo>
                    <a:pt x="101" y="1583"/>
                  </a:lnTo>
                  <a:lnTo>
                    <a:pt x="135" y="1785"/>
                  </a:lnTo>
                  <a:lnTo>
                    <a:pt x="135" y="2021"/>
                  </a:lnTo>
                  <a:lnTo>
                    <a:pt x="168" y="2122"/>
                  </a:lnTo>
                  <a:lnTo>
                    <a:pt x="202" y="2189"/>
                  </a:lnTo>
                  <a:lnTo>
                    <a:pt x="269" y="2257"/>
                  </a:lnTo>
                  <a:lnTo>
                    <a:pt x="370" y="2290"/>
                  </a:lnTo>
                  <a:lnTo>
                    <a:pt x="404" y="2290"/>
                  </a:lnTo>
                  <a:lnTo>
                    <a:pt x="438" y="2257"/>
                  </a:lnTo>
                  <a:lnTo>
                    <a:pt x="875" y="2223"/>
                  </a:lnTo>
                  <a:lnTo>
                    <a:pt x="1313" y="2189"/>
                  </a:lnTo>
                  <a:lnTo>
                    <a:pt x="2188" y="2021"/>
                  </a:lnTo>
                  <a:lnTo>
                    <a:pt x="2256" y="1987"/>
                  </a:lnTo>
                  <a:lnTo>
                    <a:pt x="2289" y="1987"/>
                  </a:lnTo>
                  <a:lnTo>
                    <a:pt x="2323" y="1954"/>
                  </a:lnTo>
                  <a:lnTo>
                    <a:pt x="2323" y="1752"/>
                  </a:lnTo>
                  <a:lnTo>
                    <a:pt x="2289" y="1516"/>
                  </a:lnTo>
                  <a:lnTo>
                    <a:pt x="2222" y="1078"/>
                  </a:lnTo>
                  <a:lnTo>
                    <a:pt x="2155" y="540"/>
                  </a:lnTo>
                  <a:lnTo>
                    <a:pt x="2121" y="304"/>
                  </a:lnTo>
                  <a:lnTo>
                    <a:pt x="2054" y="35"/>
                  </a:lnTo>
                  <a:lnTo>
                    <a:pt x="202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0" name="Google Shape;580;p4"/>
            <p:cNvSpPr/>
            <p:nvPr/>
          </p:nvSpPr>
          <p:spPr>
            <a:xfrm>
              <a:off x="2845513" y="5676505"/>
              <a:ext cx="26901" cy="40318"/>
            </a:xfrm>
            <a:custGeom>
              <a:avLst/>
              <a:gdLst/>
              <a:ahLst/>
              <a:cxnLst/>
              <a:rect l="l" t="t" r="r" b="b"/>
              <a:pathLst>
                <a:path w="405" h="607" extrusionOk="0">
                  <a:moveTo>
                    <a:pt x="236" y="0"/>
                  </a:moveTo>
                  <a:lnTo>
                    <a:pt x="135" y="68"/>
                  </a:lnTo>
                  <a:lnTo>
                    <a:pt x="0" y="135"/>
                  </a:lnTo>
                  <a:lnTo>
                    <a:pt x="0" y="169"/>
                  </a:lnTo>
                  <a:lnTo>
                    <a:pt x="0" y="202"/>
                  </a:lnTo>
                  <a:lnTo>
                    <a:pt x="169" y="202"/>
                  </a:lnTo>
                  <a:lnTo>
                    <a:pt x="202" y="169"/>
                  </a:lnTo>
                  <a:lnTo>
                    <a:pt x="202" y="337"/>
                  </a:lnTo>
                  <a:lnTo>
                    <a:pt x="169" y="505"/>
                  </a:lnTo>
                  <a:lnTo>
                    <a:pt x="169" y="573"/>
                  </a:lnTo>
                  <a:lnTo>
                    <a:pt x="202" y="606"/>
                  </a:lnTo>
                  <a:lnTo>
                    <a:pt x="270" y="606"/>
                  </a:lnTo>
                  <a:lnTo>
                    <a:pt x="337" y="573"/>
                  </a:lnTo>
                  <a:lnTo>
                    <a:pt x="371" y="438"/>
                  </a:lnTo>
                  <a:lnTo>
                    <a:pt x="404" y="303"/>
                  </a:lnTo>
                  <a:lnTo>
                    <a:pt x="371" y="169"/>
                  </a:lnTo>
                  <a:lnTo>
                    <a:pt x="337" y="34"/>
                  </a:lnTo>
                  <a:lnTo>
                    <a:pt x="30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1" name="Google Shape;581;p4"/>
            <p:cNvSpPr/>
            <p:nvPr/>
          </p:nvSpPr>
          <p:spPr>
            <a:xfrm>
              <a:off x="2686697" y="5701081"/>
              <a:ext cx="33676" cy="40318"/>
            </a:xfrm>
            <a:custGeom>
              <a:avLst/>
              <a:gdLst/>
              <a:ahLst/>
              <a:cxnLst/>
              <a:rect l="l" t="t" r="r" b="b"/>
              <a:pathLst>
                <a:path w="507" h="607" extrusionOk="0">
                  <a:moveTo>
                    <a:pt x="270" y="1"/>
                  </a:moveTo>
                  <a:lnTo>
                    <a:pt x="203" y="34"/>
                  </a:lnTo>
                  <a:lnTo>
                    <a:pt x="136" y="68"/>
                  </a:lnTo>
                  <a:lnTo>
                    <a:pt x="35" y="203"/>
                  </a:lnTo>
                  <a:lnTo>
                    <a:pt x="1" y="337"/>
                  </a:lnTo>
                  <a:lnTo>
                    <a:pt x="1" y="438"/>
                  </a:lnTo>
                  <a:lnTo>
                    <a:pt x="35" y="506"/>
                  </a:lnTo>
                  <a:lnTo>
                    <a:pt x="136" y="573"/>
                  </a:lnTo>
                  <a:lnTo>
                    <a:pt x="270" y="607"/>
                  </a:lnTo>
                  <a:lnTo>
                    <a:pt x="338" y="607"/>
                  </a:lnTo>
                  <a:lnTo>
                    <a:pt x="405" y="573"/>
                  </a:lnTo>
                  <a:lnTo>
                    <a:pt x="506" y="438"/>
                  </a:lnTo>
                  <a:lnTo>
                    <a:pt x="506" y="371"/>
                  </a:lnTo>
                  <a:lnTo>
                    <a:pt x="506" y="337"/>
                  </a:lnTo>
                  <a:lnTo>
                    <a:pt x="472" y="304"/>
                  </a:lnTo>
                  <a:lnTo>
                    <a:pt x="439" y="304"/>
                  </a:lnTo>
                  <a:lnTo>
                    <a:pt x="136" y="371"/>
                  </a:lnTo>
                  <a:lnTo>
                    <a:pt x="136" y="270"/>
                  </a:lnTo>
                  <a:lnTo>
                    <a:pt x="203" y="169"/>
                  </a:lnTo>
                  <a:lnTo>
                    <a:pt x="237" y="102"/>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2" name="Google Shape;582;p4"/>
            <p:cNvSpPr/>
            <p:nvPr/>
          </p:nvSpPr>
          <p:spPr>
            <a:xfrm>
              <a:off x="2087367" y="5855380"/>
              <a:ext cx="154432" cy="147657"/>
            </a:xfrm>
            <a:custGeom>
              <a:avLst/>
              <a:gdLst/>
              <a:ahLst/>
              <a:cxnLst/>
              <a:rect l="l" t="t" r="r" b="b"/>
              <a:pathLst>
                <a:path w="2325" h="2223" extrusionOk="0">
                  <a:moveTo>
                    <a:pt x="1920" y="203"/>
                  </a:moveTo>
                  <a:lnTo>
                    <a:pt x="1954" y="573"/>
                  </a:lnTo>
                  <a:lnTo>
                    <a:pt x="2021" y="943"/>
                  </a:lnTo>
                  <a:lnTo>
                    <a:pt x="2055" y="1381"/>
                  </a:lnTo>
                  <a:lnTo>
                    <a:pt x="2156" y="1852"/>
                  </a:lnTo>
                  <a:lnTo>
                    <a:pt x="1752" y="1852"/>
                  </a:lnTo>
                  <a:lnTo>
                    <a:pt x="1381" y="1920"/>
                  </a:lnTo>
                  <a:lnTo>
                    <a:pt x="944" y="1987"/>
                  </a:lnTo>
                  <a:lnTo>
                    <a:pt x="708" y="2021"/>
                  </a:lnTo>
                  <a:lnTo>
                    <a:pt x="472" y="2122"/>
                  </a:lnTo>
                  <a:lnTo>
                    <a:pt x="371" y="1650"/>
                  </a:lnTo>
                  <a:lnTo>
                    <a:pt x="270" y="1179"/>
                  </a:lnTo>
                  <a:lnTo>
                    <a:pt x="203" y="809"/>
                  </a:lnTo>
                  <a:lnTo>
                    <a:pt x="102" y="438"/>
                  </a:lnTo>
                  <a:lnTo>
                    <a:pt x="1011" y="337"/>
                  </a:lnTo>
                  <a:lnTo>
                    <a:pt x="1920" y="203"/>
                  </a:lnTo>
                  <a:close/>
                  <a:moveTo>
                    <a:pt x="1886" y="1"/>
                  </a:moveTo>
                  <a:lnTo>
                    <a:pt x="977" y="135"/>
                  </a:lnTo>
                  <a:lnTo>
                    <a:pt x="68" y="270"/>
                  </a:lnTo>
                  <a:lnTo>
                    <a:pt x="1" y="337"/>
                  </a:lnTo>
                  <a:lnTo>
                    <a:pt x="1" y="371"/>
                  </a:lnTo>
                  <a:lnTo>
                    <a:pt x="1" y="607"/>
                  </a:lnTo>
                  <a:lnTo>
                    <a:pt x="35" y="809"/>
                  </a:lnTo>
                  <a:lnTo>
                    <a:pt x="102" y="1213"/>
                  </a:lnTo>
                  <a:lnTo>
                    <a:pt x="203" y="1718"/>
                  </a:lnTo>
                  <a:lnTo>
                    <a:pt x="270" y="1953"/>
                  </a:lnTo>
                  <a:lnTo>
                    <a:pt x="338" y="2189"/>
                  </a:lnTo>
                  <a:lnTo>
                    <a:pt x="405" y="2223"/>
                  </a:lnTo>
                  <a:lnTo>
                    <a:pt x="674" y="2223"/>
                  </a:lnTo>
                  <a:lnTo>
                    <a:pt x="876" y="2189"/>
                  </a:lnTo>
                  <a:lnTo>
                    <a:pt x="1280" y="2122"/>
                  </a:lnTo>
                  <a:lnTo>
                    <a:pt x="1752" y="2088"/>
                  </a:lnTo>
                  <a:lnTo>
                    <a:pt x="1987" y="2054"/>
                  </a:lnTo>
                  <a:lnTo>
                    <a:pt x="2189" y="1987"/>
                  </a:lnTo>
                  <a:lnTo>
                    <a:pt x="2290" y="1987"/>
                  </a:lnTo>
                  <a:lnTo>
                    <a:pt x="2290" y="1953"/>
                  </a:lnTo>
                  <a:lnTo>
                    <a:pt x="2324" y="1718"/>
                  </a:lnTo>
                  <a:lnTo>
                    <a:pt x="2290" y="1516"/>
                  </a:lnTo>
                  <a:lnTo>
                    <a:pt x="2223" y="1078"/>
                  </a:lnTo>
                  <a:lnTo>
                    <a:pt x="2122" y="539"/>
                  </a:lnTo>
                  <a:lnTo>
                    <a:pt x="2088" y="304"/>
                  </a:lnTo>
                  <a:lnTo>
                    <a:pt x="1987" y="68"/>
                  </a:lnTo>
                  <a:lnTo>
                    <a:pt x="1954" y="34"/>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3" name="Google Shape;583;p4"/>
            <p:cNvSpPr/>
            <p:nvPr/>
          </p:nvSpPr>
          <p:spPr>
            <a:xfrm>
              <a:off x="2523497" y="5721207"/>
              <a:ext cx="40318" cy="58186"/>
            </a:xfrm>
            <a:custGeom>
              <a:avLst/>
              <a:gdLst/>
              <a:ahLst/>
              <a:cxnLst/>
              <a:rect l="l" t="t" r="r" b="b"/>
              <a:pathLst>
                <a:path w="607" h="876" extrusionOk="0">
                  <a:moveTo>
                    <a:pt x="371" y="1"/>
                  </a:moveTo>
                  <a:lnTo>
                    <a:pt x="236" y="34"/>
                  </a:lnTo>
                  <a:lnTo>
                    <a:pt x="0" y="169"/>
                  </a:lnTo>
                  <a:lnTo>
                    <a:pt x="0" y="203"/>
                  </a:lnTo>
                  <a:lnTo>
                    <a:pt x="0" y="236"/>
                  </a:lnTo>
                  <a:lnTo>
                    <a:pt x="101" y="472"/>
                  </a:lnTo>
                  <a:lnTo>
                    <a:pt x="169" y="539"/>
                  </a:lnTo>
                  <a:lnTo>
                    <a:pt x="236" y="506"/>
                  </a:lnTo>
                  <a:lnTo>
                    <a:pt x="337" y="472"/>
                  </a:lnTo>
                  <a:lnTo>
                    <a:pt x="371" y="438"/>
                  </a:lnTo>
                  <a:lnTo>
                    <a:pt x="438" y="472"/>
                  </a:lnTo>
                  <a:lnTo>
                    <a:pt x="472" y="506"/>
                  </a:lnTo>
                  <a:lnTo>
                    <a:pt x="472" y="539"/>
                  </a:lnTo>
                  <a:lnTo>
                    <a:pt x="371" y="573"/>
                  </a:lnTo>
                  <a:lnTo>
                    <a:pt x="202" y="607"/>
                  </a:lnTo>
                  <a:lnTo>
                    <a:pt x="68" y="674"/>
                  </a:lnTo>
                  <a:lnTo>
                    <a:pt x="34" y="708"/>
                  </a:lnTo>
                  <a:lnTo>
                    <a:pt x="0" y="775"/>
                  </a:lnTo>
                  <a:lnTo>
                    <a:pt x="0" y="809"/>
                  </a:lnTo>
                  <a:lnTo>
                    <a:pt x="34" y="842"/>
                  </a:lnTo>
                  <a:lnTo>
                    <a:pt x="68" y="876"/>
                  </a:lnTo>
                  <a:lnTo>
                    <a:pt x="101" y="842"/>
                  </a:lnTo>
                  <a:lnTo>
                    <a:pt x="236" y="775"/>
                  </a:lnTo>
                  <a:lnTo>
                    <a:pt x="371" y="741"/>
                  </a:lnTo>
                  <a:lnTo>
                    <a:pt x="505" y="674"/>
                  </a:lnTo>
                  <a:lnTo>
                    <a:pt x="573" y="640"/>
                  </a:lnTo>
                  <a:lnTo>
                    <a:pt x="606" y="573"/>
                  </a:lnTo>
                  <a:lnTo>
                    <a:pt x="606" y="506"/>
                  </a:lnTo>
                  <a:lnTo>
                    <a:pt x="606" y="438"/>
                  </a:lnTo>
                  <a:lnTo>
                    <a:pt x="539" y="371"/>
                  </a:lnTo>
                  <a:lnTo>
                    <a:pt x="472" y="337"/>
                  </a:lnTo>
                  <a:lnTo>
                    <a:pt x="404" y="304"/>
                  </a:lnTo>
                  <a:lnTo>
                    <a:pt x="337" y="304"/>
                  </a:lnTo>
                  <a:lnTo>
                    <a:pt x="202" y="337"/>
                  </a:lnTo>
                  <a:lnTo>
                    <a:pt x="169" y="236"/>
                  </a:lnTo>
                  <a:lnTo>
                    <a:pt x="337" y="135"/>
                  </a:lnTo>
                  <a:lnTo>
                    <a:pt x="505" y="34"/>
                  </a:lnTo>
                  <a:lnTo>
                    <a:pt x="5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4" name="Google Shape;584;p4"/>
            <p:cNvSpPr/>
            <p:nvPr/>
          </p:nvSpPr>
          <p:spPr>
            <a:xfrm>
              <a:off x="2145553" y="5692114"/>
              <a:ext cx="147657" cy="145465"/>
            </a:xfrm>
            <a:custGeom>
              <a:avLst/>
              <a:gdLst/>
              <a:ahLst/>
              <a:cxnLst/>
              <a:rect l="l" t="t" r="r" b="b"/>
              <a:pathLst>
                <a:path w="2223" h="2190" extrusionOk="0">
                  <a:moveTo>
                    <a:pt x="1818" y="1"/>
                  </a:moveTo>
                  <a:lnTo>
                    <a:pt x="1313" y="68"/>
                  </a:lnTo>
                  <a:lnTo>
                    <a:pt x="808" y="136"/>
                  </a:lnTo>
                  <a:lnTo>
                    <a:pt x="404" y="169"/>
                  </a:lnTo>
                  <a:lnTo>
                    <a:pt x="202" y="203"/>
                  </a:lnTo>
                  <a:lnTo>
                    <a:pt x="0" y="270"/>
                  </a:lnTo>
                  <a:lnTo>
                    <a:pt x="0" y="304"/>
                  </a:lnTo>
                  <a:lnTo>
                    <a:pt x="169" y="371"/>
                  </a:lnTo>
                  <a:lnTo>
                    <a:pt x="337" y="371"/>
                  </a:lnTo>
                  <a:lnTo>
                    <a:pt x="707" y="338"/>
                  </a:lnTo>
                  <a:lnTo>
                    <a:pt x="1246" y="270"/>
                  </a:lnTo>
                  <a:lnTo>
                    <a:pt x="1785" y="169"/>
                  </a:lnTo>
                  <a:lnTo>
                    <a:pt x="1785" y="371"/>
                  </a:lnTo>
                  <a:lnTo>
                    <a:pt x="1785" y="540"/>
                  </a:lnTo>
                  <a:lnTo>
                    <a:pt x="1852" y="910"/>
                  </a:lnTo>
                  <a:lnTo>
                    <a:pt x="1919" y="1381"/>
                  </a:lnTo>
                  <a:lnTo>
                    <a:pt x="1953" y="1583"/>
                  </a:lnTo>
                  <a:lnTo>
                    <a:pt x="2020" y="1819"/>
                  </a:lnTo>
                  <a:lnTo>
                    <a:pt x="1044" y="1954"/>
                  </a:lnTo>
                  <a:lnTo>
                    <a:pt x="674" y="1987"/>
                  </a:lnTo>
                  <a:lnTo>
                    <a:pt x="505" y="2021"/>
                  </a:lnTo>
                  <a:lnTo>
                    <a:pt x="371" y="2122"/>
                  </a:lnTo>
                  <a:lnTo>
                    <a:pt x="539" y="2189"/>
                  </a:lnTo>
                  <a:lnTo>
                    <a:pt x="707" y="2189"/>
                  </a:lnTo>
                  <a:lnTo>
                    <a:pt x="1078" y="2156"/>
                  </a:lnTo>
                  <a:lnTo>
                    <a:pt x="2121" y="2021"/>
                  </a:lnTo>
                  <a:lnTo>
                    <a:pt x="2189" y="1987"/>
                  </a:lnTo>
                  <a:lnTo>
                    <a:pt x="2222" y="1954"/>
                  </a:lnTo>
                  <a:lnTo>
                    <a:pt x="2222" y="1886"/>
                  </a:lnTo>
                  <a:lnTo>
                    <a:pt x="2189" y="1853"/>
                  </a:lnTo>
                  <a:lnTo>
                    <a:pt x="2189" y="1583"/>
                  </a:lnTo>
                  <a:lnTo>
                    <a:pt x="2155" y="1348"/>
                  </a:lnTo>
                  <a:lnTo>
                    <a:pt x="2054" y="876"/>
                  </a:lnTo>
                  <a:lnTo>
                    <a:pt x="2020" y="506"/>
                  </a:lnTo>
                  <a:lnTo>
                    <a:pt x="1953" y="304"/>
                  </a:lnTo>
                  <a:lnTo>
                    <a:pt x="1919" y="136"/>
                  </a:lnTo>
                  <a:lnTo>
                    <a:pt x="1919" y="102"/>
                  </a:lnTo>
                  <a:lnTo>
                    <a:pt x="1919" y="35"/>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5" name="Google Shape;585;p4"/>
            <p:cNvSpPr/>
            <p:nvPr/>
          </p:nvSpPr>
          <p:spPr>
            <a:xfrm>
              <a:off x="1725098" y="5989554"/>
              <a:ext cx="64961" cy="53736"/>
            </a:xfrm>
            <a:custGeom>
              <a:avLst/>
              <a:gdLst/>
              <a:ahLst/>
              <a:cxnLst/>
              <a:rect l="l" t="t" r="r" b="b"/>
              <a:pathLst>
                <a:path w="978" h="809" extrusionOk="0">
                  <a:moveTo>
                    <a:pt x="809" y="1"/>
                  </a:moveTo>
                  <a:lnTo>
                    <a:pt x="775" y="34"/>
                  </a:lnTo>
                  <a:lnTo>
                    <a:pt x="775" y="203"/>
                  </a:lnTo>
                  <a:lnTo>
                    <a:pt x="775" y="371"/>
                  </a:lnTo>
                  <a:lnTo>
                    <a:pt x="809" y="405"/>
                  </a:lnTo>
                  <a:lnTo>
                    <a:pt x="775" y="405"/>
                  </a:lnTo>
                  <a:lnTo>
                    <a:pt x="472" y="203"/>
                  </a:lnTo>
                  <a:lnTo>
                    <a:pt x="405" y="203"/>
                  </a:lnTo>
                  <a:lnTo>
                    <a:pt x="371" y="236"/>
                  </a:lnTo>
                  <a:lnTo>
                    <a:pt x="337" y="270"/>
                  </a:lnTo>
                  <a:lnTo>
                    <a:pt x="371" y="337"/>
                  </a:lnTo>
                  <a:lnTo>
                    <a:pt x="506" y="472"/>
                  </a:lnTo>
                  <a:lnTo>
                    <a:pt x="135" y="472"/>
                  </a:lnTo>
                  <a:lnTo>
                    <a:pt x="68" y="506"/>
                  </a:lnTo>
                  <a:lnTo>
                    <a:pt x="1" y="539"/>
                  </a:lnTo>
                  <a:lnTo>
                    <a:pt x="1" y="573"/>
                  </a:lnTo>
                  <a:lnTo>
                    <a:pt x="68" y="607"/>
                  </a:lnTo>
                  <a:lnTo>
                    <a:pt x="506" y="607"/>
                  </a:lnTo>
                  <a:lnTo>
                    <a:pt x="405" y="674"/>
                  </a:lnTo>
                  <a:lnTo>
                    <a:pt x="371" y="741"/>
                  </a:lnTo>
                  <a:lnTo>
                    <a:pt x="405" y="775"/>
                  </a:lnTo>
                  <a:lnTo>
                    <a:pt x="438" y="809"/>
                  </a:lnTo>
                  <a:lnTo>
                    <a:pt x="506" y="809"/>
                  </a:lnTo>
                  <a:lnTo>
                    <a:pt x="674" y="708"/>
                  </a:lnTo>
                  <a:lnTo>
                    <a:pt x="809" y="539"/>
                  </a:lnTo>
                  <a:lnTo>
                    <a:pt x="842" y="708"/>
                  </a:lnTo>
                  <a:lnTo>
                    <a:pt x="876" y="775"/>
                  </a:lnTo>
                  <a:lnTo>
                    <a:pt x="910" y="775"/>
                  </a:lnTo>
                  <a:lnTo>
                    <a:pt x="977" y="741"/>
                  </a:lnTo>
                  <a:lnTo>
                    <a:pt x="977" y="674"/>
                  </a:lnTo>
                  <a:lnTo>
                    <a:pt x="943" y="337"/>
                  </a:lnTo>
                  <a:lnTo>
                    <a:pt x="910" y="169"/>
                  </a:lnTo>
                  <a:lnTo>
                    <a:pt x="876" y="34"/>
                  </a:lnTo>
                  <a:lnTo>
                    <a:pt x="84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6" name="Google Shape;586;p4"/>
            <p:cNvSpPr/>
            <p:nvPr/>
          </p:nvSpPr>
          <p:spPr>
            <a:xfrm>
              <a:off x="2639736" y="5506529"/>
              <a:ext cx="161141" cy="111855"/>
            </a:xfrm>
            <a:custGeom>
              <a:avLst/>
              <a:gdLst/>
              <a:ahLst/>
              <a:cxnLst/>
              <a:rect l="l" t="t" r="r" b="b"/>
              <a:pathLst>
                <a:path w="2426" h="1684" extrusionOk="0">
                  <a:moveTo>
                    <a:pt x="2088" y="0"/>
                  </a:moveTo>
                  <a:lnTo>
                    <a:pt x="2055" y="34"/>
                  </a:lnTo>
                  <a:lnTo>
                    <a:pt x="1516" y="102"/>
                  </a:lnTo>
                  <a:lnTo>
                    <a:pt x="977" y="169"/>
                  </a:lnTo>
                  <a:lnTo>
                    <a:pt x="506" y="236"/>
                  </a:lnTo>
                  <a:lnTo>
                    <a:pt x="270" y="304"/>
                  </a:lnTo>
                  <a:lnTo>
                    <a:pt x="68" y="405"/>
                  </a:lnTo>
                  <a:lnTo>
                    <a:pt x="35" y="371"/>
                  </a:lnTo>
                  <a:lnTo>
                    <a:pt x="1" y="371"/>
                  </a:lnTo>
                  <a:lnTo>
                    <a:pt x="1" y="674"/>
                  </a:lnTo>
                  <a:lnTo>
                    <a:pt x="35" y="943"/>
                  </a:lnTo>
                  <a:lnTo>
                    <a:pt x="169" y="1549"/>
                  </a:lnTo>
                  <a:lnTo>
                    <a:pt x="169" y="1583"/>
                  </a:lnTo>
                  <a:lnTo>
                    <a:pt x="203" y="1650"/>
                  </a:lnTo>
                  <a:lnTo>
                    <a:pt x="237" y="1684"/>
                  </a:lnTo>
                  <a:lnTo>
                    <a:pt x="270" y="1684"/>
                  </a:lnTo>
                  <a:lnTo>
                    <a:pt x="338" y="1650"/>
                  </a:lnTo>
                  <a:lnTo>
                    <a:pt x="338" y="1617"/>
                  </a:lnTo>
                  <a:lnTo>
                    <a:pt x="809" y="1549"/>
                  </a:lnTo>
                  <a:lnTo>
                    <a:pt x="1247" y="1482"/>
                  </a:lnTo>
                  <a:lnTo>
                    <a:pt x="1718" y="1415"/>
                  </a:lnTo>
                  <a:lnTo>
                    <a:pt x="1920" y="1347"/>
                  </a:lnTo>
                  <a:lnTo>
                    <a:pt x="2122" y="1280"/>
                  </a:lnTo>
                  <a:lnTo>
                    <a:pt x="1886" y="1246"/>
                  </a:lnTo>
                  <a:lnTo>
                    <a:pt x="1684" y="1246"/>
                  </a:lnTo>
                  <a:lnTo>
                    <a:pt x="1247" y="1314"/>
                  </a:lnTo>
                  <a:lnTo>
                    <a:pt x="775" y="1381"/>
                  </a:lnTo>
                  <a:lnTo>
                    <a:pt x="304" y="1482"/>
                  </a:lnTo>
                  <a:lnTo>
                    <a:pt x="203" y="943"/>
                  </a:lnTo>
                  <a:lnTo>
                    <a:pt x="169" y="708"/>
                  </a:lnTo>
                  <a:lnTo>
                    <a:pt x="68" y="438"/>
                  </a:lnTo>
                  <a:lnTo>
                    <a:pt x="540" y="438"/>
                  </a:lnTo>
                  <a:lnTo>
                    <a:pt x="1011" y="337"/>
                  </a:lnTo>
                  <a:lnTo>
                    <a:pt x="1550" y="236"/>
                  </a:lnTo>
                  <a:lnTo>
                    <a:pt x="2055" y="135"/>
                  </a:lnTo>
                  <a:lnTo>
                    <a:pt x="2156" y="708"/>
                  </a:lnTo>
                  <a:lnTo>
                    <a:pt x="2257" y="1280"/>
                  </a:lnTo>
                  <a:lnTo>
                    <a:pt x="2290" y="1347"/>
                  </a:lnTo>
                  <a:lnTo>
                    <a:pt x="2358" y="1347"/>
                  </a:lnTo>
                  <a:lnTo>
                    <a:pt x="2425" y="1314"/>
                  </a:lnTo>
                  <a:lnTo>
                    <a:pt x="2425" y="1246"/>
                  </a:lnTo>
                  <a:lnTo>
                    <a:pt x="2324" y="640"/>
                  </a:lnTo>
                  <a:lnTo>
                    <a:pt x="2189" y="34"/>
                  </a:lnTo>
                  <a:lnTo>
                    <a:pt x="215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7" name="Google Shape;587;p4"/>
            <p:cNvSpPr/>
            <p:nvPr/>
          </p:nvSpPr>
          <p:spPr>
            <a:xfrm>
              <a:off x="2798552" y="5484145"/>
              <a:ext cx="161075" cy="111922"/>
            </a:xfrm>
            <a:custGeom>
              <a:avLst/>
              <a:gdLst/>
              <a:ahLst/>
              <a:cxnLst/>
              <a:rect l="l" t="t" r="r" b="b"/>
              <a:pathLst>
                <a:path w="2425" h="1685" extrusionOk="0">
                  <a:moveTo>
                    <a:pt x="1684" y="1"/>
                  </a:moveTo>
                  <a:lnTo>
                    <a:pt x="1145" y="34"/>
                  </a:lnTo>
                  <a:lnTo>
                    <a:pt x="573" y="169"/>
                  </a:lnTo>
                  <a:lnTo>
                    <a:pt x="68" y="337"/>
                  </a:lnTo>
                  <a:lnTo>
                    <a:pt x="34" y="371"/>
                  </a:lnTo>
                  <a:lnTo>
                    <a:pt x="0" y="405"/>
                  </a:lnTo>
                  <a:lnTo>
                    <a:pt x="34" y="439"/>
                  </a:lnTo>
                  <a:lnTo>
                    <a:pt x="68" y="472"/>
                  </a:lnTo>
                  <a:lnTo>
                    <a:pt x="101" y="708"/>
                  </a:lnTo>
                  <a:lnTo>
                    <a:pt x="135" y="944"/>
                  </a:lnTo>
                  <a:lnTo>
                    <a:pt x="202" y="1617"/>
                  </a:lnTo>
                  <a:lnTo>
                    <a:pt x="236" y="1651"/>
                  </a:lnTo>
                  <a:lnTo>
                    <a:pt x="270" y="1684"/>
                  </a:lnTo>
                  <a:lnTo>
                    <a:pt x="337" y="1651"/>
                  </a:lnTo>
                  <a:lnTo>
                    <a:pt x="606" y="1684"/>
                  </a:lnTo>
                  <a:lnTo>
                    <a:pt x="909" y="1651"/>
                  </a:lnTo>
                  <a:lnTo>
                    <a:pt x="1482" y="1516"/>
                  </a:lnTo>
                  <a:lnTo>
                    <a:pt x="1886" y="1415"/>
                  </a:lnTo>
                  <a:lnTo>
                    <a:pt x="2088" y="1348"/>
                  </a:lnTo>
                  <a:lnTo>
                    <a:pt x="2290" y="1247"/>
                  </a:lnTo>
                  <a:lnTo>
                    <a:pt x="2020" y="1247"/>
                  </a:lnTo>
                  <a:lnTo>
                    <a:pt x="1785" y="1280"/>
                  </a:lnTo>
                  <a:lnTo>
                    <a:pt x="1313" y="1415"/>
                  </a:lnTo>
                  <a:lnTo>
                    <a:pt x="842" y="1482"/>
                  </a:lnTo>
                  <a:lnTo>
                    <a:pt x="371" y="1550"/>
                  </a:lnTo>
                  <a:lnTo>
                    <a:pt x="337" y="1179"/>
                  </a:lnTo>
                  <a:lnTo>
                    <a:pt x="270" y="809"/>
                  </a:lnTo>
                  <a:lnTo>
                    <a:pt x="236" y="641"/>
                  </a:lnTo>
                  <a:lnTo>
                    <a:pt x="169" y="472"/>
                  </a:lnTo>
                  <a:lnTo>
                    <a:pt x="438" y="405"/>
                  </a:lnTo>
                  <a:lnTo>
                    <a:pt x="674" y="337"/>
                  </a:lnTo>
                  <a:lnTo>
                    <a:pt x="1212" y="270"/>
                  </a:lnTo>
                  <a:lnTo>
                    <a:pt x="1717" y="203"/>
                  </a:lnTo>
                  <a:lnTo>
                    <a:pt x="1987" y="135"/>
                  </a:lnTo>
                  <a:lnTo>
                    <a:pt x="2222" y="102"/>
                  </a:lnTo>
                  <a:lnTo>
                    <a:pt x="2222" y="337"/>
                  </a:lnTo>
                  <a:lnTo>
                    <a:pt x="2256" y="607"/>
                  </a:lnTo>
                  <a:lnTo>
                    <a:pt x="2256" y="944"/>
                  </a:lnTo>
                  <a:lnTo>
                    <a:pt x="2290" y="1247"/>
                  </a:lnTo>
                  <a:lnTo>
                    <a:pt x="2323" y="1314"/>
                  </a:lnTo>
                  <a:lnTo>
                    <a:pt x="2424" y="1314"/>
                  </a:lnTo>
                  <a:lnTo>
                    <a:pt x="2424" y="1247"/>
                  </a:lnTo>
                  <a:lnTo>
                    <a:pt x="2424" y="977"/>
                  </a:lnTo>
                  <a:lnTo>
                    <a:pt x="2391" y="674"/>
                  </a:lnTo>
                  <a:lnTo>
                    <a:pt x="2357" y="371"/>
                  </a:lnTo>
                  <a:lnTo>
                    <a:pt x="2323" y="68"/>
                  </a:lnTo>
                  <a:lnTo>
                    <a:pt x="2290" y="34"/>
                  </a:lnTo>
                  <a:lnTo>
                    <a:pt x="2222" y="34"/>
                  </a:lnTo>
                  <a:lnTo>
                    <a:pt x="168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8" name="Google Shape;588;p4"/>
            <p:cNvSpPr/>
            <p:nvPr/>
          </p:nvSpPr>
          <p:spPr>
            <a:xfrm>
              <a:off x="3462711" y="5390224"/>
              <a:ext cx="152174" cy="100697"/>
            </a:xfrm>
            <a:custGeom>
              <a:avLst/>
              <a:gdLst/>
              <a:ahLst/>
              <a:cxnLst/>
              <a:rect l="l" t="t" r="r" b="b"/>
              <a:pathLst>
                <a:path w="2291" h="1516" extrusionOk="0">
                  <a:moveTo>
                    <a:pt x="1920" y="169"/>
                  </a:moveTo>
                  <a:lnTo>
                    <a:pt x="1920" y="371"/>
                  </a:lnTo>
                  <a:lnTo>
                    <a:pt x="1954" y="573"/>
                  </a:lnTo>
                  <a:lnTo>
                    <a:pt x="2055" y="1078"/>
                  </a:lnTo>
                  <a:lnTo>
                    <a:pt x="1146" y="1280"/>
                  </a:lnTo>
                  <a:lnTo>
                    <a:pt x="741" y="1347"/>
                  </a:lnTo>
                  <a:lnTo>
                    <a:pt x="539" y="1381"/>
                  </a:lnTo>
                  <a:lnTo>
                    <a:pt x="337" y="1415"/>
                  </a:lnTo>
                  <a:lnTo>
                    <a:pt x="203" y="876"/>
                  </a:lnTo>
                  <a:lnTo>
                    <a:pt x="102" y="304"/>
                  </a:lnTo>
                  <a:lnTo>
                    <a:pt x="539" y="304"/>
                  </a:lnTo>
                  <a:lnTo>
                    <a:pt x="944" y="236"/>
                  </a:lnTo>
                  <a:lnTo>
                    <a:pt x="1920" y="169"/>
                  </a:lnTo>
                  <a:close/>
                  <a:moveTo>
                    <a:pt x="1482" y="1"/>
                  </a:moveTo>
                  <a:lnTo>
                    <a:pt x="977" y="34"/>
                  </a:lnTo>
                  <a:lnTo>
                    <a:pt x="506" y="102"/>
                  </a:lnTo>
                  <a:lnTo>
                    <a:pt x="270" y="135"/>
                  </a:lnTo>
                  <a:lnTo>
                    <a:pt x="34" y="236"/>
                  </a:lnTo>
                  <a:lnTo>
                    <a:pt x="1" y="236"/>
                  </a:lnTo>
                  <a:lnTo>
                    <a:pt x="1" y="270"/>
                  </a:lnTo>
                  <a:lnTo>
                    <a:pt x="1" y="573"/>
                  </a:lnTo>
                  <a:lnTo>
                    <a:pt x="34" y="876"/>
                  </a:lnTo>
                  <a:lnTo>
                    <a:pt x="102" y="1179"/>
                  </a:lnTo>
                  <a:lnTo>
                    <a:pt x="203" y="1482"/>
                  </a:lnTo>
                  <a:lnTo>
                    <a:pt x="203" y="1516"/>
                  </a:lnTo>
                  <a:lnTo>
                    <a:pt x="236" y="1516"/>
                  </a:lnTo>
                  <a:lnTo>
                    <a:pt x="304" y="1482"/>
                  </a:lnTo>
                  <a:lnTo>
                    <a:pt x="539" y="1516"/>
                  </a:lnTo>
                  <a:lnTo>
                    <a:pt x="741" y="1516"/>
                  </a:lnTo>
                  <a:lnTo>
                    <a:pt x="1213" y="1482"/>
                  </a:lnTo>
                  <a:lnTo>
                    <a:pt x="1684" y="1381"/>
                  </a:lnTo>
                  <a:lnTo>
                    <a:pt x="2088" y="1246"/>
                  </a:lnTo>
                  <a:lnTo>
                    <a:pt x="2156" y="1314"/>
                  </a:lnTo>
                  <a:lnTo>
                    <a:pt x="2223" y="1314"/>
                  </a:lnTo>
                  <a:lnTo>
                    <a:pt x="2257" y="1280"/>
                  </a:lnTo>
                  <a:lnTo>
                    <a:pt x="2290" y="1213"/>
                  </a:lnTo>
                  <a:lnTo>
                    <a:pt x="2156" y="674"/>
                  </a:lnTo>
                  <a:lnTo>
                    <a:pt x="2021" y="169"/>
                  </a:lnTo>
                  <a:lnTo>
                    <a:pt x="2055" y="102"/>
                  </a:lnTo>
                  <a:lnTo>
                    <a:pt x="2055" y="68"/>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9" name="Google Shape;589;p4"/>
            <p:cNvSpPr/>
            <p:nvPr/>
          </p:nvSpPr>
          <p:spPr>
            <a:xfrm>
              <a:off x="2979687" y="5457310"/>
              <a:ext cx="145399" cy="111922"/>
            </a:xfrm>
            <a:custGeom>
              <a:avLst/>
              <a:gdLst/>
              <a:ahLst/>
              <a:cxnLst/>
              <a:rect l="l" t="t" r="r" b="b"/>
              <a:pathLst>
                <a:path w="2189" h="1685" extrusionOk="0">
                  <a:moveTo>
                    <a:pt x="1953" y="102"/>
                  </a:moveTo>
                  <a:lnTo>
                    <a:pt x="1987" y="674"/>
                  </a:lnTo>
                  <a:lnTo>
                    <a:pt x="2054" y="1247"/>
                  </a:lnTo>
                  <a:lnTo>
                    <a:pt x="1852" y="1247"/>
                  </a:lnTo>
                  <a:lnTo>
                    <a:pt x="1617" y="1280"/>
                  </a:lnTo>
                  <a:lnTo>
                    <a:pt x="1213" y="1348"/>
                  </a:lnTo>
                  <a:lnTo>
                    <a:pt x="270" y="1415"/>
                  </a:lnTo>
                  <a:lnTo>
                    <a:pt x="236" y="910"/>
                  </a:lnTo>
                  <a:lnTo>
                    <a:pt x="203" y="708"/>
                  </a:lnTo>
                  <a:lnTo>
                    <a:pt x="169" y="539"/>
                  </a:lnTo>
                  <a:lnTo>
                    <a:pt x="1112" y="304"/>
                  </a:lnTo>
                  <a:lnTo>
                    <a:pt x="1516" y="236"/>
                  </a:lnTo>
                  <a:lnTo>
                    <a:pt x="1751" y="169"/>
                  </a:lnTo>
                  <a:lnTo>
                    <a:pt x="1953" y="102"/>
                  </a:lnTo>
                  <a:close/>
                  <a:moveTo>
                    <a:pt x="1718" y="1"/>
                  </a:moveTo>
                  <a:lnTo>
                    <a:pt x="1482" y="34"/>
                  </a:lnTo>
                  <a:lnTo>
                    <a:pt x="1011" y="102"/>
                  </a:lnTo>
                  <a:lnTo>
                    <a:pt x="506" y="236"/>
                  </a:lnTo>
                  <a:lnTo>
                    <a:pt x="68" y="371"/>
                  </a:lnTo>
                  <a:lnTo>
                    <a:pt x="34" y="405"/>
                  </a:lnTo>
                  <a:lnTo>
                    <a:pt x="0" y="438"/>
                  </a:lnTo>
                  <a:lnTo>
                    <a:pt x="0" y="506"/>
                  </a:lnTo>
                  <a:lnTo>
                    <a:pt x="34" y="539"/>
                  </a:lnTo>
                  <a:lnTo>
                    <a:pt x="102" y="1078"/>
                  </a:lnTo>
                  <a:lnTo>
                    <a:pt x="102" y="1617"/>
                  </a:lnTo>
                  <a:lnTo>
                    <a:pt x="135" y="1684"/>
                  </a:lnTo>
                  <a:lnTo>
                    <a:pt x="203" y="1684"/>
                  </a:lnTo>
                  <a:lnTo>
                    <a:pt x="270" y="1651"/>
                  </a:lnTo>
                  <a:lnTo>
                    <a:pt x="304" y="1583"/>
                  </a:lnTo>
                  <a:lnTo>
                    <a:pt x="741" y="1583"/>
                  </a:lnTo>
                  <a:lnTo>
                    <a:pt x="1213" y="1550"/>
                  </a:lnTo>
                  <a:lnTo>
                    <a:pt x="1650" y="1449"/>
                  </a:lnTo>
                  <a:lnTo>
                    <a:pt x="1886" y="1381"/>
                  </a:lnTo>
                  <a:lnTo>
                    <a:pt x="2054" y="1280"/>
                  </a:lnTo>
                  <a:lnTo>
                    <a:pt x="2155" y="1314"/>
                  </a:lnTo>
                  <a:lnTo>
                    <a:pt x="2189" y="1280"/>
                  </a:lnTo>
                  <a:lnTo>
                    <a:pt x="2189" y="1247"/>
                  </a:lnTo>
                  <a:lnTo>
                    <a:pt x="2189" y="944"/>
                  </a:lnTo>
                  <a:lnTo>
                    <a:pt x="2155" y="640"/>
                  </a:lnTo>
                  <a:lnTo>
                    <a:pt x="2088" y="337"/>
                  </a:lnTo>
                  <a:lnTo>
                    <a:pt x="2021" y="34"/>
                  </a:lnTo>
                  <a:lnTo>
                    <a:pt x="1953" y="34"/>
                  </a:lnTo>
                  <a:lnTo>
                    <a:pt x="17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0" name="Google Shape;590;p4"/>
            <p:cNvSpPr/>
            <p:nvPr/>
          </p:nvSpPr>
          <p:spPr>
            <a:xfrm>
              <a:off x="2304303" y="5557940"/>
              <a:ext cx="163333" cy="105213"/>
            </a:xfrm>
            <a:custGeom>
              <a:avLst/>
              <a:gdLst/>
              <a:ahLst/>
              <a:cxnLst/>
              <a:rect l="l" t="t" r="r" b="b"/>
              <a:pathLst>
                <a:path w="2459" h="1584" extrusionOk="0">
                  <a:moveTo>
                    <a:pt x="2122" y="136"/>
                  </a:moveTo>
                  <a:lnTo>
                    <a:pt x="2156" y="641"/>
                  </a:lnTo>
                  <a:lnTo>
                    <a:pt x="2257" y="1112"/>
                  </a:lnTo>
                  <a:lnTo>
                    <a:pt x="1987" y="1179"/>
                  </a:lnTo>
                  <a:lnTo>
                    <a:pt x="1684" y="1213"/>
                  </a:lnTo>
                  <a:lnTo>
                    <a:pt x="1145" y="1280"/>
                  </a:lnTo>
                  <a:lnTo>
                    <a:pt x="708" y="1314"/>
                  </a:lnTo>
                  <a:lnTo>
                    <a:pt x="472" y="1381"/>
                  </a:lnTo>
                  <a:lnTo>
                    <a:pt x="304" y="1482"/>
                  </a:lnTo>
                  <a:lnTo>
                    <a:pt x="169" y="910"/>
                  </a:lnTo>
                  <a:lnTo>
                    <a:pt x="135" y="641"/>
                  </a:lnTo>
                  <a:lnTo>
                    <a:pt x="68" y="405"/>
                  </a:lnTo>
                  <a:lnTo>
                    <a:pt x="573" y="405"/>
                  </a:lnTo>
                  <a:lnTo>
                    <a:pt x="1112" y="338"/>
                  </a:lnTo>
                  <a:lnTo>
                    <a:pt x="2122" y="136"/>
                  </a:lnTo>
                  <a:close/>
                  <a:moveTo>
                    <a:pt x="2122" y="1"/>
                  </a:moveTo>
                  <a:lnTo>
                    <a:pt x="1617" y="102"/>
                  </a:lnTo>
                  <a:lnTo>
                    <a:pt x="1078" y="136"/>
                  </a:lnTo>
                  <a:lnTo>
                    <a:pt x="539" y="237"/>
                  </a:lnTo>
                  <a:lnTo>
                    <a:pt x="34" y="338"/>
                  </a:lnTo>
                  <a:lnTo>
                    <a:pt x="1" y="371"/>
                  </a:lnTo>
                  <a:lnTo>
                    <a:pt x="34" y="405"/>
                  </a:lnTo>
                  <a:lnTo>
                    <a:pt x="1" y="674"/>
                  </a:lnTo>
                  <a:lnTo>
                    <a:pt x="34" y="977"/>
                  </a:lnTo>
                  <a:lnTo>
                    <a:pt x="169" y="1550"/>
                  </a:lnTo>
                  <a:lnTo>
                    <a:pt x="203" y="1583"/>
                  </a:lnTo>
                  <a:lnTo>
                    <a:pt x="270" y="1583"/>
                  </a:lnTo>
                  <a:lnTo>
                    <a:pt x="304" y="1516"/>
                  </a:lnTo>
                  <a:lnTo>
                    <a:pt x="539" y="1516"/>
                  </a:lnTo>
                  <a:lnTo>
                    <a:pt x="809" y="1482"/>
                  </a:lnTo>
                  <a:lnTo>
                    <a:pt x="1314" y="1415"/>
                  </a:lnTo>
                  <a:lnTo>
                    <a:pt x="1819" y="1381"/>
                  </a:lnTo>
                  <a:lnTo>
                    <a:pt x="2290" y="1280"/>
                  </a:lnTo>
                  <a:lnTo>
                    <a:pt x="2358" y="1280"/>
                  </a:lnTo>
                  <a:lnTo>
                    <a:pt x="2425" y="1247"/>
                  </a:lnTo>
                  <a:lnTo>
                    <a:pt x="2425" y="1213"/>
                  </a:lnTo>
                  <a:lnTo>
                    <a:pt x="2459" y="1179"/>
                  </a:lnTo>
                  <a:lnTo>
                    <a:pt x="2425" y="1112"/>
                  </a:lnTo>
                  <a:lnTo>
                    <a:pt x="2358" y="573"/>
                  </a:lnTo>
                  <a:lnTo>
                    <a:pt x="2290" y="304"/>
                  </a:lnTo>
                  <a:lnTo>
                    <a:pt x="2223" y="68"/>
                  </a:lnTo>
                  <a:lnTo>
                    <a:pt x="2189" y="35"/>
                  </a:lnTo>
                  <a:lnTo>
                    <a:pt x="215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1" name="Google Shape;591;p4"/>
            <p:cNvSpPr/>
            <p:nvPr/>
          </p:nvSpPr>
          <p:spPr>
            <a:xfrm>
              <a:off x="3299511" y="5412608"/>
              <a:ext cx="156558" cy="102955"/>
            </a:xfrm>
            <a:custGeom>
              <a:avLst/>
              <a:gdLst/>
              <a:ahLst/>
              <a:cxnLst/>
              <a:rect l="l" t="t" r="r" b="b"/>
              <a:pathLst>
                <a:path w="2357" h="1550" extrusionOk="0">
                  <a:moveTo>
                    <a:pt x="2054" y="135"/>
                  </a:moveTo>
                  <a:lnTo>
                    <a:pt x="2020" y="270"/>
                  </a:lnTo>
                  <a:lnTo>
                    <a:pt x="2054" y="371"/>
                  </a:lnTo>
                  <a:lnTo>
                    <a:pt x="2087" y="606"/>
                  </a:lnTo>
                  <a:lnTo>
                    <a:pt x="2121" y="842"/>
                  </a:lnTo>
                  <a:lnTo>
                    <a:pt x="2155" y="1078"/>
                  </a:lnTo>
                  <a:lnTo>
                    <a:pt x="1178" y="1212"/>
                  </a:lnTo>
                  <a:lnTo>
                    <a:pt x="707" y="1313"/>
                  </a:lnTo>
                  <a:lnTo>
                    <a:pt x="236" y="1448"/>
                  </a:lnTo>
                  <a:lnTo>
                    <a:pt x="236" y="1280"/>
                  </a:lnTo>
                  <a:lnTo>
                    <a:pt x="236" y="1145"/>
                  </a:lnTo>
                  <a:lnTo>
                    <a:pt x="202" y="808"/>
                  </a:lnTo>
                  <a:lnTo>
                    <a:pt x="168" y="606"/>
                  </a:lnTo>
                  <a:lnTo>
                    <a:pt x="135" y="371"/>
                  </a:lnTo>
                  <a:lnTo>
                    <a:pt x="438" y="371"/>
                  </a:lnTo>
                  <a:lnTo>
                    <a:pt x="741" y="303"/>
                  </a:lnTo>
                  <a:lnTo>
                    <a:pt x="1347" y="236"/>
                  </a:lnTo>
                  <a:lnTo>
                    <a:pt x="1650" y="169"/>
                  </a:lnTo>
                  <a:lnTo>
                    <a:pt x="1784" y="169"/>
                  </a:lnTo>
                  <a:lnTo>
                    <a:pt x="1953" y="135"/>
                  </a:lnTo>
                  <a:lnTo>
                    <a:pt x="1986" y="169"/>
                  </a:lnTo>
                  <a:lnTo>
                    <a:pt x="2054" y="135"/>
                  </a:lnTo>
                  <a:close/>
                  <a:moveTo>
                    <a:pt x="1784" y="0"/>
                  </a:moveTo>
                  <a:lnTo>
                    <a:pt x="1515" y="34"/>
                  </a:lnTo>
                  <a:lnTo>
                    <a:pt x="1044" y="101"/>
                  </a:lnTo>
                  <a:lnTo>
                    <a:pt x="539" y="169"/>
                  </a:lnTo>
                  <a:lnTo>
                    <a:pt x="303" y="202"/>
                  </a:lnTo>
                  <a:lnTo>
                    <a:pt x="67" y="303"/>
                  </a:lnTo>
                  <a:lnTo>
                    <a:pt x="0" y="337"/>
                  </a:lnTo>
                  <a:lnTo>
                    <a:pt x="34" y="371"/>
                  </a:lnTo>
                  <a:lnTo>
                    <a:pt x="0" y="472"/>
                  </a:lnTo>
                  <a:lnTo>
                    <a:pt x="34" y="606"/>
                  </a:lnTo>
                  <a:lnTo>
                    <a:pt x="34" y="842"/>
                  </a:lnTo>
                  <a:lnTo>
                    <a:pt x="67" y="1145"/>
                  </a:lnTo>
                  <a:lnTo>
                    <a:pt x="101" y="1313"/>
                  </a:lnTo>
                  <a:lnTo>
                    <a:pt x="135" y="1448"/>
                  </a:lnTo>
                  <a:lnTo>
                    <a:pt x="202" y="1482"/>
                  </a:lnTo>
                  <a:lnTo>
                    <a:pt x="202" y="1516"/>
                  </a:lnTo>
                  <a:lnTo>
                    <a:pt x="236" y="1549"/>
                  </a:lnTo>
                  <a:lnTo>
                    <a:pt x="741" y="1516"/>
                  </a:lnTo>
                  <a:lnTo>
                    <a:pt x="1246" y="1414"/>
                  </a:lnTo>
                  <a:lnTo>
                    <a:pt x="2222" y="1246"/>
                  </a:lnTo>
                  <a:lnTo>
                    <a:pt x="2256" y="1246"/>
                  </a:lnTo>
                  <a:lnTo>
                    <a:pt x="2289" y="1212"/>
                  </a:lnTo>
                  <a:lnTo>
                    <a:pt x="2357" y="1212"/>
                  </a:lnTo>
                  <a:lnTo>
                    <a:pt x="2357" y="1145"/>
                  </a:lnTo>
                  <a:lnTo>
                    <a:pt x="2357" y="1111"/>
                  </a:lnTo>
                  <a:lnTo>
                    <a:pt x="2289" y="1078"/>
                  </a:lnTo>
                  <a:lnTo>
                    <a:pt x="2256" y="808"/>
                  </a:lnTo>
                  <a:lnTo>
                    <a:pt x="2222" y="573"/>
                  </a:lnTo>
                  <a:lnTo>
                    <a:pt x="2188" y="303"/>
                  </a:lnTo>
                  <a:lnTo>
                    <a:pt x="2155" y="135"/>
                  </a:lnTo>
                  <a:lnTo>
                    <a:pt x="2087" y="34"/>
                  </a:lnTo>
                  <a:lnTo>
                    <a:pt x="2087" y="68"/>
                  </a:lnTo>
                  <a:lnTo>
                    <a:pt x="20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2" name="Google Shape;592;p4"/>
            <p:cNvSpPr/>
            <p:nvPr/>
          </p:nvSpPr>
          <p:spPr>
            <a:xfrm>
              <a:off x="3136244" y="5437184"/>
              <a:ext cx="156624" cy="102955"/>
            </a:xfrm>
            <a:custGeom>
              <a:avLst/>
              <a:gdLst/>
              <a:ahLst/>
              <a:cxnLst/>
              <a:rect l="l" t="t" r="r" b="b"/>
              <a:pathLst>
                <a:path w="2358" h="1550" extrusionOk="0">
                  <a:moveTo>
                    <a:pt x="2020" y="102"/>
                  </a:moveTo>
                  <a:lnTo>
                    <a:pt x="2054" y="304"/>
                  </a:lnTo>
                  <a:lnTo>
                    <a:pt x="2088" y="539"/>
                  </a:lnTo>
                  <a:lnTo>
                    <a:pt x="2121" y="842"/>
                  </a:lnTo>
                  <a:lnTo>
                    <a:pt x="2155" y="1011"/>
                  </a:lnTo>
                  <a:lnTo>
                    <a:pt x="2222" y="1146"/>
                  </a:lnTo>
                  <a:lnTo>
                    <a:pt x="1751" y="1146"/>
                  </a:lnTo>
                  <a:lnTo>
                    <a:pt x="1246" y="1213"/>
                  </a:lnTo>
                  <a:lnTo>
                    <a:pt x="270" y="1381"/>
                  </a:lnTo>
                  <a:lnTo>
                    <a:pt x="270" y="1112"/>
                  </a:lnTo>
                  <a:lnTo>
                    <a:pt x="202" y="876"/>
                  </a:lnTo>
                  <a:lnTo>
                    <a:pt x="169" y="640"/>
                  </a:lnTo>
                  <a:lnTo>
                    <a:pt x="169" y="539"/>
                  </a:lnTo>
                  <a:lnTo>
                    <a:pt x="135" y="438"/>
                  </a:lnTo>
                  <a:lnTo>
                    <a:pt x="169" y="438"/>
                  </a:lnTo>
                  <a:lnTo>
                    <a:pt x="236" y="405"/>
                  </a:lnTo>
                  <a:lnTo>
                    <a:pt x="371" y="371"/>
                  </a:lnTo>
                  <a:lnTo>
                    <a:pt x="505" y="337"/>
                  </a:lnTo>
                  <a:lnTo>
                    <a:pt x="808" y="304"/>
                  </a:lnTo>
                  <a:lnTo>
                    <a:pt x="1414" y="203"/>
                  </a:lnTo>
                  <a:lnTo>
                    <a:pt x="1717" y="169"/>
                  </a:lnTo>
                  <a:lnTo>
                    <a:pt x="1886" y="135"/>
                  </a:lnTo>
                  <a:lnTo>
                    <a:pt x="2020" y="102"/>
                  </a:lnTo>
                  <a:close/>
                  <a:moveTo>
                    <a:pt x="1549" y="1"/>
                  </a:moveTo>
                  <a:lnTo>
                    <a:pt x="1078" y="102"/>
                  </a:lnTo>
                  <a:lnTo>
                    <a:pt x="573" y="169"/>
                  </a:lnTo>
                  <a:lnTo>
                    <a:pt x="337" y="203"/>
                  </a:lnTo>
                  <a:lnTo>
                    <a:pt x="101" y="270"/>
                  </a:lnTo>
                  <a:lnTo>
                    <a:pt x="68" y="371"/>
                  </a:lnTo>
                  <a:lnTo>
                    <a:pt x="34" y="337"/>
                  </a:lnTo>
                  <a:lnTo>
                    <a:pt x="0" y="472"/>
                  </a:lnTo>
                  <a:lnTo>
                    <a:pt x="34" y="607"/>
                  </a:lnTo>
                  <a:lnTo>
                    <a:pt x="68" y="876"/>
                  </a:lnTo>
                  <a:lnTo>
                    <a:pt x="101" y="1146"/>
                  </a:lnTo>
                  <a:lnTo>
                    <a:pt x="135" y="1381"/>
                  </a:lnTo>
                  <a:lnTo>
                    <a:pt x="135" y="1449"/>
                  </a:lnTo>
                  <a:lnTo>
                    <a:pt x="169" y="1482"/>
                  </a:lnTo>
                  <a:lnTo>
                    <a:pt x="236" y="1516"/>
                  </a:lnTo>
                  <a:lnTo>
                    <a:pt x="303" y="1550"/>
                  </a:lnTo>
                  <a:lnTo>
                    <a:pt x="438" y="1550"/>
                  </a:lnTo>
                  <a:lnTo>
                    <a:pt x="472" y="1516"/>
                  </a:lnTo>
                  <a:lnTo>
                    <a:pt x="1381" y="1415"/>
                  </a:lnTo>
                  <a:lnTo>
                    <a:pt x="1886" y="1348"/>
                  </a:lnTo>
                  <a:lnTo>
                    <a:pt x="2357" y="1213"/>
                  </a:lnTo>
                  <a:lnTo>
                    <a:pt x="2290" y="1179"/>
                  </a:lnTo>
                  <a:lnTo>
                    <a:pt x="2323" y="1146"/>
                  </a:lnTo>
                  <a:lnTo>
                    <a:pt x="2323" y="977"/>
                  </a:lnTo>
                  <a:lnTo>
                    <a:pt x="2290" y="809"/>
                  </a:lnTo>
                  <a:lnTo>
                    <a:pt x="2222" y="506"/>
                  </a:lnTo>
                  <a:lnTo>
                    <a:pt x="2189" y="270"/>
                  </a:lnTo>
                  <a:lnTo>
                    <a:pt x="2155" y="169"/>
                  </a:lnTo>
                  <a:lnTo>
                    <a:pt x="2121" y="34"/>
                  </a:lnTo>
                  <a:lnTo>
                    <a:pt x="2155" y="34"/>
                  </a:lnTo>
                  <a:lnTo>
                    <a:pt x="205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3" name="Google Shape;593;p4"/>
            <p:cNvSpPr/>
            <p:nvPr/>
          </p:nvSpPr>
          <p:spPr>
            <a:xfrm>
              <a:off x="1807861" y="5638445"/>
              <a:ext cx="152108" cy="100697"/>
            </a:xfrm>
            <a:custGeom>
              <a:avLst/>
              <a:gdLst/>
              <a:ahLst/>
              <a:cxnLst/>
              <a:rect l="l" t="t" r="r" b="b"/>
              <a:pathLst>
                <a:path w="2290" h="1516" extrusionOk="0">
                  <a:moveTo>
                    <a:pt x="1920" y="169"/>
                  </a:moveTo>
                  <a:lnTo>
                    <a:pt x="1920" y="371"/>
                  </a:lnTo>
                  <a:lnTo>
                    <a:pt x="1953" y="573"/>
                  </a:lnTo>
                  <a:lnTo>
                    <a:pt x="2088" y="1045"/>
                  </a:lnTo>
                  <a:lnTo>
                    <a:pt x="1145" y="1247"/>
                  </a:lnTo>
                  <a:lnTo>
                    <a:pt x="741" y="1314"/>
                  </a:lnTo>
                  <a:lnTo>
                    <a:pt x="539" y="1348"/>
                  </a:lnTo>
                  <a:lnTo>
                    <a:pt x="337" y="1415"/>
                  </a:lnTo>
                  <a:lnTo>
                    <a:pt x="202" y="876"/>
                  </a:lnTo>
                  <a:lnTo>
                    <a:pt x="101" y="304"/>
                  </a:lnTo>
                  <a:lnTo>
                    <a:pt x="303" y="304"/>
                  </a:lnTo>
                  <a:lnTo>
                    <a:pt x="539" y="270"/>
                  </a:lnTo>
                  <a:lnTo>
                    <a:pt x="977" y="237"/>
                  </a:lnTo>
                  <a:lnTo>
                    <a:pt x="1920" y="169"/>
                  </a:lnTo>
                  <a:close/>
                  <a:moveTo>
                    <a:pt x="1010" y="1"/>
                  </a:moveTo>
                  <a:lnTo>
                    <a:pt x="505" y="68"/>
                  </a:lnTo>
                  <a:lnTo>
                    <a:pt x="270" y="136"/>
                  </a:lnTo>
                  <a:lnTo>
                    <a:pt x="68" y="203"/>
                  </a:lnTo>
                  <a:lnTo>
                    <a:pt x="34" y="237"/>
                  </a:lnTo>
                  <a:lnTo>
                    <a:pt x="0" y="270"/>
                  </a:lnTo>
                  <a:lnTo>
                    <a:pt x="34" y="573"/>
                  </a:lnTo>
                  <a:lnTo>
                    <a:pt x="68" y="876"/>
                  </a:lnTo>
                  <a:lnTo>
                    <a:pt x="135" y="1179"/>
                  </a:lnTo>
                  <a:lnTo>
                    <a:pt x="202" y="1449"/>
                  </a:lnTo>
                  <a:lnTo>
                    <a:pt x="236" y="1482"/>
                  </a:lnTo>
                  <a:lnTo>
                    <a:pt x="270" y="1516"/>
                  </a:lnTo>
                  <a:lnTo>
                    <a:pt x="337" y="1482"/>
                  </a:lnTo>
                  <a:lnTo>
                    <a:pt x="539" y="1482"/>
                  </a:lnTo>
                  <a:lnTo>
                    <a:pt x="775" y="1516"/>
                  </a:lnTo>
                  <a:lnTo>
                    <a:pt x="1212" y="1449"/>
                  </a:lnTo>
                  <a:lnTo>
                    <a:pt x="1684" y="1348"/>
                  </a:lnTo>
                  <a:lnTo>
                    <a:pt x="2122" y="1213"/>
                  </a:lnTo>
                  <a:lnTo>
                    <a:pt x="2122" y="1247"/>
                  </a:lnTo>
                  <a:lnTo>
                    <a:pt x="2155" y="1280"/>
                  </a:lnTo>
                  <a:lnTo>
                    <a:pt x="2223" y="1314"/>
                  </a:lnTo>
                  <a:lnTo>
                    <a:pt x="2290" y="1280"/>
                  </a:lnTo>
                  <a:lnTo>
                    <a:pt x="2290" y="1213"/>
                  </a:lnTo>
                  <a:lnTo>
                    <a:pt x="2155" y="674"/>
                  </a:lnTo>
                  <a:lnTo>
                    <a:pt x="2054" y="136"/>
                  </a:lnTo>
                  <a:lnTo>
                    <a:pt x="2054" y="102"/>
                  </a:lnTo>
                  <a:lnTo>
                    <a:pt x="2054" y="35"/>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4" name="Google Shape;594;p4"/>
            <p:cNvSpPr/>
            <p:nvPr/>
          </p:nvSpPr>
          <p:spPr>
            <a:xfrm>
              <a:off x="1971127" y="5607160"/>
              <a:ext cx="163267" cy="107405"/>
            </a:xfrm>
            <a:custGeom>
              <a:avLst/>
              <a:gdLst/>
              <a:ahLst/>
              <a:cxnLst/>
              <a:rect l="l" t="t" r="r" b="b"/>
              <a:pathLst>
                <a:path w="2458" h="1617" extrusionOk="0">
                  <a:moveTo>
                    <a:pt x="1684" y="1"/>
                  </a:moveTo>
                  <a:lnTo>
                    <a:pt x="1145" y="68"/>
                  </a:lnTo>
                  <a:lnTo>
                    <a:pt x="573" y="169"/>
                  </a:lnTo>
                  <a:lnTo>
                    <a:pt x="68" y="371"/>
                  </a:lnTo>
                  <a:lnTo>
                    <a:pt x="0" y="371"/>
                  </a:lnTo>
                  <a:lnTo>
                    <a:pt x="0" y="405"/>
                  </a:lnTo>
                  <a:lnTo>
                    <a:pt x="34" y="741"/>
                  </a:lnTo>
                  <a:lnTo>
                    <a:pt x="101" y="1044"/>
                  </a:lnTo>
                  <a:lnTo>
                    <a:pt x="169" y="1314"/>
                  </a:lnTo>
                  <a:lnTo>
                    <a:pt x="236" y="1583"/>
                  </a:lnTo>
                  <a:lnTo>
                    <a:pt x="270" y="1617"/>
                  </a:lnTo>
                  <a:lnTo>
                    <a:pt x="371" y="1617"/>
                  </a:lnTo>
                  <a:lnTo>
                    <a:pt x="371" y="1549"/>
                  </a:lnTo>
                  <a:lnTo>
                    <a:pt x="303" y="1246"/>
                  </a:lnTo>
                  <a:lnTo>
                    <a:pt x="236" y="943"/>
                  </a:lnTo>
                  <a:lnTo>
                    <a:pt x="169" y="674"/>
                  </a:lnTo>
                  <a:lnTo>
                    <a:pt x="101" y="405"/>
                  </a:lnTo>
                  <a:lnTo>
                    <a:pt x="337" y="405"/>
                  </a:lnTo>
                  <a:lnTo>
                    <a:pt x="606" y="371"/>
                  </a:lnTo>
                  <a:lnTo>
                    <a:pt x="1111" y="270"/>
                  </a:lnTo>
                  <a:lnTo>
                    <a:pt x="1650" y="203"/>
                  </a:lnTo>
                  <a:lnTo>
                    <a:pt x="1886" y="169"/>
                  </a:lnTo>
                  <a:lnTo>
                    <a:pt x="2155" y="203"/>
                  </a:lnTo>
                  <a:lnTo>
                    <a:pt x="2155" y="371"/>
                  </a:lnTo>
                  <a:lnTo>
                    <a:pt x="2155" y="539"/>
                  </a:lnTo>
                  <a:lnTo>
                    <a:pt x="2222" y="910"/>
                  </a:lnTo>
                  <a:lnTo>
                    <a:pt x="2290" y="1280"/>
                  </a:lnTo>
                  <a:lnTo>
                    <a:pt x="1818" y="1347"/>
                  </a:lnTo>
                  <a:lnTo>
                    <a:pt x="1347" y="1415"/>
                  </a:lnTo>
                  <a:lnTo>
                    <a:pt x="842" y="1448"/>
                  </a:lnTo>
                  <a:lnTo>
                    <a:pt x="606" y="1482"/>
                  </a:lnTo>
                  <a:lnTo>
                    <a:pt x="371" y="1549"/>
                  </a:lnTo>
                  <a:lnTo>
                    <a:pt x="606" y="1583"/>
                  </a:lnTo>
                  <a:lnTo>
                    <a:pt x="808" y="1617"/>
                  </a:lnTo>
                  <a:lnTo>
                    <a:pt x="1246" y="1583"/>
                  </a:lnTo>
                  <a:lnTo>
                    <a:pt x="1818" y="1516"/>
                  </a:lnTo>
                  <a:lnTo>
                    <a:pt x="2088" y="1482"/>
                  </a:lnTo>
                  <a:lnTo>
                    <a:pt x="2357" y="1381"/>
                  </a:lnTo>
                  <a:lnTo>
                    <a:pt x="2424" y="1347"/>
                  </a:lnTo>
                  <a:lnTo>
                    <a:pt x="2458" y="1347"/>
                  </a:lnTo>
                  <a:lnTo>
                    <a:pt x="2458" y="1280"/>
                  </a:lnTo>
                  <a:lnTo>
                    <a:pt x="2323" y="607"/>
                  </a:lnTo>
                  <a:lnTo>
                    <a:pt x="2323" y="405"/>
                  </a:lnTo>
                  <a:lnTo>
                    <a:pt x="2290" y="169"/>
                  </a:lnTo>
                  <a:lnTo>
                    <a:pt x="2290" y="135"/>
                  </a:lnTo>
                  <a:lnTo>
                    <a:pt x="2290" y="68"/>
                  </a:lnTo>
                  <a:lnTo>
                    <a:pt x="2290" y="34"/>
                  </a:lnTo>
                  <a:lnTo>
                    <a:pt x="222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5" name="Google Shape;595;p4"/>
            <p:cNvSpPr/>
            <p:nvPr/>
          </p:nvSpPr>
          <p:spPr>
            <a:xfrm>
              <a:off x="1816828" y="5739075"/>
              <a:ext cx="154366" cy="147724"/>
            </a:xfrm>
            <a:custGeom>
              <a:avLst/>
              <a:gdLst/>
              <a:ahLst/>
              <a:cxnLst/>
              <a:rect l="l" t="t" r="r" b="b"/>
              <a:pathLst>
                <a:path w="2324" h="2224" extrusionOk="0">
                  <a:moveTo>
                    <a:pt x="1919" y="169"/>
                  </a:moveTo>
                  <a:lnTo>
                    <a:pt x="1953" y="540"/>
                  </a:lnTo>
                  <a:lnTo>
                    <a:pt x="2020" y="910"/>
                  </a:lnTo>
                  <a:lnTo>
                    <a:pt x="2088" y="1381"/>
                  </a:lnTo>
                  <a:lnTo>
                    <a:pt x="2155" y="1819"/>
                  </a:lnTo>
                  <a:lnTo>
                    <a:pt x="1785" y="1819"/>
                  </a:lnTo>
                  <a:lnTo>
                    <a:pt x="1414" y="1886"/>
                  </a:lnTo>
                  <a:lnTo>
                    <a:pt x="1381" y="1886"/>
                  </a:lnTo>
                  <a:lnTo>
                    <a:pt x="1414" y="1853"/>
                  </a:lnTo>
                  <a:lnTo>
                    <a:pt x="1381" y="1684"/>
                  </a:lnTo>
                  <a:lnTo>
                    <a:pt x="1347" y="1516"/>
                  </a:lnTo>
                  <a:lnTo>
                    <a:pt x="1313" y="1179"/>
                  </a:lnTo>
                  <a:lnTo>
                    <a:pt x="1280" y="1146"/>
                  </a:lnTo>
                  <a:lnTo>
                    <a:pt x="1212" y="1112"/>
                  </a:lnTo>
                  <a:lnTo>
                    <a:pt x="1179" y="1146"/>
                  </a:lnTo>
                  <a:lnTo>
                    <a:pt x="1145" y="1213"/>
                  </a:lnTo>
                  <a:lnTo>
                    <a:pt x="1179" y="1550"/>
                  </a:lnTo>
                  <a:lnTo>
                    <a:pt x="1212" y="1718"/>
                  </a:lnTo>
                  <a:lnTo>
                    <a:pt x="1280" y="1886"/>
                  </a:lnTo>
                  <a:lnTo>
                    <a:pt x="1313" y="1886"/>
                  </a:lnTo>
                  <a:lnTo>
                    <a:pt x="875" y="1954"/>
                  </a:lnTo>
                  <a:lnTo>
                    <a:pt x="673" y="2021"/>
                  </a:lnTo>
                  <a:lnTo>
                    <a:pt x="471" y="2088"/>
                  </a:lnTo>
                  <a:lnTo>
                    <a:pt x="370" y="1617"/>
                  </a:lnTo>
                  <a:lnTo>
                    <a:pt x="269" y="1179"/>
                  </a:lnTo>
                  <a:lnTo>
                    <a:pt x="202" y="775"/>
                  </a:lnTo>
                  <a:lnTo>
                    <a:pt x="101" y="439"/>
                  </a:lnTo>
                  <a:lnTo>
                    <a:pt x="1010" y="304"/>
                  </a:lnTo>
                  <a:lnTo>
                    <a:pt x="1919" y="169"/>
                  </a:lnTo>
                  <a:close/>
                  <a:moveTo>
                    <a:pt x="1886" y="1"/>
                  </a:moveTo>
                  <a:lnTo>
                    <a:pt x="976" y="102"/>
                  </a:lnTo>
                  <a:lnTo>
                    <a:pt x="67" y="270"/>
                  </a:lnTo>
                  <a:lnTo>
                    <a:pt x="34" y="304"/>
                  </a:lnTo>
                  <a:lnTo>
                    <a:pt x="0" y="371"/>
                  </a:lnTo>
                  <a:lnTo>
                    <a:pt x="0" y="573"/>
                  </a:lnTo>
                  <a:lnTo>
                    <a:pt x="34" y="775"/>
                  </a:lnTo>
                  <a:lnTo>
                    <a:pt x="101" y="1179"/>
                  </a:lnTo>
                  <a:lnTo>
                    <a:pt x="202" y="1684"/>
                  </a:lnTo>
                  <a:lnTo>
                    <a:pt x="269" y="1954"/>
                  </a:lnTo>
                  <a:lnTo>
                    <a:pt x="370" y="2156"/>
                  </a:lnTo>
                  <a:lnTo>
                    <a:pt x="404" y="2223"/>
                  </a:lnTo>
                  <a:lnTo>
                    <a:pt x="471" y="2189"/>
                  </a:lnTo>
                  <a:lnTo>
                    <a:pt x="875" y="2189"/>
                  </a:lnTo>
                  <a:lnTo>
                    <a:pt x="1313" y="2122"/>
                  </a:lnTo>
                  <a:lnTo>
                    <a:pt x="1751" y="2055"/>
                  </a:lnTo>
                  <a:lnTo>
                    <a:pt x="1987" y="2021"/>
                  </a:lnTo>
                  <a:lnTo>
                    <a:pt x="2189" y="1954"/>
                  </a:lnTo>
                  <a:lnTo>
                    <a:pt x="2222" y="1987"/>
                  </a:lnTo>
                  <a:lnTo>
                    <a:pt x="2256" y="1987"/>
                  </a:lnTo>
                  <a:lnTo>
                    <a:pt x="2290" y="1954"/>
                  </a:lnTo>
                  <a:lnTo>
                    <a:pt x="2323" y="1920"/>
                  </a:lnTo>
                  <a:lnTo>
                    <a:pt x="2323" y="1718"/>
                  </a:lnTo>
                  <a:lnTo>
                    <a:pt x="2290" y="1482"/>
                  </a:lnTo>
                  <a:lnTo>
                    <a:pt x="2222" y="1045"/>
                  </a:lnTo>
                  <a:lnTo>
                    <a:pt x="2155" y="540"/>
                  </a:lnTo>
                  <a:lnTo>
                    <a:pt x="2088" y="270"/>
                  </a:lnTo>
                  <a:lnTo>
                    <a:pt x="1987" y="35"/>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6" name="Google Shape;596;p4"/>
            <p:cNvSpPr/>
            <p:nvPr/>
          </p:nvSpPr>
          <p:spPr>
            <a:xfrm>
              <a:off x="2047115" y="5783843"/>
              <a:ext cx="42577" cy="51477"/>
            </a:xfrm>
            <a:custGeom>
              <a:avLst/>
              <a:gdLst/>
              <a:ahLst/>
              <a:cxnLst/>
              <a:rect l="l" t="t" r="r" b="b"/>
              <a:pathLst>
                <a:path w="641" h="775" extrusionOk="0">
                  <a:moveTo>
                    <a:pt x="136" y="0"/>
                  </a:moveTo>
                  <a:lnTo>
                    <a:pt x="68" y="68"/>
                  </a:lnTo>
                  <a:lnTo>
                    <a:pt x="35" y="169"/>
                  </a:lnTo>
                  <a:lnTo>
                    <a:pt x="35" y="236"/>
                  </a:lnTo>
                  <a:lnTo>
                    <a:pt x="102" y="236"/>
                  </a:lnTo>
                  <a:lnTo>
                    <a:pt x="237" y="135"/>
                  </a:lnTo>
                  <a:lnTo>
                    <a:pt x="169" y="404"/>
                  </a:lnTo>
                  <a:lnTo>
                    <a:pt x="35" y="640"/>
                  </a:lnTo>
                  <a:lnTo>
                    <a:pt x="1" y="707"/>
                  </a:lnTo>
                  <a:lnTo>
                    <a:pt x="1" y="741"/>
                  </a:lnTo>
                  <a:lnTo>
                    <a:pt x="35" y="775"/>
                  </a:lnTo>
                  <a:lnTo>
                    <a:pt x="102" y="775"/>
                  </a:lnTo>
                  <a:lnTo>
                    <a:pt x="371" y="707"/>
                  </a:lnTo>
                  <a:lnTo>
                    <a:pt x="506" y="674"/>
                  </a:lnTo>
                  <a:lnTo>
                    <a:pt x="641" y="606"/>
                  </a:lnTo>
                  <a:lnTo>
                    <a:pt x="641" y="539"/>
                  </a:lnTo>
                  <a:lnTo>
                    <a:pt x="641" y="505"/>
                  </a:lnTo>
                  <a:lnTo>
                    <a:pt x="472" y="505"/>
                  </a:lnTo>
                  <a:lnTo>
                    <a:pt x="338" y="539"/>
                  </a:lnTo>
                  <a:lnTo>
                    <a:pt x="270" y="573"/>
                  </a:lnTo>
                  <a:lnTo>
                    <a:pt x="371" y="337"/>
                  </a:lnTo>
                  <a:lnTo>
                    <a:pt x="439" y="68"/>
                  </a:lnTo>
                  <a:lnTo>
                    <a:pt x="4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7" name="Google Shape;597;p4"/>
            <p:cNvSpPr/>
            <p:nvPr/>
          </p:nvSpPr>
          <p:spPr>
            <a:xfrm>
              <a:off x="2136586" y="5584775"/>
              <a:ext cx="158883" cy="107405"/>
            </a:xfrm>
            <a:custGeom>
              <a:avLst/>
              <a:gdLst/>
              <a:ahLst/>
              <a:cxnLst/>
              <a:rect l="l" t="t" r="r" b="b"/>
              <a:pathLst>
                <a:path w="2392" h="1617" extrusionOk="0">
                  <a:moveTo>
                    <a:pt x="1920" y="1"/>
                  </a:moveTo>
                  <a:lnTo>
                    <a:pt x="1684" y="35"/>
                  </a:lnTo>
                  <a:lnTo>
                    <a:pt x="1213" y="102"/>
                  </a:lnTo>
                  <a:lnTo>
                    <a:pt x="674" y="169"/>
                  </a:lnTo>
                  <a:lnTo>
                    <a:pt x="135" y="304"/>
                  </a:lnTo>
                  <a:lnTo>
                    <a:pt x="102" y="270"/>
                  </a:lnTo>
                  <a:lnTo>
                    <a:pt x="34" y="270"/>
                  </a:lnTo>
                  <a:lnTo>
                    <a:pt x="1" y="304"/>
                  </a:lnTo>
                  <a:lnTo>
                    <a:pt x="68" y="944"/>
                  </a:lnTo>
                  <a:lnTo>
                    <a:pt x="135" y="1550"/>
                  </a:lnTo>
                  <a:lnTo>
                    <a:pt x="169" y="1617"/>
                  </a:lnTo>
                  <a:lnTo>
                    <a:pt x="236" y="1617"/>
                  </a:lnTo>
                  <a:lnTo>
                    <a:pt x="270" y="1583"/>
                  </a:lnTo>
                  <a:lnTo>
                    <a:pt x="304" y="1516"/>
                  </a:lnTo>
                  <a:lnTo>
                    <a:pt x="236" y="944"/>
                  </a:lnTo>
                  <a:lnTo>
                    <a:pt x="135" y="371"/>
                  </a:lnTo>
                  <a:lnTo>
                    <a:pt x="708" y="338"/>
                  </a:lnTo>
                  <a:lnTo>
                    <a:pt x="1246" y="237"/>
                  </a:lnTo>
                  <a:lnTo>
                    <a:pt x="1684" y="203"/>
                  </a:lnTo>
                  <a:lnTo>
                    <a:pt x="1920" y="169"/>
                  </a:lnTo>
                  <a:lnTo>
                    <a:pt x="2155" y="102"/>
                  </a:lnTo>
                  <a:lnTo>
                    <a:pt x="2155" y="338"/>
                  </a:lnTo>
                  <a:lnTo>
                    <a:pt x="2155" y="607"/>
                  </a:lnTo>
                  <a:lnTo>
                    <a:pt x="2223" y="1146"/>
                  </a:lnTo>
                  <a:lnTo>
                    <a:pt x="1751" y="1179"/>
                  </a:lnTo>
                  <a:lnTo>
                    <a:pt x="1314" y="1280"/>
                  </a:lnTo>
                  <a:lnTo>
                    <a:pt x="842" y="1348"/>
                  </a:lnTo>
                  <a:lnTo>
                    <a:pt x="640" y="1381"/>
                  </a:lnTo>
                  <a:lnTo>
                    <a:pt x="438" y="1482"/>
                  </a:lnTo>
                  <a:lnTo>
                    <a:pt x="640" y="1516"/>
                  </a:lnTo>
                  <a:lnTo>
                    <a:pt x="842" y="1482"/>
                  </a:lnTo>
                  <a:lnTo>
                    <a:pt x="1280" y="1415"/>
                  </a:lnTo>
                  <a:lnTo>
                    <a:pt x="1785" y="1348"/>
                  </a:lnTo>
                  <a:lnTo>
                    <a:pt x="2155" y="1280"/>
                  </a:lnTo>
                  <a:lnTo>
                    <a:pt x="2189" y="1348"/>
                  </a:lnTo>
                  <a:lnTo>
                    <a:pt x="2256" y="1348"/>
                  </a:lnTo>
                  <a:lnTo>
                    <a:pt x="2324" y="1314"/>
                  </a:lnTo>
                  <a:lnTo>
                    <a:pt x="2357" y="1280"/>
                  </a:lnTo>
                  <a:lnTo>
                    <a:pt x="2357" y="1213"/>
                  </a:lnTo>
                  <a:lnTo>
                    <a:pt x="2391" y="1179"/>
                  </a:lnTo>
                  <a:lnTo>
                    <a:pt x="2324" y="573"/>
                  </a:lnTo>
                  <a:lnTo>
                    <a:pt x="2290" y="270"/>
                  </a:lnTo>
                  <a:lnTo>
                    <a:pt x="2189" y="1"/>
                  </a:lnTo>
                  <a:lnTo>
                    <a:pt x="2155" y="1"/>
                  </a:lnTo>
                  <a:lnTo>
                    <a:pt x="2155" y="35"/>
                  </a:lnTo>
                  <a:lnTo>
                    <a:pt x="192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8" name="Google Shape;598;p4"/>
            <p:cNvSpPr/>
            <p:nvPr/>
          </p:nvSpPr>
          <p:spPr>
            <a:xfrm>
              <a:off x="1980028" y="5712240"/>
              <a:ext cx="154366" cy="152174"/>
            </a:xfrm>
            <a:custGeom>
              <a:avLst/>
              <a:gdLst/>
              <a:ahLst/>
              <a:cxnLst/>
              <a:rect l="l" t="t" r="r" b="b"/>
              <a:pathLst>
                <a:path w="2324" h="2291" extrusionOk="0">
                  <a:moveTo>
                    <a:pt x="1954" y="1"/>
                  </a:moveTo>
                  <a:lnTo>
                    <a:pt x="1954" y="35"/>
                  </a:lnTo>
                  <a:lnTo>
                    <a:pt x="1954" y="102"/>
                  </a:lnTo>
                  <a:lnTo>
                    <a:pt x="1449" y="136"/>
                  </a:lnTo>
                  <a:lnTo>
                    <a:pt x="944" y="169"/>
                  </a:lnTo>
                  <a:lnTo>
                    <a:pt x="506" y="203"/>
                  </a:lnTo>
                  <a:lnTo>
                    <a:pt x="270" y="237"/>
                  </a:lnTo>
                  <a:lnTo>
                    <a:pt x="169" y="304"/>
                  </a:lnTo>
                  <a:lnTo>
                    <a:pt x="102" y="338"/>
                  </a:lnTo>
                  <a:lnTo>
                    <a:pt x="102" y="371"/>
                  </a:lnTo>
                  <a:lnTo>
                    <a:pt x="270" y="405"/>
                  </a:lnTo>
                  <a:lnTo>
                    <a:pt x="439" y="405"/>
                  </a:lnTo>
                  <a:lnTo>
                    <a:pt x="843" y="371"/>
                  </a:lnTo>
                  <a:lnTo>
                    <a:pt x="1381" y="338"/>
                  </a:lnTo>
                  <a:lnTo>
                    <a:pt x="1954" y="270"/>
                  </a:lnTo>
                  <a:lnTo>
                    <a:pt x="1987" y="607"/>
                  </a:lnTo>
                  <a:lnTo>
                    <a:pt x="2021" y="944"/>
                  </a:lnTo>
                  <a:lnTo>
                    <a:pt x="2088" y="1381"/>
                  </a:lnTo>
                  <a:lnTo>
                    <a:pt x="2122" y="1583"/>
                  </a:lnTo>
                  <a:lnTo>
                    <a:pt x="2189" y="1819"/>
                  </a:lnTo>
                  <a:lnTo>
                    <a:pt x="2156" y="1819"/>
                  </a:lnTo>
                  <a:lnTo>
                    <a:pt x="1280" y="1920"/>
                  </a:lnTo>
                  <a:lnTo>
                    <a:pt x="809" y="1987"/>
                  </a:lnTo>
                  <a:lnTo>
                    <a:pt x="405" y="2122"/>
                  </a:lnTo>
                  <a:lnTo>
                    <a:pt x="304" y="1684"/>
                  </a:lnTo>
                  <a:lnTo>
                    <a:pt x="237" y="1247"/>
                  </a:lnTo>
                  <a:lnTo>
                    <a:pt x="203" y="809"/>
                  </a:lnTo>
                  <a:lnTo>
                    <a:pt x="169" y="573"/>
                  </a:lnTo>
                  <a:lnTo>
                    <a:pt x="68" y="371"/>
                  </a:lnTo>
                  <a:lnTo>
                    <a:pt x="35" y="506"/>
                  </a:lnTo>
                  <a:lnTo>
                    <a:pt x="1" y="641"/>
                  </a:lnTo>
                  <a:lnTo>
                    <a:pt x="1" y="977"/>
                  </a:lnTo>
                  <a:lnTo>
                    <a:pt x="102" y="1583"/>
                  </a:lnTo>
                  <a:lnTo>
                    <a:pt x="102" y="1785"/>
                  </a:lnTo>
                  <a:lnTo>
                    <a:pt x="136" y="1987"/>
                  </a:lnTo>
                  <a:lnTo>
                    <a:pt x="169" y="2088"/>
                  </a:lnTo>
                  <a:lnTo>
                    <a:pt x="203" y="2189"/>
                  </a:lnTo>
                  <a:lnTo>
                    <a:pt x="270" y="2257"/>
                  </a:lnTo>
                  <a:lnTo>
                    <a:pt x="371" y="2290"/>
                  </a:lnTo>
                  <a:lnTo>
                    <a:pt x="405" y="2290"/>
                  </a:lnTo>
                  <a:lnTo>
                    <a:pt x="439" y="2223"/>
                  </a:lnTo>
                  <a:lnTo>
                    <a:pt x="843" y="2223"/>
                  </a:lnTo>
                  <a:lnTo>
                    <a:pt x="1314" y="2156"/>
                  </a:lnTo>
                  <a:lnTo>
                    <a:pt x="2189" y="1987"/>
                  </a:lnTo>
                  <a:lnTo>
                    <a:pt x="2257" y="1954"/>
                  </a:lnTo>
                  <a:lnTo>
                    <a:pt x="2290" y="1987"/>
                  </a:lnTo>
                  <a:lnTo>
                    <a:pt x="2324" y="1954"/>
                  </a:lnTo>
                  <a:lnTo>
                    <a:pt x="2324" y="1718"/>
                  </a:lnTo>
                  <a:lnTo>
                    <a:pt x="2290" y="1516"/>
                  </a:lnTo>
                  <a:lnTo>
                    <a:pt x="2223" y="1045"/>
                  </a:lnTo>
                  <a:lnTo>
                    <a:pt x="2156" y="540"/>
                  </a:lnTo>
                  <a:lnTo>
                    <a:pt x="2122" y="270"/>
                  </a:lnTo>
                  <a:lnTo>
                    <a:pt x="2055" y="35"/>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9" name="Google Shape;599;p4"/>
            <p:cNvSpPr/>
            <p:nvPr/>
          </p:nvSpPr>
          <p:spPr>
            <a:xfrm>
              <a:off x="2357972" y="5739075"/>
              <a:ext cx="44835" cy="49285"/>
            </a:xfrm>
            <a:custGeom>
              <a:avLst/>
              <a:gdLst/>
              <a:ahLst/>
              <a:cxnLst/>
              <a:rect l="l" t="t" r="r" b="b"/>
              <a:pathLst>
                <a:path w="675" h="742" extrusionOk="0">
                  <a:moveTo>
                    <a:pt x="270" y="1"/>
                  </a:moveTo>
                  <a:lnTo>
                    <a:pt x="169" y="136"/>
                  </a:lnTo>
                  <a:lnTo>
                    <a:pt x="102" y="270"/>
                  </a:lnTo>
                  <a:lnTo>
                    <a:pt x="1" y="540"/>
                  </a:lnTo>
                  <a:lnTo>
                    <a:pt x="1" y="573"/>
                  </a:lnTo>
                  <a:lnTo>
                    <a:pt x="1" y="641"/>
                  </a:lnTo>
                  <a:lnTo>
                    <a:pt x="270" y="641"/>
                  </a:lnTo>
                  <a:lnTo>
                    <a:pt x="472" y="607"/>
                  </a:lnTo>
                  <a:lnTo>
                    <a:pt x="506" y="674"/>
                  </a:lnTo>
                  <a:lnTo>
                    <a:pt x="539" y="742"/>
                  </a:lnTo>
                  <a:lnTo>
                    <a:pt x="573" y="742"/>
                  </a:lnTo>
                  <a:lnTo>
                    <a:pt x="607" y="708"/>
                  </a:lnTo>
                  <a:lnTo>
                    <a:pt x="607" y="641"/>
                  </a:lnTo>
                  <a:lnTo>
                    <a:pt x="607" y="573"/>
                  </a:lnTo>
                  <a:lnTo>
                    <a:pt x="640" y="540"/>
                  </a:lnTo>
                  <a:lnTo>
                    <a:pt x="674" y="506"/>
                  </a:lnTo>
                  <a:lnTo>
                    <a:pt x="640" y="439"/>
                  </a:lnTo>
                  <a:lnTo>
                    <a:pt x="607" y="405"/>
                  </a:lnTo>
                  <a:lnTo>
                    <a:pt x="607" y="237"/>
                  </a:lnTo>
                  <a:lnTo>
                    <a:pt x="573" y="203"/>
                  </a:lnTo>
                  <a:lnTo>
                    <a:pt x="539" y="237"/>
                  </a:lnTo>
                  <a:lnTo>
                    <a:pt x="506" y="405"/>
                  </a:lnTo>
                  <a:lnTo>
                    <a:pt x="203" y="472"/>
                  </a:lnTo>
                  <a:lnTo>
                    <a:pt x="270" y="270"/>
                  </a:lnTo>
                  <a:lnTo>
                    <a:pt x="337" y="35"/>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0" name="Google Shape;600;p4"/>
            <p:cNvSpPr/>
            <p:nvPr/>
          </p:nvSpPr>
          <p:spPr>
            <a:xfrm>
              <a:off x="2297594" y="5667538"/>
              <a:ext cx="156624" cy="147657"/>
            </a:xfrm>
            <a:custGeom>
              <a:avLst/>
              <a:gdLst/>
              <a:ahLst/>
              <a:cxnLst/>
              <a:rect l="l" t="t" r="r" b="b"/>
              <a:pathLst>
                <a:path w="2358" h="2223" extrusionOk="0">
                  <a:moveTo>
                    <a:pt x="1886" y="169"/>
                  </a:moveTo>
                  <a:lnTo>
                    <a:pt x="1886" y="203"/>
                  </a:lnTo>
                  <a:lnTo>
                    <a:pt x="1987" y="203"/>
                  </a:lnTo>
                  <a:lnTo>
                    <a:pt x="1987" y="472"/>
                  </a:lnTo>
                  <a:lnTo>
                    <a:pt x="2021" y="775"/>
                  </a:lnTo>
                  <a:lnTo>
                    <a:pt x="2156" y="1785"/>
                  </a:lnTo>
                  <a:lnTo>
                    <a:pt x="1953" y="1785"/>
                  </a:lnTo>
                  <a:lnTo>
                    <a:pt x="1751" y="1819"/>
                  </a:lnTo>
                  <a:lnTo>
                    <a:pt x="1347" y="1886"/>
                  </a:lnTo>
                  <a:lnTo>
                    <a:pt x="842" y="1953"/>
                  </a:lnTo>
                  <a:lnTo>
                    <a:pt x="607" y="1987"/>
                  </a:lnTo>
                  <a:lnTo>
                    <a:pt x="506" y="2054"/>
                  </a:lnTo>
                  <a:lnTo>
                    <a:pt x="438" y="2122"/>
                  </a:lnTo>
                  <a:lnTo>
                    <a:pt x="405" y="1886"/>
                  </a:lnTo>
                  <a:lnTo>
                    <a:pt x="337" y="1617"/>
                  </a:lnTo>
                  <a:lnTo>
                    <a:pt x="236" y="1112"/>
                  </a:lnTo>
                  <a:lnTo>
                    <a:pt x="203" y="741"/>
                  </a:lnTo>
                  <a:lnTo>
                    <a:pt x="135" y="371"/>
                  </a:lnTo>
                  <a:lnTo>
                    <a:pt x="539" y="371"/>
                  </a:lnTo>
                  <a:lnTo>
                    <a:pt x="943" y="304"/>
                  </a:lnTo>
                  <a:lnTo>
                    <a:pt x="1886" y="169"/>
                  </a:lnTo>
                  <a:close/>
                  <a:moveTo>
                    <a:pt x="1852" y="1"/>
                  </a:moveTo>
                  <a:lnTo>
                    <a:pt x="1684" y="34"/>
                  </a:lnTo>
                  <a:lnTo>
                    <a:pt x="1347" y="102"/>
                  </a:lnTo>
                  <a:lnTo>
                    <a:pt x="708" y="169"/>
                  </a:lnTo>
                  <a:lnTo>
                    <a:pt x="405" y="236"/>
                  </a:lnTo>
                  <a:lnTo>
                    <a:pt x="135" y="304"/>
                  </a:lnTo>
                  <a:lnTo>
                    <a:pt x="102" y="236"/>
                  </a:lnTo>
                  <a:lnTo>
                    <a:pt x="102" y="203"/>
                  </a:lnTo>
                  <a:lnTo>
                    <a:pt x="68" y="203"/>
                  </a:lnTo>
                  <a:lnTo>
                    <a:pt x="1" y="236"/>
                  </a:lnTo>
                  <a:lnTo>
                    <a:pt x="1" y="472"/>
                  </a:lnTo>
                  <a:lnTo>
                    <a:pt x="1" y="708"/>
                  </a:lnTo>
                  <a:lnTo>
                    <a:pt x="68" y="1145"/>
                  </a:lnTo>
                  <a:lnTo>
                    <a:pt x="135" y="1684"/>
                  </a:lnTo>
                  <a:lnTo>
                    <a:pt x="203" y="1920"/>
                  </a:lnTo>
                  <a:lnTo>
                    <a:pt x="304" y="2189"/>
                  </a:lnTo>
                  <a:lnTo>
                    <a:pt x="337" y="2223"/>
                  </a:lnTo>
                  <a:lnTo>
                    <a:pt x="371" y="2223"/>
                  </a:lnTo>
                  <a:lnTo>
                    <a:pt x="438" y="2189"/>
                  </a:lnTo>
                  <a:lnTo>
                    <a:pt x="438" y="2155"/>
                  </a:lnTo>
                  <a:lnTo>
                    <a:pt x="539" y="2189"/>
                  </a:lnTo>
                  <a:lnTo>
                    <a:pt x="607" y="2223"/>
                  </a:lnTo>
                  <a:lnTo>
                    <a:pt x="842" y="2223"/>
                  </a:lnTo>
                  <a:lnTo>
                    <a:pt x="1246" y="2122"/>
                  </a:lnTo>
                  <a:lnTo>
                    <a:pt x="1718" y="2088"/>
                  </a:lnTo>
                  <a:lnTo>
                    <a:pt x="1987" y="2021"/>
                  </a:lnTo>
                  <a:lnTo>
                    <a:pt x="2189" y="1953"/>
                  </a:lnTo>
                  <a:lnTo>
                    <a:pt x="2257" y="1987"/>
                  </a:lnTo>
                  <a:lnTo>
                    <a:pt x="2290" y="1987"/>
                  </a:lnTo>
                  <a:lnTo>
                    <a:pt x="2358" y="1953"/>
                  </a:lnTo>
                  <a:lnTo>
                    <a:pt x="2358" y="1886"/>
                  </a:lnTo>
                  <a:lnTo>
                    <a:pt x="2223" y="876"/>
                  </a:lnTo>
                  <a:lnTo>
                    <a:pt x="2156" y="438"/>
                  </a:lnTo>
                  <a:lnTo>
                    <a:pt x="2122" y="236"/>
                  </a:lnTo>
                  <a:lnTo>
                    <a:pt x="2054" y="34"/>
                  </a:lnTo>
                  <a:lnTo>
                    <a:pt x="2021" y="34"/>
                  </a:lnTo>
                  <a:lnTo>
                    <a:pt x="2021" y="68"/>
                  </a:lnTo>
                  <a:lnTo>
                    <a:pt x="1987" y="68"/>
                  </a:lnTo>
                  <a:lnTo>
                    <a:pt x="1920" y="34"/>
                  </a:lnTo>
                  <a:lnTo>
                    <a:pt x="185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1" name="Google Shape;601;p4"/>
            <p:cNvSpPr/>
            <p:nvPr/>
          </p:nvSpPr>
          <p:spPr>
            <a:xfrm>
              <a:off x="2472019" y="5535622"/>
              <a:ext cx="158883" cy="105147"/>
            </a:xfrm>
            <a:custGeom>
              <a:avLst/>
              <a:gdLst/>
              <a:ahLst/>
              <a:cxnLst/>
              <a:rect l="l" t="t" r="r" b="b"/>
              <a:pathLst>
                <a:path w="2392" h="1583" extrusionOk="0">
                  <a:moveTo>
                    <a:pt x="2156" y="34"/>
                  </a:moveTo>
                  <a:lnTo>
                    <a:pt x="2156" y="303"/>
                  </a:lnTo>
                  <a:lnTo>
                    <a:pt x="2189" y="573"/>
                  </a:lnTo>
                  <a:lnTo>
                    <a:pt x="2257" y="1145"/>
                  </a:lnTo>
                  <a:lnTo>
                    <a:pt x="2021" y="1111"/>
                  </a:lnTo>
                  <a:lnTo>
                    <a:pt x="1819" y="1111"/>
                  </a:lnTo>
                  <a:lnTo>
                    <a:pt x="1381" y="1212"/>
                  </a:lnTo>
                  <a:lnTo>
                    <a:pt x="843" y="1313"/>
                  </a:lnTo>
                  <a:lnTo>
                    <a:pt x="540" y="1347"/>
                  </a:lnTo>
                  <a:lnTo>
                    <a:pt x="270" y="1381"/>
                  </a:lnTo>
                  <a:lnTo>
                    <a:pt x="203" y="876"/>
                  </a:lnTo>
                  <a:lnTo>
                    <a:pt x="102" y="404"/>
                  </a:lnTo>
                  <a:lnTo>
                    <a:pt x="1146" y="303"/>
                  </a:lnTo>
                  <a:lnTo>
                    <a:pt x="1651" y="202"/>
                  </a:lnTo>
                  <a:lnTo>
                    <a:pt x="2156" y="34"/>
                  </a:lnTo>
                  <a:close/>
                  <a:moveTo>
                    <a:pt x="2156" y="0"/>
                  </a:moveTo>
                  <a:lnTo>
                    <a:pt x="1651" y="34"/>
                  </a:lnTo>
                  <a:lnTo>
                    <a:pt x="1112" y="101"/>
                  </a:lnTo>
                  <a:lnTo>
                    <a:pt x="573" y="202"/>
                  </a:lnTo>
                  <a:lnTo>
                    <a:pt x="68" y="270"/>
                  </a:lnTo>
                  <a:lnTo>
                    <a:pt x="35" y="303"/>
                  </a:lnTo>
                  <a:lnTo>
                    <a:pt x="1" y="303"/>
                  </a:lnTo>
                  <a:lnTo>
                    <a:pt x="1" y="337"/>
                  </a:lnTo>
                  <a:lnTo>
                    <a:pt x="1" y="606"/>
                  </a:lnTo>
                  <a:lnTo>
                    <a:pt x="35" y="876"/>
                  </a:lnTo>
                  <a:lnTo>
                    <a:pt x="102" y="1414"/>
                  </a:lnTo>
                  <a:lnTo>
                    <a:pt x="102" y="1515"/>
                  </a:lnTo>
                  <a:lnTo>
                    <a:pt x="136" y="1515"/>
                  </a:lnTo>
                  <a:lnTo>
                    <a:pt x="169" y="1549"/>
                  </a:lnTo>
                  <a:lnTo>
                    <a:pt x="203" y="1583"/>
                  </a:lnTo>
                  <a:lnTo>
                    <a:pt x="270" y="1549"/>
                  </a:lnTo>
                  <a:lnTo>
                    <a:pt x="775" y="1482"/>
                  </a:lnTo>
                  <a:lnTo>
                    <a:pt x="1247" y="1414"/>
                  </a:lnTo>
                  <a:lnTo>
                    <a:pt x="1752" y="1313"/>
                  </a:lnTo>
                  <a:lnTo>
                    <a:pt x="2021" y="1280"/>
                  </a:lnTo>
                  <a:lnTo>
                    <a:pt x="2257" y="1179"/>
                  </a:lnTo>
                  <a:lnTo>
                    <a:pt x="2290" y="1246"/>
                  </a:lnTo>
                  <a:lnTo>
                    <a:pt x="2324" y="1246"/>
                  </a:lnTo>
                  <a:lnTo>
                    <a:pt x="2391" y="1212"/>
                  </a:lnTo>
                  <a:lnTo>
                    <a:pt x="2391" y="1179"/>
                  </a:lnTo>
                  <a:lnTo>
                    <a:pt x="2358" y="573"/>
                  </a:lnTo>
                  <a:lnTo>
                    <a:pt x="2290" y="303"/>
                  </a:lnTo>
                  <a:lnTo>
                    <a:pt x="2189" y="34"/>
                  </a:lnTo>
                  <a:lnTo>
                    <a:pt x="218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2" name="Google Shape;602;p4"/>
            <p:cNvSpPr/>
            <p:nvPr/>
          </p:nvSpPr>
          <p:spPr>
            <a:xfrm>
              <a:off x="3981537" y="6166238"/>
              <a:ext cx="29159" cy="42577"/>
            </a:xfrm>
            <a:custGeom>
              <a:avLst/>
              <a:gdLst/>
              <a:ahLst/>
              <a:cxnLst/>
              <a:rect l="l" t="t" r="r" b="b"/>
              <a:pathLst>
                <a:path w="439" h="641" extrusionOk="0">
                  <a:moveTo>
                    <a:pt x="68" y="1"/>
                  </a:moveTo>
                  <a:lnTo>
                    <a:pt x="34" y="68"/>
                  </a:lnTo>
                  <a:lnTo>
                    <a:pt x="34" y="135"/>
                  </a:lnTo>
                  <a:lnTo>
                    <a:pt x="68" y="169"/>
                  </a:lnTo>
                  <a:lnTo>
                    <a:pt x="135" y="236"/>
                  </a:lnTo>
                  <a:lnTo>
                    <a:pt x="203" y="270"/>
                  </a:lnTo>
                  <a:lnTo>
                    <a:pt x="169" y="304"/>
                  </a:lnTo>
                  <a:lnTo>
                    <a:pt x="34" y="506"/>
                  </a:lnTo>
                  <a:lnTo>
                    <a:pt x="1" y="573"/>
                  </a:lnTo>
                  <a:lnTo>
                    <a:pt x="68" y="640"/>
                  </a:lnTo>
                  <a:lnTo>
                    <a:pt x="135" y="640"/>
                  </a:lnTo>
                  <a:lnTo>
                    <a:pt x="203" y="607"/>
                  </a:lnTo>
                  <a:lnTo>
                    <a:pt x="337" y="405"/>
                  </a:lnTo>
                  <a:lnTo>
                    <a:pt x="405" y="304"/>
                  </a:lnTo>
                  <a:lnTo>
                    <a:pt x="438" y="270"/>
                  </a:lnTo>
                  <a:lnTo>
                    <a:pt x="438" y="236"/>
                  </a:lnTo>
                  <a:lnTo>
                    <a:pt x="438" y="203"/>
                  </a:lnTo>
                  <a:lnTo>
                    <a:pt x="405" y="169"/>
                  </a:lnTo>
                  <a:lnTo>
                    <a:pt x="304" y="102"/>
                  </a:lnTo>
                  <a:lnTo>
                    <a:pt x="236" y="68"/>
                  </a:lnTo>
                  <a:lnTo>
                    <a:pt x="169" y="34"/>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3" name="Google Shape;603;p4"/>
            <p:cNvSpPr/>
            <p:nvPr/>
          </p:nvSpPr>
          <p:spPr>
            <a:xfrm>
              <a:off x="3921159" y="6163979"/>
              <a:ext cx="18000" cy="78379"/>
            </a:xfrm>
            <a:custGeom>
              <a:avLst/>
              <a:gdLst/>
              <a:ahLst/>
              <a:cxnLst/>
              <a:rect l="l" t="t" r="r" b="b"/>
              <a:pathLst>
                <a:path w="271" h="1180" extrusionOk="0">
                  <a:moveTo>
                    <a:pt x="34" y="1"/>
                  </a:moveTo>
                  <a:lnTo>
                    <a:pt x="1" y="102"/>
                  </a:lnTo>
                  <a:lnTo>
                    <a:pt x="1" y="203"/>
                  </a:lnTo>
                  <a:lnTo>
                    <a:pt x="34" y="439"/>
                  </a:lnTo>
                  <a:lnTo>
                    <a:pt x="102" y="1112"/>
                  </a:lnTo>
                  <a:lnTo>
                    <a:pt x="135" y="1146"/>
                  </a:lnTo>
                  <a:lnTo>
                    <a:pt x="203" y="1179"/>
                  </a:lnTo>
                  <a:lnTo>
                    <a:pt x="236" y="1146"/>
                  </a:lnTo>
                  <a:lnTo>
                    <a:pt x="270" y="1078"/>
                  </a:lnTo>
                  <a:lnTo>
                    <a:pt x="169" y="405"/>
                  </a:lnTo>
                  <a:lnTo>
                    <a:pt x="135" y="203"/>
                  </a:lnTo>
                  <a:lnTo>
                    <a:pt x="102" y="68"/>
                  </a:lnTo>
                  <a:lnTo>
                    <a:pt x="3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4" name="Google Shape;604;p4"/>
            <p:cNvSpPr/>
            <p:nvPr/>
          </p:nvSpPr>
          <p:spPr>
            <a:xfrm>
              <a:off x="3921159" y="6132694"/>
              <a:ext cx="154366" cy="102955"/>
            </a:xfrm>
            <a:custGeom>
              <a:avLst/>
              <a:gdLst/>
              <a:ahLst/>
              <a:cxnLst/>
              <a:rect l="l" t="t" r="r" b="b"/>
              <a:pathLst>
                <a:path w="2324" h="1550" extrusionOk="0">
                  <a:moveTo>
                    <a:pt x="1886" y="1"/>
                  </a:moveTo>
                  <a:lnTo>
                    <a:pt x="1886" y="34"/>
                  </a:lnTo>
                  <a:lnTo>
                    <a:pt x="1920" y="68"/>
                  </a:lnTo>
                  <a:lnTo>
                    <a:pt x="1718" y="34"/>
                  </a:lnTo>
                  <a:lnTo>
                    <a:pt x="1516" y="68"/>
                  </a:lnTo>
                  <a:lnTo>
                    <a:pt x="1112" y="102"/>
                  </a:lnTo>
                  <a:lnTo>
                    <a:pt x="573" y="203"/>
                  </a:lnTo>
                  <a:lnTo>
                    <a:pt x="304" y="236"/>
                  </a:lnTo>
                  <a:lnTo>
                    <a:pt x="34" y="337"/>
                  </a:lnTo>
                  <a:lnTo>
                    <a:pt x="1" y="371"/>
                  </a:lnTo>
                  <a:lnTo>
                    <a:pt x="1" y="405"/>
                  </a:lnTo>
                  <a:lnTo>
                    <a:pt x="34" y="438"/>
                  </a:lnTo>
                  <a:lnTo>
                    <a:pt x="68" y="438"/>
                  </a:lnTo>
                  <a:lnTo>
                    <a:pt x="607" y="371"/>
                  </a:lnTo>
                  <a:lnTo>
                    <a:pt x="1112" y="304"/>
                  </a:lnTo>
                  <a:lnTo>
                    <a:pt x="1549" y="270"/>
                  </a:lnTo>
                  <a:lnTo>
                    <a:pt x="1751" y="236"/>
                  </a:lnTo>
                  <a:lnTo>
                    <a:pt x="1953" y="203"/>
                  </a:lnTo>
                  <a:lnTo>
                    <a:pt x="2054" y="438"/>
                  </a:lnTo>
                  <a:lnTo>
                    <a:pt x="2088" y="674"/>
                  </a:lnTo>
                  <a:lnTo>
                    <a:pt x="2122" y="1179"/>
                  </a:lnTo>
                  <a:lnTo>
                    <a:pt x="1179" y="1314"/>
                  </a:lnTo>
                  <a:lnTo>
                    <a:pt x="741" y="1347"/>
                  </a:lnTo>
                  <a:lnTo>
                    <a:pt x="506" y="1415"/>
                  </a:lnTo>
                  <a:lnTo>
                    <a:pt x="304" y="1482"/>
                  </a:lnTo>
                  <a:lnTo>
                    <a:pt x="270" y="1516"/>
                  </a:lnTo>
                  <a:lnTo>
                    <a:pt x="304" y="1549"/>
                  </a:lnTo>
                  <a:lnTo>
                    <a:pt x="741" y="1549"/>
                  </a:lnTo>
                  <a:lnTo>
                    <a:pt x="1213" y="1482"/>
                  </a:lnTo>
                  <a:lnTo>
                    <a:pt x="2223" y="1347"/>
                  </a:lnTo>
                  <a:lnTo>
                    <a:pt x="2290" y="1314"/>
                  </a:lnTo>
                  <a:lnTo>
                    <a:pt x="2324" y="1246"/>
                  </a:lnTo>
                  <a:lnTo>
                    <a:pt x="2257" y="977"/>
                  </a:lnTo>
                  <a:lnTo>
                    <a:pt x="2189" y="708"/>
                  </a:lnTo>
                  <a:lnTo>
                    <a:pt x="2021" y="203"/>
                  </a:lnTo>
                  <a:lnTo>
                    <a:pt x="2054" y="169"/>
                  </a:lnTo>
                  <a:lnTo>
                    <a:pt x="2088" y="169"/>
                  </a:lnTo>
                  <a:lnTo>
                    <a:pt x="2088" y="135"/>
                  </a:lnTo>
                  <a:lnTo>
                    <a:pt x="2054" y="102"/>
                  </a:lnTo>
                  <a:lnTo>
                    <a:pt x="2021" y="68"/>
                  </a:lnTo>
                  <a:lnTo>
                    <a:pt x="1987" y="68"/>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5" name="Google Shape;605;p4"/>
            <p:cNvSpPr/>
            <p:nvPr/>
          </p:nvSpPr>
          <p:spPr>
            <a:xfrm>
              <a:off x="3804920" y="6112568"/>
              <a:ext cx="49219" cy="31351"/>
            </a:xfrm>
            <a:custGeom>
              <a:avLst/>
              <a:gdLst/>
              <a:ahLst/>
              <a:cxnLst/>
              <a:rect l="l" t="t" r="r" b="b"/>
              <a:pathLst>
                <a:path w="741" h="472" extrusionOk="0">
                  <a:moveTo>
                    <a:pt x="303" y="1"/>
                  </a:moveTo>
                  <a:lnTo>
                    <a:pt x="202" y="102"/>
                  </a:lnTo>
                  <a:lnTo>
                    <a:pt x="135" y="203"/>
                  </a:lnTo>
                  <a:lnTo>
                    <a:pt x="34" y="304"/>
                  </a:lnTo>
                  <a:lnTo>
                    <a:pt x="0" y="337"/>
                  </a:lnTo>
                  <a:lnTo>
                    <a:pt x="0" y="405"/>
                  </a:lnTo>
                  <a:lnTo>
                    <a:pt x="0" y="472"/>
                  </a:lnTo>
                  <a:lnTo>
                    <a:pt x="67" y="472"/>
                  </a:lnTo>
                  <a:lnTo>
                    <a:pt x="168" y="438"/>
                  </a:lnTo>
                  <a:lnTo>
                    <a:pt x="236" y="337"/>
                  </a:lnTo>
                  <a:lnTo>
                    <a:pt x="370" y="203"/>
                  </a:lnTo>
                  <a:lnTo>
                    <a:pt x="505" y="337"/>
                  </a:lnTo>
                  <a:lnTo>
                    <a:pt x="640" y="438"/>
                  </a:lnTo>
                  <a:lnTo>
                    <a:pt x="707" y="438"/>
                  </a:lnTo>
                  <a:lnTo>
                    <a:pt x="741" y="405"/>
                  </a:lnTo>
                  <a:lnTo>
                    <a:pt x="741" y="337"/>
                  </a:lnTo>
                  <a:lnTo>
                    <a:pt x="572" y="236"/>
                  </a:lnTo>
                  <a:lnTo>
                    <a:pt x="404" y="102"/>
                  </a:lnTo>
                  <a:lnTo>
                    <a:pt x="404" y="68"/>
                  </a:lnTo>
                  <a:lnTo>
                    <a:pt x="404" y="34"/>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6" name="Google Shape;606;p4"/>
            <p:cNvSpPr/>
            <p:nvPr/>
          </p:nvSpPr>
          <p:spPr>
            <a:xfrm>
              <a:off x="3623719" y="5358939"/>
              <a:ext cx="165591" cy="109664"/>
            </a:xfrm>
            <a:custGeom>
              <a:avLst/>
              <a:gdLst/>
              <a:ahLst/>
              <a:cxnLst/>
              <a:rect l="l" t="t" r="r" b="b"/>
              <a:pathLst>
                <a:path w="2493" h="1651" extrusionOk="0">
                  <a:moveTo>
                    <a:pt x="1718" y="0"/>
                  </a:moveTo>
                  <a:lnTo>
                    <a:pt x="1146" y="68"/>
                  </a:lnTo>
                  <a:lnTo>
                    <a:pt x="607" y="202"/>
                  </a:lnTo>
                  <a:lnTo>
                    <a:pt x="102" y="371"/>
                  </a:lnTo>
                  <a:lnTo>
                    <a:pt x="102" y="404"/>
                  </a:lnTo>
                  <a:lnTo>
                    <a:pt x="35" y="371"/>
                  </a:lnTo>
                  <a:lnTo>
                    <a:pt x="1" y="438"/>
                  </a:lnTo>
                  <a:lnTo>
                    <a:pt x="68" y="741"/>
                  </a:lnTo>
                  <a:lnTo>
                    <a:pt x="136" y="1044"/>
                  </a:lnTo>
                  <a:lnTo>
                    <a:pt x="169" y="1347"/>
                  </a:lnTo>
                  <a:lnTo>
                    <a:pt x="270" y="1616"/>
                  </a:lnTo>
                  <a:lnTo>
                    <a:pt x="304" y="1650"/>
                  </a:lnTo>
                  <a:lnTo>
                    <a:pt x="338" y="1650"/>
                  </a:lnTo>
                  <a:lnTo>
                    <a:pt x="371" y="1616"/>
                  </a:lnTo>
                  <a:lnTo>
                    <a:pt x="405" y="1583"/>
                  </a:lnTo>
                  <a:lnTo>
                    <a:pt x="338" y="1246"/>
                  </a:lnTo>
                  <a:lnTo>
                    <a:pt x="237" y="943"/>
                  </a:lnTo>
                  <a:lnTo>
                    <a:pt x="203" y="674"/>
                  </a:lnTo>
                  <a:lnTo>
                    <a:pt x="102" y="438"/>
                  </a:lnTo>
                  <a:lnTo>
                    <a:pt x="371" y="404"/>
                  </a:lnTo>
                  <a:lnTo>
                    <a:pt x="641" y="371"/>
                  </a:lnTo>
                  <a:lnTo>
                    <a:pt x="1146" y="303"/>
                  </a:lnTo>
                  <a:lnTo>
                    <a:pt x="1651" y="202"/>
                  </a:lnTo>
                  <a:lnTo>
                    <a:pt x="2189" y="202"/>
                  </a:lnTo>
                  <a:lnTo>
                    <a:pt x="2189" y="371"/>
                  </a:lnTo>
                  <a:lnTo>
                    <a:pt x="2189" y="539"/>
                  </a:lnTo>
                  <a:lnTo>
                    <a:pt x="2223" y="909"/>
                  </a:lnTo>
                  <a:lnTo>
                    <a:pt x="2324" y="1280"/>
                  </a:lnTo>
                  <a:lnTo>
                    <a:pt x="1853" y="1347"/>
                  </a:lnTo>
                  <a:lnTo>
                    <a:pt x="1381" y="1414"/>
                  </a:lnTo>
                  <a:lnTo>
                    <a:pt x="876" y="1448"/>
                  </a:lnTo>
                  <a:lnTo>
                    <a:pt x="641" y="1482"/>
                  </a:lnTo>
                  <a:lnTo>
                    <a:pt x="405" y="1549"/>
                  </a:lnTo>
                  <a:lnTo>
                    <a:pt x="607" y="1616"/>
                  </a:lnTo>
                  <a:lnTo>
                    <a:pt x="843" y="1616"/>
                  </a:lnTo>
                  <a:lnTo>
                    <a:pt x="1247" y="1583"/>
                  </a:lnTo>
                  <a:lnTo>
                    <a:pt x="1819" y="1549"/>
                  </a:lnTo>
                  <a:lnTo>
                    <a:pt x="2122" y="1482"/>
                  </a:lnTo>
                  <a:lnTo>
                    <a:pt x="2391" y="1381"/>
                  </a:lnTo>
                  <a:lnTo>
                    <a:pt x="2459" y="1381"/>
                  </a:lnTo>
                  <a:lnTo>
                    <a:pt x="2492" y="1347"/>
                  </a:lnTo>
                  <a:lnTo>
                    <a:pt x="2492" y="1313"/>
                  </a:lnTo>
                  <a:lnTo>
                    <a:pt x="2358" y="640"/>
                  </a:lnTo>
                  <a:lnTo>
                    <a:pt x="2324" y="404"/>
                  </a:lnTo>
                  <a:lnTo>
                    <a:pt x="2290" y="169"/>
                  </a:lnTo>
                  <a:lnTo>
                    <a:pt x="2324" y="135"/>
                  </a:lnTo>
                  <a:lnTo>
                    <a:pt x="2324" y="101"/>
                  </a:lnTo>
                  <a:lnTo>
                    <a:pt x="2290" y="34"/>
                  </a:lnTo>
                  <a:lnTo>
                    <a:pt x="2257" y="34"/>
                  </a:lnTo>
                  <a:lnTo>
                    <a:pt x="171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7" name="Google Shape;607;p4"/>
            <p:cNvSpPr/>
            <p:nvPr/>
          </p:nvSpPr>
          <p:spPr>
            <a:xfrm>
              <a:off x="3753442" y="6081283"/>
              <a:ext cx="154366" cy="181201"/>
            </a:xfrm>
            <a:custGeom>
              <a:avLst/>
              <a:gdLst/>
              <a:ahLst/>
              <a:cxnLst/>
              <a:rect l="l" t="t" r="r" b="b"/>
              <a:pathLst>
                <a:path w="2324" h="2728" extrusionOk="0">
                  <a:moveTo>
                    <a:pt x="1819" y="0"/>
                  </a:moveTo>
                  <a:lnTo>
                    <a:pt x="1347" y="68"/>
                  </a:lnTo>
                  <a:lnTo>
                    <a:pt x="876" y="169"/>
                  </a:lnTo>
                  <a:lnTo>
                    <a:pt x="472" y="270"/>
                  </a:lnTo>
                  <a:lnTo>
                    <a:pt x="102" y="371"/>
                  </a:lnTo>
                  <a:lnTo>
                    <a:pt x="68" y="337"/>
                  </a:lnTo>
                  <a:lnTo>
                    <a:pt x="68" y="303"/>
                  </a:lnTo>
                  <a:lnTo>
                    <a:pt x="34" y="337"/>
                  </a:lnTo>
                  <a:lnTo>
                    <a:pt x="1" y="606"/>
                  </a:lnTo>
                  <a:lnTo>
                    <a:pt x="34" y="876"/>
                  </a:lnTo>
                  <a:lnTo>
                    <a:pt x="102" y="1414"/>
                  </a:lnTo>
                  <a:lnTo>
                    <a:pt x="203" y="2054"/>
                  </a:lnTo>
                  <a:lnTo>
                    <a:pt x="270" y="2357"/>
                  </a:lnTo>
                  <a:lnTo>
                    <a:pt x="337" y="2694"/>
                  </a:lnTo>
                  <a:lnTo>
                    <a:pt x="371" y="2727"/>
                  </a:lnTo>
                  <a:lnTo>
                    <a:pt x="438" y="2727"/>
                  </a:lnTo>
                  <a:lnTo>
                    <a:pt x="472" y="2694"/>
                  </a:lnTo>
                  <a:lnTo>
                    <a:pt x="506" y="2626"/>
                  </a:lnTo>
                  <a:lnTo>
                    <a:pt x="472" y="2357"/>
                  </a:lnTo>
                  <a:lnTo>
                    <a:pt x="438" y="2054"/>
                  </a:lnTo>
                  <a:lnTo>
                    <a:pt x="337" y="1482"/>
                  </a:lnTo>
                  <a:lnTo>
                    <a:pt x="506" y="1515"/>
                  </a:lnTo>
                  <a:lnTo>
                    <a:pt x="708" y="1482"/>
                  </a:lnTo>
                  <a:lnTo>
                    <a:pt x="1112" y="1448"/>
                  </a:lnTo>
                  <a:lnTo>
                    <a:pt x="1549" y="1414"/>
                  </a:lnTo>
                  <a:lnTo>
                    <a:pt x="1785" y="1381"/>
                  </a:lnTo>
                  <a:lnTo>
                    <a:pt x="2021" y="1347"/>
                  </a:lnTo>
                  <a:lnTo>
                    <a:pt x="2054" y="1785"/>
                  </a:lnTo>
                  <a:lnTo>
                    <a:pt x="2088" y="1987"/>
                  </a:lnTo>
                  <a:lnTo>
                    <a:pt x="2155" y="2189"/>
                  </a:lnTo>
                  <a:lnTo>
                    <a:pt x="1751" y="2256"/>
                  </a:lnTo>
                  <a:lnTo>
                    <a:pt x="1381" y="2323"/>
                  </a:lnTo>
                  <a:lnTo>
                    <a:pt x="943" y="2424"/>
                  </a:lnTo>
                  <a:lnTo>
                    <a:pt x="708" y="2492"/>
                  </a:lnTo>
                  <a:lnTo>
                    <a:pt x="506" y="2559"/>
                  </a:lnTo>
                  <a:lnTo>
                    <a:pt x="506" y="2593"/>
                  </a:lnTo>
                  <a:lnTo>
                    <a:pt x="506" y="2626"/>
                  </a:lnTo>
                  <a:lnTo>
                    <a:pt x="741" y="2593"/>
                  </a:lnTo>
                  <a:lnTo>
                    <a:pt x="943" y="2593"/>
                  </a:lnTo>
                  <a:lnTo>
                    <a:pt x="1381" y="2492"/>
                  </a:lnTo>
                  <a:lnTo>
                    <a:pt x="1785" y="2424"/>
                  </a:lnTo>
                  <a:lnTo>
                    <a:pt x="2189" y="2323"/>
                  </a:lnTo>
                  <a:lnTo>
                    <a:pt x="2223" y="2391"/>
                  </a:lnTo>
                  <a:lnTo>
                    <a:pt x="2290" y="2391"/>
                  </a:lnTo>
                  <a:lnTo>
                    <a:pt x="2290" y="2290"/>
                  </a:lnTo>
                  <a:lnTo>
                    <a:pt x="2324" y="2256"/>
                  </a:lnTo>
                  <a:lnTo>
                    <a:pt x="2290" y="2222"/>
                  </a:lnTo>
                  <a:lnTo>
                    <a:pt x="2290" y="1987"/>
                  </a:lnTo>
                  <a:lnTo>
                    <a:pt x="2256" y="1751"/>
                  </a:lnTo>
                  <a:lnTo>
                    <a:pt x="2189" y="1313"/>
                  </a:lnTo>
                  <a:lnTo>
                    <a:pt x="2122" y="707"/>
                  </a:lnTo>
                  <a:lnTo>
                    <a:pt x="2054" y="371"/>
                  </a:lnTo>
                  <a:lnTo>
                    <a:pt x="1953" y="101"/>
                  </a:lnTo>
                  <a:lnTo>
                    <a:pt x="1920" y="101"/>
                  </a:lnTo>
                  <a:lnTo>
                    <a:pt x="1920" y="371"/>
                  </a:lnTo>
                  <a:lnTo>
                    <a:pt x="1920" y="640"/>
                  </a:lnTo>
                  <a:lnTo>
                    <a:pt x="1987" y="1145"/>
                  </a:lnTo>
                  <a:lnTo>
                    <a:pt x="1987" y="1212"/>
                  </a:lnTo>
                  <a:lnTo>
                    <a:pt x="1785" y="1179"/>
                  </a:lnTo>
                  <a:lnTo>
                    <a:pt x="1516" y="1212"/>
                  </a:lnTo>
                  <a:lnTo>
                    <a:pt x="1078" y="1246"/>
                  </a:lnTo>
                  <a:lnTo>
                    <a:pt x="708" y="1280"/>
                  </a:lnTo>
                  <a:lnTo>
                    <a:pt x="506" y="1313"/>
                  </a:lnTo>
                  <a:lnTo>
                    <a:pt x="304" y="1414"/>
                  </a:lnTo>
                  <a:lnTo>
                    <a:pt x="304" y="1381"/>
                  </a:lnTo>
                  <a:lnTo>
                    <a:pt x="236" y="943"/>
                  </a:lnTo>
                  <a:lnTo>
                    <a:pt x="203" y="707"/>
                  </a:lnTo>
                  <a:lnTo>
                    <a:pt x="135" y="505"/>
                  </a:lnTo>
                  <a:lnTo>
                    <a:pt x="573" y="438"/>
                  </a:lnTo>
                  <a:lnTo>
                    <a:pt x="1011" y="337"/>
                  </a:lnTo>
                  <a:lnTo>
                    <a:pt x="1448" y="236"/>
                  </a:lnTo>
                  <a:lnTo>
                    <a:pt x="1852" y="135"/>
                  </a:lnTo>
                  <a:lnTo>
                    <a:pt x="1886" y="101"/>
                  </a:lnTo>
                  <a:lnTo>
                    <a:pt x="1886" y="34"/>
                  </a:lnTo>
                  <a:lnTo>
                    <a:pt x="185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8" name="Google Shape;608;p4"/>
            <p:cNvSpPr/>
            <p:nvPr/>
          </p:nvSpPr>
          <p:spPr>
            <a:xfrm>
              <a:off x="3818337" y="6190814"/>
              <a:ext cx="47027" cy="31418"/>
            </a:xfrm>
            <a:custGeom>
              <a:avLst/>
              <a:gdLst/>
              <a:ahLst/>
              <a:cxnLst/>
              <a:rect l="l" t="t" r="r" b="b"/>
              <a:pathLst>
                <a:path w="708" h="473" extrusionOk="0">
                  <a:moveTo>
                    <a:pt x="572" y="1"/>
                  </a:moveTo>
                  <a:lnTo>
                    <a:pt x="337" y="304"/>
                  </a:lnTo>
                  <a:lnTo>
                    <a:pt x="236" y="203"/>
                  </a:lnTo>
                  <a:lnTo>
                    <a:pt x="101" y="102"/>
                  </a:lnTo>
                  <a:lnTo>
                    <a:pt x="67" y="68"/>
                  </a:lnTo>
                  <a:lnTo>
                    <a:pt x="0" y="102"/>
                  </a:lnTo>
                  <a:lnTo>
                    <a:pt x="0" y="136"/>
                  </a:lnTo>
                  <a:lnTo>
                    <a:pt x="0" y="203"/>
                  </a:lnTo>
                  <a:lnTo>
                    <a:pt x="135" y="338"/>
                  </a:lnTo>
                  <a:lnTo>
                    <a:pt x="236" y="439"/>
                  </a:lnTo>
                  <a:lnTo>
                    <a:pt x="303" y="472"/>
                  </a:lnTo>
                  <a:lnTo>
                    <a:pt x="370" y="439"/>
                  </a:lnTo>
                  <a:lnTo>
                    <a:pt x="404" y="439"/>
                  </a:lnTo>
                  <a:lnTo>
                    <a:pt x="438" y="405"/>
                  </a:lnTo>
                  <a:lnTo>
                    <a:pt x="572" y="270"/>
                  </a:lnTo>
                  <a:lnTo>
                    <a:pt x="707" y="136"/>
                  </a:lnTo>
                  <a:lnTo>
                    <a:pt x="707" y="68"/>
                  </a:lnTo>
                  <a:lnTo>
                    <a:pt x="70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9" name="Google Shape;609;p4"/>
            <p:cNvSpPr/>
            <p:nvPr/>
          </p:nvSpPr>
          <p:spPr>
            <a:xfrm>
              <a:off x="3605851" y="6172946"/>
              <a:ext cx="154366" cy="107405"/>
            </a:xfrm>
            <a:custGeom>
              <a:avLst/>
              <a:gdLst/>
              <a:ahLst/>
              <a:cxnLst/>
              <a:rect l="l" t="t" r="r" b="b"/>
              <a:pathLst>
                <a:path w="2324" h="1617" extrusionOk="0">
                  <a:moveTo>
                    <a:pt x="1920" y="270"/>
                  </a:moveTo>
                  <a:lnTo>
                    <a:pt x="2021" y="775"/>
                  </a:lnTo>
                  <a:lnTo>
                    <a:pt x="2122" y="1179"/>
                  </a:lnTo>
                  <a:lnTo>
                    <a:pt x="1920" y="1179"/>
                  </a:lnTo>
                  <a:lnTo>
                    <a:pt x="1718" y="1213"/>
                  </a:lnTo>
                  <a:lnTo>
                    <a:pt x="1280" y="1280"/>
                  </a:lnTo>
                  <a:lnTo>
                    <a:pt x="809" y="1347"/>
                  </a:lnTo>
                  <a:lnTo>
                    <a:pt x="539" y="1381"/>
                  </a:lnTo>
                  <a:lnTo>
                    <a:pt x="304" y="1482"/>
                  </a:lnTo>
                  <a:lnTo>
                    <a:pt x="236" y="943"/>
                  </a:lnTo>
                  <a:lnTo>
                    <a:pt x="203" y="708"/>
                  </a:lnTo>
                  <a:lnTo>
                    <a:pt x="169" y="573"/>
                  </a:lnTo>
                  <a:lnTo>
                    <a:pt x="135" y="472"/>
                  </a:lnTo>
                  <a:lnTo>
                    <a:pt x="337" y="506"/>
                  </a:lnTo>
                  <a:lnTo>
                    <a:pt x="573" y="506"/>
                  </a:lnTo>
                  <a:lnTo>
                    <a:pt x="1011" y="438"/>
                  </a:lnTo>
                  <a:lnTo>
                    <a:pt x="1448" y="405"/>
                  </a:lnTo>
                  <a:lnTo>
                    <a:pt x="1684" y="337"/>
                  </a:lnTo>
                  <a:lnTo>
                    <a:pt x="1920" y="270"/>
                  </a:lnTo>
                  <a:close/>
                  <a:moveTo>
                    <a:pt x="1920" y="1"/>
                  </a:moveTo>
                  <a:lnTo>
                    <a:pt x="1886" y="34"/>
                  </a:lnTo>
                  <a:lnTo>
                    <a:pt x="1886" y="68"/>
                  </a:lnTo>
                  <a:lnTo>
                    <a:pt x="1886" y="135"/>
                  </a:lnTo>
                  <a:lnTo>
                    <a:pt x="1516" y="203"/>
                  </a:lnTo>
                  <a:lnTo>
                    <a:pt x="1112" y="270"/>
                  </a:lnTo>
                  <a:lnTo>
                    <a:pt x="607" y="304"/>
                  </a:lnTo>
                  <a:lnTo>
                    <a:pt x="371" y="337"/>
                  </a:lnTo>
                  <a:lnTo>
                    <a:pt x="102" y="405"/>
                  </a:lnTo>
                  <a:lnTo>
                    <a:pt x="68" y="405"/>
                  </a:lnTo>
                  <a:lnTo>
                    <a:pt x="34" y="438"/>
                  </a:lnTo>
                  <a:lnTo>
                    <a:pt x="1" y="539"/>
                  </a:lnTo>
                  <a:lnTo>
                    <a:pt x="1" y="640"/>
                  </a:lnTo>
                  <a:lnTo>
                    <a:pt x="34" y="876"/>
                  </a:lnTo>
                  <a:lnTo>
                    <a:pt x="135" y="1549"/>
                  </a:lnTo>
                  <a:lnTo>
                    <a:pt x="169" y="1617"/>
                  </a:lnTo>
                  <a:lnTo>
                    <a:pt x="304" y="1617"/>
                  </a:lnTo>
                  <a:lnTo>
                    <a:pt x="337" y="1549"/>
                  </a:lnTo>
                  <a:lnTo>
                    <a:pt x="741" y="1549"/>
                  </a:lnTo>
                  <a:lnTo>
                    <a:pt x="1179" y="1482"/>
                  </a:lnTo>
                  <a:lnTo>
                    <a:pt x="1684" y="1415"/>
                  </a:lnTo>
                  <a:lnTo>
                    <a:pt x="1920" y="1347"/>
                  </a:lnTo>
                  <a:lnTo>
                    <a:pt x="2155" y="1280"/>
                  </a:lnTo>
                  <a:lnTo>
                    <a:pt x="2256" y="1415"/>
                  </a:lnTo>
                  <a:lnTo>
                    <a:pt x="2290" y="1448"/>
                  </a:lnTo>
                  <a:lnTo>
                    <a:pt x="2324" y="1415"/>
                  </a:lnTo>
                  <a:lnTo>
                    <a:pt x="2324" y="1246"/>
                  </a:lnTo>
                  <a:lnTo>
                    <a:pt x="2290" y="1078"/>
                  </a:lnTo>
                  <a:lnTo>
                    <a:pt x="2189" y="775"/>
                  </a:lnTo>
                  <a:lnTo>
                    <a:pt x="2054" y="236"/>
                  </a:lnTo>
                  <a:lnTo>
                    <a:pt x="2054" y="203"/>
                  </a:lnTo>
                  <a:lnTo>
                    <a:pt x="2054" y="169"/>
                  </a:lnTo>
                  <a:lnTo>
                    <a:pt x="2021" y="135"/>
                  </a:lnTo>
                  <a:lnTo>
                    <a:pt x="1987" y="135"/>
                  </a:lnTo>
                  <a:lnTo>
                    <a:pt x="1953" y="34"/>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0" name="Google Shape;610;p4"/>
            <p:cNvSpPr/>
            <p:nvPr/>
          </p:nvSpPr>
          <p:spPr>
            <a:xfrm>
              <a:off x="3735575" y="5441701"/>
              <a:ext cx="239320" cy="154366"/>
            </a:xfrm>
            <a:custGeom>
              <a:avLst/>
              <a:gdLst/>
              <a:ahLst/>
              <a:cxnLst/>
              <a:rect l="l" t="t" r="r" b="b"/>
              <a:pathLst>
                <a:path w="3603" h="2324" extrusionOk="0">
                  <a:moveTo>
                    <a:pt x="3131" y="168"/>
                  </a:moveTo>
                  <a:lnTo>
                    <a:pt x="3266" y="976"/>
                  </a:lnTo>
                  <a:lnTo>
                    <a:pt x="3401" y="1785"/>
                  </a:lnTo>
                  <a:lnTo>
                    <a:pt x="1852" y="1987"/>
                  </a:lnTo>
                  <a:lnTo>
                    <a:pt x="1111" y="2088"/>
                  </a:lnTo>
                  <a:lnTo>
                    <a:pt x="337" y="2222"/>
                  </a:lnTo>
                  <a:lnTo>
                    <a:pt x="337" y="2189"/>
                  </a:lnTo>
                  <a:lnTo>
                    <a:pt x="337" y="2020"/>
                  </a:lnTo>
                  <a:lnTo>
                    <a:pt x="303" y="1818"/>
                  </a:lnTo>
                  <a:lnTo>
                    <a:pt x="202" y="1414"/>
                  </a:lnTo>
                  <a:lnTo>
                    <a:pt x="169" y="1010"/>
                  </a:lnTo>
                  <a:lnTo>
                    <a:pt x="135" y="572"/>
                  </a:lnTo>
                  <a:lnTo>
                    <a:pt x="876" y="471"/>
                  </a:lnTo>
                  <a:lnTo>
                    <a:pt x="1616" y="370"/>
                  </a:lnTo>
                  <a:lnTo>
                    <a:pt x="2391" y="236"/>
                  </a:lnTo>
                  <a:lnTo>
                    <a:pt x="3131" y="168"/>
                  </a:lnTo>
                  <a:close/>
                  <a:moveTo>
                    <a:pt x="3131" y="0"/>
                  </a:moveTo>
                  <a:lnTo>
                    <a:pt x="2357" y="67"/>
                  </a:lnTo>
                  <a:lnTo>
                    <a:pt x="1583" y="168"/>
                  </a:lnTo>
                  <a:lnTo>
                    <a:pt x="842" y="303"/>
                  </a:lnTo>
                  <a:lnTo>
                    <a:pt x="101" y="471"/>
                  </a:lnTo>
                  <a:lnTo>
                    <a:pt x="68" y="471"/>
                  </a:lnTo>
                  <a:lnTo>
                    <a:pt x="34" y="505"/>
                  </a:lnTo>
                  <a:lnTo>
                    <a:pt x="0" y="539"/>
                  </a:lnTo>
                  <a:lnTo>
                    <a:pt x="0" y="976"/>
                  </a:lnTo>
                  <a:lnTo>
                    <a:pt x="68" y="1448"/>
                  </a:lnTo>
                  <a:lnTo>
                    <a:pt x="101" y="1852"/>
                  </a:lnTo>
                  <a:lnTo>
                    <a:pt x="169" y="2054"/>
                  </a:lnTo>
                  <a:lnTo>
                    <a:pt x="270" y="2222"/>
                  </a:lnTo>
                  <a:lnTo>
                    <a:pt x="303" y="2256"/>
                  </a:lnTo>
                  <a:lnTo>
                    <a:pt x="303" y="2290"/>
                  </a:lnTo>
                  <a:lnTo>
                    <a:pt x="337" y="2323"/>
                  </a:lnTo>
                  <a:lnTo>
                    <a:pt x="1111" y="2323"/>
                  </a:lnTo>
                  <a:lnTo>
                    <a:pt x="1886" y="2256"/>
                  </a:lnTo>
                  <a:lnTo>
                    <a:pt x="2694" y="2155"/>
                  </a:lnTo>
                  <a:lnTo>
                    <a:pt x="3434" y="1987"/>
                  </a:lnTo>
                  <a:lnTo>
                    <a:pt x="3468" y="2020"/>
                  </a:lnTo>
                  <a:lnTo>
                    <a:pt x="3535" y="1987"/>
                  </a:lnTo>
                  <a:lnTo>
                    <a:pt x="3569" y="1953"/>
                  </a:lnTo>
                  <a:lnTo>
                    <a:pt x="3603" y="1919"/>
                  </a:lnTo>
                  <a:lnTo>
                    <a:pt x="3434" y="976"/>
                  </a:lnTo>
                  <a:lnTo>
                    <a:pt x="3266" y="67"/>
                  </a:lnTo>
                  <a:lnTo>
                    <a:pt x="3232" y="34"/>
                  </a:lnTo>
                  <a:lnTo>
                    <a:pt x="323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1" name="Google Shape;611;p4"/>
            <p:cNvSpPr/>
            <p:nvPr/>
          </p:nvSpPr>
          <p:spPr>
            <a:xfrm>
              <a:off x="3874198" y="5517688"/>
              <a:ext cx="62703" cy="42577"/>
            </a:xfrm>
            <a:custGeom>
              <a:avLst/>
              <a:gdLst/>
              <a:ahLst/>
              <a:cxnLst/>
              <a:rect l="l" t="t" r="r" b="b"/>
              <a:pathLst>
                <a:path w="944" h="641" extrusionOk="0">
                  <a:moveTo>
                    <a:pt x="203" y="1"/>
                  </a:moveTo>
                  <a:lnTo>
                    <a:pt x="102" y="68"/>
                  </a:lnTo>
                  <a:lnTo>
                    <a:pt x="68" y="169"/>
                  </a:lnTo>
                  <a:lnTo>
                    <a:pt x="1" y="371"/>
                  </a:lnTo>
                  <a:lnTo>
                    <a:pt x="1" y="405"/>
                  </a:lnTo>
                  <a:lnTo>
                    <a:pt x="34" y="472"/>
                  </a:lnTo>
                  <a:lnTo>
                    <a:pt x="337" y="641"/>
                  </a:lnTo>
                  <a:lnTo>
                    <a:pt x="405" y="641"/>
                  </a:lnTo>
                  <a:lnTo>
                    <a:pt x="472" y="607"/>
                  </a:lnTo>
                  <a:lnTo>
                    <a:pt x="472" y="573"/>
                  </a:lnTo>
                  <a:lnTo>
                    <a:pt x="438" y="506"/>
                  </a:lnTo>
                  <a:lnTo>
                    <a:pt x="270" y="405"/>
                  </a:lnTo>
                  <a:lnTo>
                    <a:pt x="573" y="338"/>
                  </a:lnTo>
                  <a:lnTo>
                    <a:pt x="876" y="237"/>
                  </a:lnTo>
                  <a:lnTo>
                    <a:pt x="910" y="203"/>
                  </a:lnTo>
                  <a:lnTo>
                    <a:pt x="943" y="136"/>
                  </a:lnTo>
                  <a:lnTo>
                    <a:pt x="910" y="102"/>
                  </a:lnTo>
                  <a:lnTo>
                    <a:pt x="842" y="68"/>
                  </a:lnTo>
                  <a:lnTo>
                    <a:pt x="539" y="169"/>
                  </a:lnTo>
                  <a:lnTo>
                    <a:pt x="203" y="270"/>
                  </a:lnTo>
                  <a:lnTo>
                    <a:pt x="304" y="102"/>
                  </a:lnTo>
                  <a:lnTo>
                    <a:pt x="337" y="68"/>
                  </a:lnTo>
                  <a:lnTo>
                    <a:pt x="3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2" name="Google Shape;612;p4"/>
            <p:cNvSpPr/>
            <p:nvPr/>
          </p:nvSpPr>
          <p:spPr>
            <a:xfrm>
              <a:off x="3791436" y="5336554"/>
              <a:ext cx="156624" cy="109664"/>
            </a:xfrm>
            <a:custGeom>
              <a:avLst/>
              <a:gdLst/>
              <a:ahLst/>
              <a:cxnLst/>
              <a:rect l="l" t="t" r="r" b="b"/>
              <a:pathLst>
                <a:path w="2358" h="1651" extrusionOk="0">
                  <a:moveTo>
                    <a:pt x="2156" y="1"/>
                  </a:moveTo>
                  <a:lnTo>
                    <a:pt x="2156" y="34"/>
                  </a:lnTo>
                  <a:lnTo>
                    <a:pt x="1684" y="34"/>
                  </a:lnTo>
                  <a:lnTo>
                    <a:pt x="1213" y="102"/>
                  </a:lnTo>
                  <a:lnTo>
                    <a:pt x="641" y="169"/>
                  </a:lnTo>
                  <a:lnTo>
                    <a:pt x="102" y="304"/>
                  </a:lnTo>
                  <a:lnTo>
                    <a:pt x="68" y="270"/>
                  </a:lnTo>
                  <a:lnTo>
                    <a:pt x="35" y="270"/>
                  </a:lnTo>
                  <a:lnTo>
                    <a:pt x="1" y="304"/>
                  </a:lnTo>
                  <a:lnTo>
                    <a:pt x="1" y="337"/>
                  </a:lnTo>
                  <a:lnTo>
                    <a:pt x="35" y="943"/>
                  </a:lnTo>
                  <a:lnTo>
                    <a:pt x="136" y="1583"/>
                  </a:lnTo>
                  <a:lnTo>
                    <a:pt x="169" y="1617"/>
                  </a:lnTo>
                  <a:lnTo>
                    <a:pt x="203" y="1650"/>
                  </a:lnTo>
                  <a:lnTo>
                    <a:pt x="270" y="1617"/>
                  </a:lnTo>
                  <a:lnTo>
                    <a:pt x="270" y="1549"/>
                  </a:lnTo>
                  <a:lnTo>
                    <a:pt x="237" y="977"/>
                  </a:lnTo>
                  <a:lnTo>
                    <a:pt x="136" y="405"/>
                  </a:lnTo>
                  <a:lnTo>
                    <a:pt x="674" y="337"/>
                  </a:lnTo>
                  <a:lnTo>
                    <a:pt x="1213" y="270"/>
                  </a:lnTo>
                  <a:lnTo>
                    <a:pt x="1684" y="203"/>
                  </a:lnTo>
                  <a:lnTo>
                    <a:pt x="1920" y="169"/>
                  </a:lnTo>
                  <a:lnTo>
                    <a:pt x="2122" y="102"/>
                  </a:lnTo>
                  <a:lnTo>
                    <a:pt x="2122" y="371"/>
                  </a:lnTo>
                  <a:lnTo>
                    <a:pt x="2156" y="640"/>
                  </a:lnTo>
                  <a:lnTo>
                    <a:pt x="2223" y="1145"/>
                  </a:lnTo>
                  <a:lnTo>
                    <a:pt x="1752" y="1213"/>
                  </a:lnTo>
                  <a:lnTo>
                    <a:pt x="1280" y="1280"/>
                  </a:lnTo>
                  <a:lnTo>
                    <a:pt x="843" y="1347"/>
                  </a:lnTo>
                  <a:lnTo>
                    <a:pt x="641" y="1415"/>
                  </a:lnTo>
                  <a:lnTo>
                    <a:pt x="405" y="1482"/>
                  </a:lnTo>
                  <a:lnTo>
                    <a:pt x="439" y="1482"/>
                  </a:lnTo>
                  <a:lnTo>
                    <a:pt x="641" y="1516"/>
                  </a:lnTo>
                  <a:lnTo>
                    <a:pt x="843" y="1516"/>
                  </a:lnTo>
                  <a:lnTo>
                    <a:pt x="1280" y="1448"/>
                  </a:lnTo>
                  <a:lnTo>
                    <a:pt x="1752" y="1381"/>
                  </a:lnTo>
                  <a:lnTo>
                    <a:pt x="2189" y="1280"/>
                  </a:lnTo>
                  <a:lnTo>
                    <a:pt x="2189" y="1314"/>
                  </a:lnTo>
                  <a:lnTo>
                    <a:pt x="2223" y="1347"/>
                  </a:lnTo>
                  <a:lnTo>
                    <a:pt x="2290" y="1347"/>
                  </a:lnTo>
                  <a:lnTo>
                    <a:pt x="2324" y="1314"/>
                  </a:lnTo>
                  <a:lnTo>
                    <a:pt x="2358" y="1280"/>
                  </a:lnTo>
                  <a:lnTo>
                    <a:pt x="2358" y="1213"/>
                  </a:lnTo>
                  <a:lnTo>
                    <a:pt x="2358" y="1179"/>
                  </a:lnTo>
                  <a:lnTo>
                    <a:pt x="2324" y="573"/>
                  </a:lnTo>
                  <a:lnTo>
                    <a:pt x="2257" y="304"/>
                  </a:lnTo>
                  <a:lnTo>
                    <a:pt x="218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3" name="Google Shape;613;p4"/>
            <p:cNvSpPr/>
            <p:nvPr/>
          </p:nvSpPr>
          <p:spPr>
            <a:xfrm>
              <a:off x="3912258" y="5671988"/>
              <a:ext cx="60444" cy="55994"/>
            </a:xfrm>
            <a:custGeom>
              <a:avLst/>
              <a:gdLst/>
              <a:ahLst/>
              <a:cxnLst/>
              <a:rect l="l" t="t" r="r" b="b"/>
              <a:pathLst>
                <a:path w="910" h="843" extrusionOk="0">
                  <a:moveTo>
                    <a:pt x="741" y="1"/>
                  </a:moveTo>
                  <a:lnTo>
                    <a:pt x="707" y="35"/>
                  </a:lnTo>
                  <a:lnTo>
                    <a:pt x="707" y="102"/>
                  </a:lnTo>
                  <a:lnTo>
                    <a:pt x="741" y="203"/>
                  </a:lnTo>
                  <a:lnTo>
                    <a:pt x="707" y="304"/>
                  </a:lnTo>
                  <a:lnTo>
                    <a:pt x="640" y="371"/>
                  </a:lnTo>
                  <a:lnTo>
                    <a:pt x="539" y="439"/>
                  </a:lnTo>
                  <a:lnTo>
                    <a:pt x="438" y="472"/>
                  </a:lnTo>
                  <a:lnTo>
                    <a:pt x="337" y="472"/>
                  </a:lnTo>
                  <a:lnTo>
                    <a:pt x="337" y="405"/>
                  </a:lnTo>
                  <a:lnTo>
                    <a:pt x="337" y="338"/>
                  </a:lnTo>
                  <a:lnTo>
                    <a:pt x="337" y="270"/>
                  </a:lnTo>
                  <a:lnTo>
                    <a:pt x="337" y="237"/>
                  </a:lnTo>
                  <a:lnTo>
                    <a:pt x="269" y="237"/>
                  </a:lnTo>
                  <a:lnTo>
                    <a:pt x="168" y="338"/>
                  </a:lnTo>
                  <a:lnTo>
                    <a:pt x="67" y="405"/>
                  </a:lnTo>
                  <a:lnTo>
                    <a:pt x="0" y="439"/>
                  </a:lnTo>
                  <a:lnTo>
                    <a:pt x="0" y="506"/>
                  </a:lnTo>
                  <a:lnTo>
                    <a:pt x="202" y="809"/>
                  </a:lnTo>
                  <a:lnTo>
                    <a:pt x="236" y="843"/>
                  </a:lnTo>
                  <a:lnTo>
                    <a:pt x="370" y="843"/>
                  </a:lnTo>
                  <a:lnTo>
                    <a:pt x="370" y="809"/>
                  </a:lnTo>
                  <a:lnTo>
                    <a:pt x="370" y="742"/>
                  </a:lnTo>
                  <a:lnTo>
                    <a:pt x="370" y="641"/>
                  </a:lnTo>
                  <a:lnTo>
                    <a:pt x="539" y="607"/>
                  </a:lnTo>
                  <a:lnTo>
                    <a:pt x="707" y="540"/>
                  </a:lnTo>
                  <a:lnTo>
                    <a:pt x="808" y="439"/>
                  </a:lnTo>
                  <a:lnTo>
                    <a:pt x="875" y="304"/>
                  </a:lnTo>
                  <a:lnTo>
                    <a:pt x="909" y="169"/>
                  </a:lnTo>
                  <a:lnTo>
                    <a:pt x="842" y="35"/>
                  </a:lnTo>
                  <a:lnTo>
                    <a:pt x="80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4" name="Google Shape;614;p4"/>
            <p:cNvSpPr/>
            <p:nvPr/>
          </p:nvSpPr>
          <p:spPr>
            <a:xfrm>
              <a:off x="3686356" y="5895632"/>
              <a:ext cx="355626" cy="192426"/>
            </a:xfrm>
            <a:custGeom>
              <a:avLst/>
              <a:gdLst/>
              <a:ahLst/>
              <a:cxnLst/>
              <a:rect l="l" t="t" r="r" b="b"/>
              <a:pathLst>
                <a:path w="5354" h="2897" extrusionOk="0">
                  <a:moveTo>
                    <a:pt x="5051" y="1"/>
                  </a:moveTo>
                  <a:lnTo>
                    <a:pt x="5017" y="34"/>
                  </a:lnTo>
                  <a:lnTo>
                    <a:pt x="4983" y="34"/>
                  </a:lnTo>
                  <a:lnTo>
                    <a:pt x="4983" y="539"/>
                  </a:lnTo>
                  <a:lnTo>
                    <a:pt x="5017" y="1011"/>
                  </a:lnTo>
                  <a:lnTo>
                    <a:pt x="5152" y="1987"/>
                  </a:lnTo>
                  <a:lnTo>
                    <a:pt x="4546" y="2054"/>
                  </a:lnTo>
                  <a:lnTo>
                    <a:pt x="3973" y="2155"/>
                  </a:lnTo>
                  <a:lnTo>
                    <a:pt x="2829" y="2358"/>
                  </a:lnTo>
                  <a:lnTo>
                    <a:pt x="1684" y="2593"/>
                  </a:lnTo>
                  <a:lnTo>
                    <a:pt x="1112" y="2694"/>
                  </a:lnTo>
                  <a:lnTo>
                    <a:pt x="539" y="2762"/>
                  </a:lnTo>
                  <a:lnTo>
                    <a:pt x="371" y="2256"/>
                  </a:lnTo>
                  <a:lnTo>
                    <a:pt x="270" y="1785"/>
                  </a:lnTo>
                  <a:lnTo>
                    <a:pt x="203" y="1347"/>
                  </a:lnTo>
                  <a:lnTo>
                    <a:pt x="169" y="1145"/>
                  </a:lnTo>
                  <a:lnTo>
                    <a:pt x="102" y="943"/>
                  </a:lnTo>
                  <a:lnTo>
                    <a:pt x="640" y="876"/>
                  </a:lnTo>
                  <a:lnTo>
                    <a:pt x="1179" y="809"/>
                  </a:lnTo>
                  <a:lnTo>
                    <a:pt x="2256" y="573"/>
                  </a:lnTo>
                  <a:lnTo>
                    <a:pt x="3367" y="405"/>
                  </a:lnTo>
                  <a:lnTo>
                    <a:pt x="4041" y="304"/>
                  </a:lnTo>
                  <a:lnTo>
                    <a:pt x="4445" y="236"/>
                  </a:lnTo>
                  <a:lnTo>
                    <a:pt x="4647" y="203"/>
                  </a:lnTo>
                  <a:lnTo>
                    <a:pt x="4748" y="203"/>
                  </a:lnTo>
                  <a:lnTo>
                    <a:pt x="4815" y="236"/>
                  </a:lnTo>
                  <a:lnTo>
                    <a:pt x="4882" y="236"/>
                  </a:lnTo>
                  <a:lnTo>
                    <a:pt x="4916" y="203"/>
                  </a:lnTo>
                  <a:lnTo>
                    <a:pt x="4916" y="135"/>
                  </a:lnTo>
                  <a:lnTo>
                    <a:pt x="4882" y="68"/>
                  </a:lnTo>
                  <a:lnTo>
                    <a:pt x="4849" y="34"/>
                  </a:lnTo>
                  <a:lnTo>
                    <a:pt x="4680" y="34"/>
                  </a:lnTo>
                  <a:lnTo>
                    <a:pt x="3132" y="236"/>
                  </a:lnTo>
                  <a:lnTo>
                    <a:pt x="1549" y="506"/>
                  </a:lnTo>
                  <a:lnTo>
                    <a:pt x="775" y="640"/>
                  </a:lnTo>
                  <a:lnTo>
                    <a:pt x="371" y="741"/>
                  </a:lnTo>
                  <a:lnTo>
                    <a:pt x="1" y="876"/>
                  </a:lnTo>
                  <a:lnTo>
                    <a:pt x="1" y="910"/>
                  </a:lnTo>
                  <a:lnTo>
                    <a:pt x="34" y="943"/>
                  </a:lnTo>
                  <a:lnTo>
                    <a:pt x="1" y="1145"/>
                  </a:lnTo>
                  <a:lnTo>
                    <a:pt x="1" y="1381"/>
                  </a:lnTo>
                  <a:lnTo>
                    <a:pt x="68" y="1819"/>
                  </a:lnTo>
                  <a:lnTo>
                    <a:pt x="203" y="2324"/>
                  </a:lnTo>
                  <a:lnTo>
                    <a:pt x="337" y="2863"/>
                  </a:lnTo>
                  <a:lnTo>
                    <a:pt x="371" y="2896"/>
                  </a:lnTo>
                  <a:lnTo>
                    <a:pt x="1078" y="2896"/>
                  </a:lnTo>
                  <a:lnTo>
                    <a:pt x="1684" y="2829"/>
                  </a:lnTo>
                  <a:lnTo>
                    <a:pt x="2256" y="2728"/>
                  </a:lnTo>
                  <a:lnTo>
                    <a:pt x="2829" y="2593"/>
                  </a:lnTo>
                  <a:lnTo>
                    <a:pt x="4007" y="2358"/>
                  </a:lnTo>
                  <a:lnTo>
                    <a:pt x="4579" y="2256"/>
                  </a:lnTo>
                  <a:lnTo>
                    <a:pt x="5185" y="2189"/>
                  </a:lnTo>
                  <a:lnTo>
                    <a:pt x="5219" y="2223"/>
                  </a:lnTo>
                  <a:lnTo>
                    <a:pt x="5286" y="2223"/>
                  </a:lnTo>
                  <a:lnTo>
                    <a:pt x="5354" y="2189"/>
                  </a:lnTo>
                  <a:lnTo>
                    <a:pt x="5354" y="2122"/>
                  </a:lnTo>
                  <a:lnTo>
                    <a:pt x="5286" y="1078"/>
                  </a:lnTo>
                  <a:lnTo>
                    <a:pt x="5219" y="539"/>
                  </a:lnTo>
                  <a:lnTo>
                    <a:pt x="5118" y="34"/>
                  </a:lnTo>
                  <a:lnTo>
                    <a:pt x="508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5" name="Google Shape;615;p4"/>
            <p:cNvSpPr/>
            <p:nvPr/>
          </p:nvSpPr>
          <p:spPr>
            <a:xfrm>
              <a:off x="3842913" y="5591484"/>
              <a:ext cx="185651" cy="297506"/>
            </a:xfrm>
            <a:custGeom>
              <a:avLst/>
              <a:gdLst/>
              <a:ahLst/>
              <a:cxnLst/>
              <a:rect l="l" t="t" r="r" b="b"/>
              <a:pathLst>
                <a:path w="2795" h="4479" extrusionOk="0">
                  <a:moveTo>
                    <a:pt x="2054" y="169"/>
                  </a:moveTo>
                  <a:lnTo>
                    <a:pt x="2020" y="405"/>
                  </a:lnTo>
                  <a:lnTo>
                    <a:pt x="2054" y="641"/>
                  </a:lnTo>
                  <a:lnTo>
                    <a:pt x="2121" y="1112"/>
                  </a:lnTo>
                  <a:lnTo>
                    <a:pt x="2222" y="1617"/>
                  </a:lnTo>
                  <a:lnTo>
                    <a:pt x="2290" y="2088"/>
                  </a:lnTo>
                  <a:lnTo>
                    <a:pt x="2424" y="3132"/>
                  </a:lnTo>
                  <a:lnTo>
                    <a:pt x="2525" y="4142"/>
                  </a:lnTo>
                  <a:lnTo>
                    <a:pt x="1953" y="4209"/>
                  </a:lnTo>
                  <a:lnTo>
                    <a:pt x="1650" y="4243"/>
                  </a:lnTo>
                  <a:lnTo>
                    <a:pt x="1515" y="4277"/>
                  </a:lnTo>
                  <a:lnTo>
                    <a:pt x="1347" y="4310"/>
                  </a:lnTo>
                  <a:lnTo>
                    <a:pt x="1313" y="3772"/>
                  </a:lnTo>
                  <a:lnTo>
                    <a:pt x="1212" y="3233"/>
                  </a:lnTo>
                  <a:lnTo>
                    <a:pt x="1010" y="2189"/>
                  </a:lnTo>
                  <a:lnTo>
                    <a:pt x="1044" y="2122"/>
                  </a:lnTo>
                  <a:lnTo>
                    <a:pt x="1010" y="2055"/>
                  </a:lnTo>
                  <a:lnTo>
                    <a:pt x="977" y="2021"/>
                  </a:lnTo>
                  <a:lnTo>
                    <a:pt x="909" y="2021"/>
                  </a:lnTo>
                  <a:lnTo>
                    <a:pt x="472" y="2189"/>
                  </a:lnTo>
                  <a:lnTo>
                    <a:pt x="404" y="1718"/>
                  </a:lnTo>
                  <a:lnTo>
                    <a:pt x="303" y="1247"/>
                  </a:lnTo>
                  <a:lnTo>
                    <a:pt x="236" y="843"/>
                  </a:lnTo>
                  <a:lnTo>
                    <a:pt x="202" y="641"/>
                  </a:lnTo>
                  <a:lnTo>
                    <a:pt x="135" y="439"/>
                  </a:lnTo>
                  <a:lnTo>
                    <a:pt x="606" y="405"/>
                  </a:lnTo>
                  <a:lnTo>
                    <a:pt x="1111" y="338"/>
                  </a:lnTo>
                  <a:lnTo>
                    <a:pt x="2054" y="169"/>
                  </a:lnTo>
                  <a:close/>
                  <a:moveTo>
                    <a:pt x="2020" y="1"/>
                  </a:moveTo>
                  <a:lnTo>
                    <a:pt x="1078" y="136"/>
                  </a:lnTo>
                  <a:lnTo>
                    <a:pt x="606" y="203"/>
                  </a:lnTo>
                  <a:lnTo>
                    <a:pt x="135" y="338"/>
                  </a:lnTo>
                  <a:lnTo>
                    <a:pt x="101" y="371"/>
                  </a:lnTo>
                  <a:lnTo>
                    <a:pt x="68" y="371"/>
                  </a:lnTo>
                  <a:lnTo>
                    <a:pt x="34" y="405"/>
                  </a:lnTo>
                  <a:lnTo>
                    <a:pt x="0" y="607"/>
                  </a:lnTo>
                  <a:lnTo>
                    <a:pt x="0" y="843"/>
                  </a:lnTo>
                  <a:lnTo>
                    <a:pt x="68" y="1280"/>
                  </a:lnTo>
                  <a:lnTo>
                    <a:pt x="169" y="1785"/>
                  </a:lnTo>
                  <a:lnTo>
                    <a:pt x="236" y="2055"/>
                  </a:lnTo>
                  <a:lnTo>
                    <a:pt x="303" y="2290"/>
                  </a:lnTo>
                  <a:lnTo>
                    <a:pt x="337" y="2324"/>
                  </a:lnTo>
                  <a:lnTo>
                    <a:pt x="371" y="2358"/>
                  </a:lnTo>
                  <a:lnTo>
                    <a:pt x="438" y="2324"/>
                  </a:lnTo>
                  <a:lnTo>
                    <a:pt x="472" y="2324"/>
                  </a:lnTo>
                  <a:lnTo>
                    <a:pt x="876" y="2223"/>
                  </a:lnTo>
                  <a:lnTo>
                    <a:pt x="1010" y="3334"/>
                  </a:lnTo>
                  <a:lnTo>
                    <a:pt x="1111" y="3906"/>
                  </a:lnTo>
                  <a:lnTo>
                    <a:pt x="1246" y="4445"/>
                  </a:lnTo>
                  <a:lnTo>
                    <a:pt x="1280" y="4479"/>
                  </a:lnTo>
                  <a:lnTo>
                    <a:pt x="1347" y="4479"/>
                  </a:lnTo>
                  <a:lnTo>
                    <a:pt x="1381" y="4411"/>
                  </a:lnTo>
                  <a:lnTo>
                    <a:pt x="1482" y="4445"/>
                  </a:lnTo>
                  <a:lnTo>
                    <a:pt x="1616" y="4445"/>
                  </a:lnTo>
                  <a:lnTo>
                    <a:pt x="1886" y="4411"/>
                  </a:lnTo>
                  <a:lnTo>
                    <a:pt x="2559" y="4344"/>
                  </a:lnTo>
                  <a:lnTo>
                    <a:pt x="2626" y="4344"/>
                  </a:lnTo>
                  <a:lnTo>
                    <a:pt x="2694" y="4310"/>
                  </a:lnTo>
                  <a:lnTo>
                    <a:pt x="2761" y="4277"/>
                  </a:lnTo>
                  <a:lnTo>
                    <a:pt x="2795" y="4209"/>
                  </a:lnTo>
                  <a:lnTo>
                    <a:pt x="2761" y="4176"/>
                  </a:lnTo>
                  <a:lnTo>
                    <a:pt x="2694" y="4142"/>
                  </a:lnTo>
                  <a:lnTo>
                    <a:pt x="2593" y="3098"/>
                  </a:lnTo>
                  <a:lnTo>
                    <a:pt x="2458" y="2055"/>
                  </a:lnTo>
                  <a:lnTo>
                    <a:pt x="2357" y="1078"/>
                  </a:lnTo>
                  <a:lnTo>
                    <a:pt x="2256" y="573"/>
                  </a:lnTo>
                  <a:lnTo>
                    <a:pt x="2189" y="338"/>
                  </a:lnTo>
                  <a:lnTo>
                    <a:pt x="2088" y="136"/>
                  </a:lnTo>
                  <a:lnTo>
                    <a:pt x="2121" y="68"/>
                  </a:lnTo>
                  <a:lnTo>
                    <a:pt x="2088" y="35"/>
                  </a:lnTo>
                  <a:lnTo>
                    <a:pt x="205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6" name="Google Shape;616;p4"/>
            <p:cNvSpPr/>
            <p:nvPr/>
          </p:nvSpPr>
          <p:spPr>
            <a:xfrm>
              <a:off x="1725098" y="6217649"/>
              <a:ext cx="199135" cy="161141"/>
            </a:xfrm>
            <a:custGeom>
              <a:avLst/>
              <a:gdLst/>
              <a:ahLst/>
              <a:cxnLst/>
              <a:rect l="l" t="t" r="r" b="b"/>
              <a:pathLst>
                <a:path w="2998" h="2426" extrusionOk="0">
                  <a:moveTo>
                    <a:pt x="2526" y="371"/>
                  </a:moveTo>
                  <a:lnTo>
                    <a:pt x="2526" y="775"/>
                  </a:lnTo>
                  <a:lnTo>
                    <a:pt x="2593" y="1179"/>
                  </a:lnTo>
                  <a:lnTo>
                    <a:pt x="2762" y="1954"/>
                  </a:lnTo>
                  <a:lnTo>
                    <a:pt x="1617" y="2189"/>
                  </a:lnTo>
                  <a:lnTo>
                    <a:pt x="977" y="2257"/>
                  </a:lnTo>
                  <a:lnTo>
                    <a:pt x="573" y="2257"/>
                  </a:lnTo>
                  <a:lnTo>
                    <a:pt x="506" y="1785"/>
                  </a:lnTo>
                  <a:lnTo>
                    <a:pt x="405" y="1314"/>
                  </a:lnTo>
                  <a:lnTo>
                    <a:pt x="337" y="944"/>
                  </a:lnTo>
                  <a:lnTo>
                    <a:pt x="236" y="573"/>
                  </a:lnTo>
                  <a:lnTo>
                    <a:pt x="708" y="540"/>
                  </a:lnTo>
                  <a:lnTo>
                    <a:pt x="1179" y="472"/>
                  </a:lnTo>
                  <a:lnTo>
                    <a:pt x="1852" y="405"/>
                  </a:lnTo>
                  <a:lnTo>
                    <a:pt x="2526" y="371"/>
                  </a:lnTo>
                  <a:close/>
                  <a:moveTo>
                    <a:pt x="2627" y="1"/>
                  </a:moveTo>
                  <a:lnTo>
                    <a:pt x="2593" y="35"/>
                  </a:lnTo>
                  <a:lnTo>
                    <a:pt x="2560" y="68"/>
                  </a:lnTo>
                  <a:lnTo>
                    <a:pt x="2560" y="203"/>
                  </a:lnTo>
                  <a:lnTo>
                    <a:pt x="1953" y="203"/>
                  </a:lnTo>
                  <a:lnTo>
                    <a:pt x="1347" y="270"/>
                  </a:lnTo>
                  <a:lnTo>
                    <a:pt x="775" y="338"/>
                  </a:lnTo>
                  <a:lnTo>
                    <a:pt x="472" y="371"/>
                  </a:lnTo>
                  <a:lnTo>
                    <a:pt x="203" y="439"/>
                  </a:lnTo>
                  <a:lnTo>
                    <a:pt x="169" y="405"/>
                  </a:lnTo>
                  <a:lnTo>
                    <a:pt x="135" y="371"/>
                  </a:lnTo>
                  <a:lnTo>
                    <a:pt x="102" y="371"/>
                  </a:lnTo>
                  <a:lnTo>
                    <a:pt x="34" y="405"/>
                  </a:lnTo>
                  <a:lnTo>
                    <a:pt x="34" y="472"/>
                  </a:lnTo>
                  <a:lnTo>
                    <a:pt x="34" y="506"/>
                  </a:lnTo>
                  <a:lnTo>
                    <a:pt x="1" y="506"/>
                  </a:lnTo>
                  <a:lnTo>
                    <a:pt x="1" y="540"/>
                  </a:lnTo>
                  <a:lnTo>
                    <a:pt x="1" y="573"/>
                  </a:lnTo>
                  <a:lnTo>
                    <a:pt x="34" y="573"/>
                  </a:lnTo>
                  <a:lnTo>
                    <a:pt x="102" y="1011"/>
                  </a:lnTo>
                  <a:lnTo>
                    <a:pt x="203" y="1482"/>
                  </a:lnTo>
                  <a:lnTo>
                    <a:pt x="304" y="1920"/>
                  </a:lnTo>
                  <a:lnTo>
                    <a:pt x="337" y="2156"/>
                  </a:lnTo>
                  <a:lnTo>
                    <a:pt x="438" y="2358"/>
                  </a:lnTo>
                  <a:lnTo>
                    <a:pt x="438" y="2391"/>
                  </a:lnTo>
                  <a:lnTo>
                    <a:pt x="472" y="2425"/>
                  </a:lnTo>
                  <a:lnTo>
                    <a:pt x="539" y="2391"/>
                  </a:lnTo>
                  <a:lnTo>
                    <a:pt x="1145" y="2425"/>
                  </a:lnTo>
                  <a:lnTo>
                    <a:pt x="1718" y="2391"/>
                  </a:lnTo>
                  <a:lnTo>
                    <a:pt x="2290" y="2290"/>
                  </a:lnTo>
                  <a:lnTo>
                    <a:pt x="2863" y="2122"/>
                  </a:lnTo>
                  <a:lnTo>
                    <a:pt x="2896" y="2122"/>
                  </a:lnTo>
                  <a:lnTo>
                    <a:pt x="2964" y="2088"/>
                  </a:lnTo>
                  <a:lnTo>
                    <a:pt x="2997" y="2055"/>
                  </a:lnTo>
                  <a:lnTo>
                    <a:pt x="2997" y="1987"/>
                  </a:lnTo>
                  <a:lnTo>
                    <a:pt x="2896" y="1482"/>
                  </a:lnTo>
                  <a:lnTo>
                    <a:pt x="2795" y="944"/>
                  </a:lnTo>
                  <a:lnTo>
                    <a:pt x="2762" y="506"/>
                  </a:lnTo>
                  <a:lnTo>
                    <a:pt x="2728" y="270"/>
                  </a:lnTo>
                  <a:lnTo>
                    <a:pt x="2694" y="35"/>
                  </a:lnTo>
                  <a:lnTo>
                    <a:pt x="266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7" name="Google Shape;617;p4"/>
            <p:cNvSpPr/>
            <p:nvPr/>
          </p:nvSpPr>
          <p:spPr>
            <a:xfrm>
              <a:off x="1644594" y="5658571"/>
              <a:ext cx="156624" cy="102955"/>
            </a:xfrm>
            <a:custGeom>
              <a:avLst/>
              <a:gdLst/>
              <a:ahLst/>
              <a:cxnLst/>
              <a:rect l="l" t="t" r="r" b="b"/>
              <a:pathLst>
                <a:path w="2358" h="1550" extrusionOk="0">
                  <a:moveTo>
                    <a:pt x="2054" y="169"/>
                  </a:moveTo>
                  <a:lnTo>
                    <a:pt x="2054" y="270"/>
                  </a:lnTo>
                  <a:lnTo>
                    <a:pt x="2054" y="405"/>
                  </a:lnTo>
                  <a:lnTo>
                    <a:pt x="2088" y="607"/>
                  </a:lnTo>
                  <a:lnTo>
                    <a:pt x="2122" y="876"/>
                  </a:lnTo>
                  <a:lnTo>
                    <a:pt x="2155" y="1112"/>
                  </a:lnTo>
                  <a:lnTo>
                    <a:pt x="1213" y="1247"/>
                  </a:lnTo>
                  <a:lnTo>
                    <a:pt x="708" y="1348"/>
                  </a:lnTo>
                  <a:lnTo>
                    <a:pt x="236" y="1449"/>
                  </a:lnTo>
                  <a:lnTo>
                    <a:pt x="236" y="1449"/>
                  </a:lnTo>
                  <a:lnTo>
                    <a:pt x="270" y="1314"/>
                  </a:lnTo>
                  <a:lnTo>
                    <a:pt x="236" y="1146"/>
                  </a:lnTo>
                  <a:lnTo>
                    <a:pt x="203" y="843"/>
                  </a:lnTo>
                  <a:lnTo>
                    <a:pt x="169" y="607"/>
                  </a:lnTo>
                  <a:lnTo>
                    <a:pt x="135" y="405"/>
                  </a:lnTo>
                  <a:lnTo>
                    <a:pt x="438" y="405"/>
                  </a:lnTo>
                  <a:lnTo>
                    <a:pt x="775" y="338"/>
                  </a:lnTo>
                  <a:lnTo>
                    <a:pt x="1381" y="270"/>
                  </a:lnTo>
                  <a:lnTo>
                    <a:pt x="1650" y="203"/>
                  </a:lnTo>
                  <a:lnTo>
                    <a:pt x="1819" y="169"/>
                  </a:lnTo>
                  <a:lnTo>
                    <a:pt x="1953" y="169"/>
                  </a:lnTo>
                  <a:lnTo>
                    <a:pt x="1987" y="203"/>
                  </a:lnTo>
                  <a:lnTo>
                    <a:pt x="2054" y="169"/>
                  </a:lnTo>
                  <a:close/>
                  <a:moveTo>
                    <a:pt x="1785" y="1"/>
                  </a:moveTo>
                  <a:lnTo>
                    <a:pt x="1549" y="35"/>
                  </a:lnTo>
                  <a:lnTo>
                    <a:pt x="1044" y="136"/>
                  </a:lnTo>
                  <a:lnTo>
                    <a:pt x="573" y="203"/>
                  </a:lnTo>
                  <a:lnTo>
                    <a:pt x="304" y="237"/>
                  </a:lnTo>
                  <a:lnTo>
                    <a:pt x="102" y="304"/>
                  </a:lnTo>
                  <a:lnTo>
                    <a:pt x="68" y="304"/>
                  </a:lnTo>
                  <a:lnTo>
                    <a:pt x="68" y="338"/>
                  </a:lnTo>
                  <a:lnTo>
                    <a:pt x="1" y="371"/>
                  </a:lnTo>
                  <a:lnTo>
                    <a:pt x="34" y="371"/>
                  </a:lnTo>
                  <a:lnTo>
                    <a:pt x="34" y="506"/>
                  </a:lnTo>
                  <a:lnTo>
                    <a:pt x="34" y="607"/>
                  </a:lnTo>
                  <a:lnTo>
                    <a:pt x="68" y="843"/>
                  </a:lnTo>
                  <a:lnTo>
                    <a:pt x="68" y="1179"/>
                  </a:lnTo>
                  <a:lnTo>
                    <a:pt x="102" y="1348"/>
                  </a:lnTo>
                  <a:lnTo>
                    <a:pt x="169" y="1482"/>
                  </a:lnTo>
                  <a:lnTo>
                    <a:pt x="203" y="1516"/>
                  </a:lnTo>
                  <a:lnTo>
                    <a:pt x="203" y="1550"/>
                  </a:lnTo>
                  <a:lnTo>
                    <a:pt x="236" y="1550"/>
                  </a:lnTo>
                  <a:lnTo>
                    <a:pt x="741" y="1516"/>
                  </a:lnTo>
                  <a:lnTo>
                    <a:pt x="1246" y="1449"/>
                  </a:lnTo>
                  <a:lnTo>
                    <a:pt x="2256" y="1247"/>
                  </a:lnTo>
                  <a:lnTo>
                    <a:pt x="2290" y="1280"/>
                  </a:lnTo>
                  <a:lnTo>
                    <a:pt x="2290" y="1247"/>
                  </a:lnTo>
                  <a:lnTo>
                    <a:pt x="2357" y="1213"/>
                  </a:lnTo>
                  <a:lnTo>
                    <a:pt x="2357" y="1179"/>
                  </a:lnTo>
                  <a:lnTo>
                    <a:pt x="2357" y="1112"/>
                  </a:lnTo>
                  <a:lnTo>
                    <a:pt x="2324" y="1078"/>
                  </a:lnTo>
                  <a:lnTo>
                    <a:pt x="2290" y="843"/>
                  </a:lnTo>
                  <a:lnTo>
                    <a:pt x="2223" y="607"/>
                  </a:lnTo>
                  <a:lnTo>
                    <a:pt x="2189" y="304"/>
                  </a:lnTo>
                  <a:lnTo>
                    <a:pt x="2155" y="169"/>
                  </a:lnTo>
                  <a:lnTo>
                    <a:pt x="2088" y="68"/>
                  </a:lnTo>
                  <a:lnTo>
                    <a:pt x="2021" y="35"/>
                  </a:lnTo>
                  <a:lnTo>
                    <a:pt x="178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8" name="Google Shape;618;p4"/>
            <p:cNvSpPr/>
            <p:nvPr/>
          </p:nvSpPr>
          <p:spPr>
            <a:xfrm>
              <a:off x="3666230" y="6210940"/>
              <a:ext cx="26901" cy="40318"/>
            </a:xfrm>
            <a:custGeom>
              <a:avLst/>
              <a:gdLst/>
              <a:ahLst/>
              <a:cxnLst/>
              <a:rect l="l" t="t" r="r" b="b"/>
              <a:pathLst>
                <a:path w="405" h="607" extrusionOk="0">
                  <a:moveTo>
                    <a:pt x="270" y="1"/>
                  </a:moveTo>
                  <a:lnTo>
                    <a:pt x="203" y="35"/>
                  </a:lnTo>
                  <a:lnTo>
                    <a:pt x="68" y="136"/>
                  </a:lnTo>
                  <a:lnTo>
                    <a:pt x="1" y="237"/>
                  </a:lnTo>
                  <a:lnTo>
                    <a:pt x="1" y="371"/>
                  </a:lnTo>
                  <a:lnTo>
                    <a:pt x="1" y="405"/>
                  </a:lnTo>
                  <a:lnTo>
                    <a:pt x="34" y="439"/>
                  </a:lnTo>
                  <a:lnTo>
                    <a:pt x="68" y="439"/>
                  </a:lnTo>
                  <a:lnTo>
                    <a:pt x="102" y="405"/>
                  </a:lnTo>
                  <a:lnTo>
                    <a:pt x="135" y="472"/>
                  </a:lnTo>
                  <a:lnTo>
                    <a:pt x="270" y="573"/>
                  </a:lnTo>
                  <a:lnTo>
                    <a:pt x="337" y="607"/>
                  </a:lnTo>
                  <a:lnTo>
                    <a:pt x="371" y="573"/>
                  </a:lnTo>
                  <a:lnTo>
                    <a:pt x="405" y="506"/>
                  </a:lnTo>
                  <a:lnTo>
                    <a:pt x="371" y="472"/>
                  </a:lnTo>
                  <a:lnTo>
                    <a:pt x="270" y="371"/>
                  </a:lnTo>
                  <a:lnTo>
                    <a:pt x="169" y="304"/>
                  </a:lnTo>
                  <a:lnTo>
                    <a:pt x="304" y="169"/>
                  </a:lnTo>
                  <a:lnTo>
                    <a:pt x="337" y="102"/>
                  </a:lnTo>
                  <a:lnTo>
                    <a:pt x="337" y="68"/>
                  </a:lnTo>
                  <a:lnTo>
                    <a:pt x="304" y="35"/>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9" name="Google Shape;619;p4"/>
            <p:cNvSpPr/>
            <p:nvPr/>
          </p:nvSpPr>
          <p:spPr>
            <a:xfrm>
              <a:off x="1573057" y="5173288"/>
              <a:ext cx="2549428" cy="1442497"/>
            </a:xfrm>
            <a:custGeom>
              <a:avLst/>
              <a:gdLst/>
              <a:ahLst/>
              <a:cxnLst/>
              <a:rect l="l" t="t" r="r" b="b"/>
              <a:pathLst>
                <a:path w="38382" h="21717" extrusionOk="0">
                  <a:moveTo>
                    <a:pt x="36059" y="304"/>
                  </a:moveTo>
                  <a:lnTo>
                    <a:pt x="36227" y="1247"/>
                  </a:lnTo>
                  <a:lnTo>
                    <a:pt x="36395" y="2223"/>
                  </a:lnTo>
                  <a:lnTo>
                    <a:pt x="36766" y="4142"/>
                  </a:lnTo>
                  <a:lnTo>
                    <a:pt x="37136" y="6432"/>
                  </a:lnTo>
                  <a:lnTo>
                    <a:pt x="37439" y="8721"/>
                  </a:lnTo>
                  <a:lnTo>
                    <a:pt x="37709" y="10909"/>
                  </a:lnTo>
                  <a:lnTo>
                    <a:pt x="37944" y="13098"/>
                  </a:lnTo>
                  <a:lnTo>
                    <a:pt x="38012" y="14108"/>
                  </a:lnTo>
                  <a:lnTo>
                    <a:pt x="38079" y="15152"/>
                  </a:lnTo>
                  <a:lnTo>
                    <a:pt x="38113" y="15421"/>
                  </a:lnTo>
                  <a:lnTo>
                    <a:pt x="38079" y="15791"/>
                  </a:lnTo>
                  <a:lnTo>
                    <a:pt x="38045" y="15960"/>
                  </a:lnTo>
                  <a:lnTo>
                    <a:pt x="38012" y="16094"/>
                  </a:lnTo>
                  <a:lnTo>
                    <a:pt x="37911" y="16229"/>
                  </a:lnTo>
                  <a:lnTo>
                    <a:pt x="37742" y="16296"/>
                  </a:lnTo>
                  <a:lnTo>
                    <a:pt x="37574" y="16330"/>
                  </a:lnTo>
                  <a:lnTo>
                    <a:pt x="37439" y="16397"/>
                  </a:lnTo>
                  <a:lnTo>
                    <a:pt x="28685" y="17609"/>
                  </a:lnTo>
                  <a:lnTo>
                    <a:pt x="19932" y="18855"/>
                  </a:lnTo>
                  <a:lnTo>
                    <a:pt x="15488" y="19495"/>
                  </a:lnTo>
                  <a:lnTo>
                    <a:pt x="11043" y="20202"/>
                  </a:lnTo>
                  <a:lnTo>
                    <a:pt x="6633" y="20976"/>
                  </a:lnTo>
                  <a:lnTo>
                    <a:pt x="4276" y="21414"/>
                  </a:lnTo>
                  <a:lnTo>
                    <a:pt x="3805" y="21481"/>
                  </a:lnTo>
                  <a:lnTo>
                    <a:pt x="3333" y="21549"/>
                  </a:lnTo>
                  <a:lnTo>
                    <a:pt x="3098" y="21549"/>
                  </a:lnTo>
                  <a:lnTo>
                    <a:pt x="2862" y="21515"/>
                  </a:lnTo>
                  <a:lnTo>
                    <a:pt x="2626" y="21448"/>
                  </a:lnTo>
                  <a:lnTo>
                    <a:pt x="2424" y="21313"/>
                  </a:lnTo>
                  <a:lnTo>
                    <a:pt x="2054" y="19360"/>
                  </a:lnTo>
                  <a:lnTo>
                    <a:pt x="1751" y="17407"/>
                  </a:lnTo>
                  <a:lnTo>
                    <a:pt x="1448" y="15488"/>
                  </a:lnTo>
                  <a:lnTo>
                    <a:pt x="1179" y="13502"/>
                  </a:lnTo>
                  <a:lnTo>
                    <a:pt x="674" y="9630"/>
                  </a:lnTo>
                  <a:lnTo>
                    <a:pt x="438" y="7745"/>
                  </a:lnTo>
                  <a:lnTo>
                    <a:pt x="303" y="6768"/>
                  </a:lnTo>
                  <a:lnTo>
                    <a:pt x="101" y="5859"/>
                  </a:lnTo>
                  <a:lnTo>
                    <a:pt x="4579" y="5119"/>
                  </a:lnTo>
                  <a:lnTo>
                    <a:pt x="9091" y="4445"/>
                  </a:lnTo>
                  <a:lnTo>
                    <a:pt x="18080" y="3199"/>
                  </a:lnTo>
                  <a:lnTo>
                    <a:pt x="22592" y="2526"/>
                  </a:lnTo>
                  <a:lnTo>
                    <a:pt x="27103" y="1853"/>
                  </a:lnTo>
                  <a:lnTo>
                    <a:pt x="31581" y="1112"/>
                  </a:lnTo>
                  <a:lnTo>
                    <a:pt x="33837" y="708"/>
                  </a:lnTo>
                  <a:lnTo>
                    <a:pt x="36059" y="304"/>
                  </a:lnTo>
                  <a:close/>
                  <a:moveTo>
                    <a:pt x="36092" y="1"/>
                  </a:moveTo>
                  <a:lnTo>
                    <a:pt x="36025" y="35"/>
                  </a:lnTo>
                  <a:lnTo>
                    <a:pt x="36025" y="68"/>
                  </a:lnTo>
                  <a:lnTo>
                    <a:pt x="36025" y="102"/>
                  </a:lnTo>
                  <a:lnTo>
                    <a:pt x="33803" y="540"/>
                  </a:lnTo>
                  <a:lnTo>
                    <a:pt x="31547" y="910"/>
                  </a:lnTo>
                  <a:lnTo>
                    <a:pt x="29291" y="1280"/>
                  </a:lnTo>
                  <a:lnTo>
                    <a:pt x="27069" y="1651"/>
                  </a:lnTo>
                  <a:lnTo>
                    <a:pt x="22558" y="2290"/>
                  </a:lnTo>
                  <a:lnTo>
                    <a:pt x="18046" y="2930"/>
                  </a:lnTo>
                  <a:lnTo>
                    <a:pt x="13535" y="3536"/>
                  </a:lnTo>
                  <a:lnTo>
                    <a:pt x="9023" y="4176"/>
                  </a:lnTo>
                  <a:lnTo>
                    <a:pt x="6768" y="4546"/>
                  </a:lnTo>
                  <a:lnTo>
                    <a:pt x="4545" y="4916"/>
                  </a:lnTo>
                  <a:lnTo>
                    <a:pt x="2290" y="5287"/>
                  </a:lnTo>
                  <a:lnTo>
                    <a:pt x="68" y="5725"/>
                  </a:lnTo>
                  <a:lnTo>
                    <a:pt x="34" y="5725"/>
                  </a:lnTo>
                  <a:lnTo>
                    <a:pt x="0" y="5758"/>
                  </a:lnTo>
                  <a:lnTo>
                    <a:pt x="34" y="5826"/>
                  </a:lnTo>
                  <a:lnTo>
                    <a:pt x="68" y="6768"/>
                  </a:lnTo>
                  <a:lnTo>
                    <a:pt x="169" y="7745"/>
                  </a:lnTo>
                  <a:lnTo>
                    <a:pt x="438" y="9630"/>
                  </a:lnTo>
                  <a:lnTo>
                    <a:pt x="1010" y="13771"/>
                  </a:lnTo>
                  <a:lnTo>
                    <a:pt x="1212" y="15589"/>
                  </a:lnTo>
                  <a:lnTo>
                    <a:pt x="1482" y="17441"/>
                  </a:lnTo>
                  <a:lnTo>
                    <a:pt x="1751" y="19259"/>
                  </a:lnTo>
                  <a:lnTo>
                    <a:pt x="1919" y="20134"/>
                  </a:lnTo>
                  <a:lnTo>
                    <a:pt x="2155" y="21043"/>
                  </a:lnTo>
                  <a:lnTo>
                    <a:pt x="2088" y="21077"/>
                  </a:lnTo>
                  <a:lnTo>
                    <a:pt x="2054" y="21111"/>
                  </a:lnTo>
                  <a:lnTo>
                    <a:pt x="2054" y="21144"/>
                  </a:lnTo>
                  <a:lnTo>
                    <a:pt x="2222" y="21347"/>
                  </a:lnTo>
                  <a:lnTo>
                    <a:pt x="2222" y="21380"/>
                  </a:lnTo>
                  <a:lnTo>
                    <a:pt x="2256" y="21414"/>
                  </a:lnTo>
                  <a:lnTo>
                    <a:pt x="2323" y="21448"/>
                  </a:lnTo>
                  <a:lnTo>
                    <a:pt x="2492" y="21582"/>
                  </a:lnTo>
                  <a:lnTo>
                    <a:pt x="2694" y="21650"/>
                  </a:lnTo>
                  <a:lnTo>
                    <a:pt x="2929" y="21717"/>
                  </a:lnTo>
                  <a:lnTo>
                    <a:pt x="3603" y="21717"/>
                  </a:lnTo>
                  <a:lnTo>
                    <a:pt x="4074" y="21650"/>
                  </a:lnTo>
                  <a:lnTo>
                    <a:pt x="6431" y="21246"/>
                  </a:lnTo>
                  <a:lnTo>
                    <a:pt x="8754" y="20808"/>
                  </a:lnTo>
                  <a:lnTo>
                    <a:pt x="11178" y="20404"/>
                  </a:lnTo>
                  <a:lnTo>
                    <a:pt x="13569" y="20000"/>
                  </a:lnTo>
                  <a:lnTo>
                    <a:pt x="18417" y="19293"/>
                  </a:lnTo>
                  <a:lnTo>
                    <a:pt x="27844" y="17946"/>
                  </a:lnTo>
                  <a:lnTo>
                    <a:pt x="37271" y="16633"/>
                  </a:lnTo>
                  <a:lnTo>
                    <a:pt x="37338" y="16700"/>
                  </a:lnTo>
                  <a:lnTo>
                    <a:pt x="37372" y="16700"/>
                  </a:lnTo>
                  <a:lnTo>
                    <a:pt x="37405" y="16667"/>
                  </a:lnTo>
                  <a:lnTo>
                    <a:pt x="37540" y="16633"/>
                  </a:lnTo>
                  <a:lnTo>
                    <a:pt x="37641" y="16566"/>
                  </a:lnTo>
                  <a:lnTo>
                    <a:pt x="37742" y="16566"/>
                  </a:lnTo>
                  <a:lnTo>
                    <a:pt x="37810" y="16532"/>
                  </a:lnTo>
                  <a:lnTo>
                    <a:pt x="37944" y="16498"/>
                  </a:lnTo>
                  <a:lnTo>
                    <a:pt x="38079" y="16431"/>
                  </a:lnTo>
                  <a:lnTo>
                    <a:pt x="38214" y="16330"/>
                  </a:lnTo>
                  <a:lnTo>
                    <a:pt x="38281" y="16162"/>
                  </a:lnTo>
                  <a:lnTo>
                    <a:pt x="38315" y="15960"/>
                  </a:lnTo>
                  <a:lnTo>
                    <a:pt x="38348" y="15724"/>
                  </a:lnTo>
                  <a:lnTo>
                    <a:pt x="38382" y="15286"/>
                  </a:lnTo>
                  <a:lnTo>
                    <a:pt x="38315" y="14377"/>
                  </a:lnTo>
                  <a:lnTo>
                    <a:pt x="38214" y="13165"/>
                  </a:lnTo>
                  <a:lnTo>
                    <a:pt x="38079" y="11919"/>
                  </a:lnTo>
                  <a:lnTo>
                    <a:pt x="37810" y="9495"/>
                  </a:lnTo>
                  <a:lnTo>
                    <a:pt x="37473" y="7172"/>
                  </a:lnTo>
                  <a:lnTo>
                    <a:pt x="37136" y="4849"/>
                  </a:lnTo>
                  <a:lnTo>
                    <a:pt x="36934" y="3637"/>
                  </a:lnTo>
                  <a:lnTo>
                    <a:pt x="36732" y="2425"/>
                  </a:lnTo>
                  <a:lnTo>
                    <a:pt x="36496" y="1213"/>
                  </a:lnTo>
                  <a:lnTo>
                    <a:pt x="36328" y="641"/>
                  </a:lnTo>
                  <a:lnTo>
                    <a:pt x="36193" y="35"/>
                  </a:lnTo>
                  <a:lnTo>
                    <a:pt x="3612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0" name="Google Shape;620;p4"/>
            <p:cNvSpPr/>
            <p:nvPr/>
          </p:nvSpPr>
          <p:spPr>
            <a:xfrm>
              <a:off x="1655820" y="5757009"/>
              <a:ext cx="154366" cy="167783"/>
            </a:xfrm>
            <a:custGeom>
              <a:avLst/>
              <a:gdLst/>
              <a:ahLst/>
              <a:cxnLst/>
              <a:rect l="l" t="t" r="r" b="b"/>
              <a:pathLst>
                <a:path w="2324" h="2526" extrusionOk="0">
                  <a:moveTo>
                    <a:pt x="1953" y="202"/>
                  </a:moveTo>
                  <a:lnTo>
                    <a:pt x="1953" y="640"/>
                  </a:lnTo>
                  <a:lnTo>
                    <a:pt x="1986" y="1111"/>
                  </a:lnTo>
                  <a:lnTo>
                    <a:pt x="2054" y="1583"/>
                  </a:lnTo>
                  <a:lnTo>
                    <a:pt x="2155" y="2020"/>
                  </a:lnTo>
                  <a:lnTo>
                    <a:pt x="2188" y="2054"/>
                  </a:lnTo>
                  <a:lnTo>
                    <a:pt x="2155" y="2054"/>
                  </a:lnTo>
                  <a:lnTo>
                    <a:pt x="1751" y="2088"/>
                  </a:lnTo>
                  <a:lnTo>
                    <a:pt x="1347" y="2155"/>
                  </a:lnTo>
                  <a:lnTo>
                    <a:pt x="943" y="2189"/>
                  </a:lnTo>
                  <a:lnTo>
                    <a:pt x="505" y="2222"/>
                  </a:lnTo>
                  <a:lnTo>
                    <a:pt x="337" y="1347"/>
                  </a:lnTo>
                  <a:lnTo>
                    <a:pt x="168" y="404"/>
                  </a:lnTo>
                  <a:lnTo>
                    <a:pt x="606" y="404"/>
                  </a:lnTo>
                  <a:lnTo>
                    <a:pt x="1077" y="371"/>
                  </a:lnTo>
                  <a:lnTo>
                    <a:pt x="1953" y="202"/>
                  </a:lnTo>
                  <a:close/>
                  <a:moveTo>
                    <a:pt x="1953" y="0"/>
                  </a:moveTo>
                  <a:lnTo>
                    <a:pt x="1044" y="135"/>
                  </a:lnTo>
                  <a:lnTo>
                    <a:pt x="572" y="202"/>
                  </a:lnTo>
                  <a:lnTo>
                    <a:pt x="101" y="303"/>
                  </a:lnTo>
                  <a:lnTo>
                    <a:pt x="67" y="303"/>
                  </a:lnTo>
                  <a:lnTo>
                    <a:pt x="67" y="371"/>
                  </a:lnTo>
                  <a:lnTo>
                    <a:pt x="34" y="371"/>
                  </a:lnTo>
                  <a:lnTo>
                    <a:pt x="0" y="404"/>
                  </a:lnTo>
                  <a:lnTo>
                    <a:pt x="34" y="943"/>
                  </a:lnTo>
                  <a:lnTo>
                    <a:pt x="135" y="1448"/>
                  </a:lnTo>
                  <a:lnTo>
                    <a:pt x="236" y="1987"/>
                  </a:lnTo>
                  <a:lnTo>
                    <a:pt x="370" y="2458"/>
                  </a:lnTo>
                  <a:lnTo>
                    <a:pt x="404" y="2525"/>
                  </a:lnTo>
                  <a:lnTo>
                    <a:pt x="471" y="2525"/>
                  </a:lnTo>
                  <a:lnTo>
                    <a:pt x="539" y="2492"/>
                  </a:lnTo>
                  <a:lnTo>
                    <a:pt x="572" y="2424"/>
                  </a:lnTo>
                  <a:lnTo>
                    <a:pt x="539" y="2357"/>
                  </a:lnTo>
                  <a:lnTo>
                    <a:pt x="943" y="2391"/>
                  </a:lnTo>
                  <a:lnTo>
                    <a:pt x="1380" y="2357"/>
                  </a:lnTo>
                  <a:lnTo>
                    <a:pt x="1784" y="2290"/>
                  </a:lnTo>
                  <a:lnTo>
                    <a:pt x="2188" y="2189"/>
                  </a:lnTo>
                  <a:lnTo>
                    <a:pt x="2222" y="2121"/>
                  </a:lnTo>
                  <a:lnTo>
                    <a:pt x="2222" y="2088"/>
                  </a:lnTo>
                  <a:lnTo>
                    <a:pt x="2289" y="2054"/>
                  </a:lnTo>
                  <a:lnTo>
                    <a:pt x="2323" y="1987"/>
                  </a:lnTo>
                  <a:lnTo>
                    <a:pt x="2289" y="1549"/>
                  </a:lnTo>
                  <a:lnTo>
                    <a:pt x="2222" y="1078"/>
                  </a:lnTo>
                  <a:lnTo>
                    <a:pt x="2121" y="606"/>
                  </a:lnTo>
                  <a:lnTo>
                    <a:pt x="2054" y="169"/>
                  </a:lnTo>
                  <a:lnTo>
                    <a:pt x="2054" y="101"/>
                  </a:lnTo>
                  <a:lnTo>
                    <a:pt x="2054" y="68"/>
                  </a:lnTo>
                  <a:lnTo>
                    <a:pt x="2020" y="34"/>
                  </a:lnTo>
                  <a:lnTo>
                    <a:pt x="195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1" name="Google Shape;621;p4"/>
            <p:cNvSpPr/>
            <p:nvPr/>
          </p:nvSpPr>
          <p:spPr>
            <a:xfrm>
              <a:off x="1704972" y="6058899"/>
              <a:ext cx="275122" cy="167783"/>
            </a:xfrm>
            <a:custGeom>
              <a:avLst/>
              <a:gdLst/>
              <a:ahLst/>
              <a:cxnLst/>
              <a:rect l="l" t="t" r="r" b="b"/>
              <a:pathLst>
                <a:path w="4142" h="2526" extrusionOk="0">
                  <a:moveTo>
                    <a:pt x="3738" y="169"/>
                  </a:moveTo>
                  <a:lnTo>
                    <a:pt x="3704" y="337"/>
                  </a:lnTo>
                  <a:lnTo>
                    <a:pt x="3738" y="472"/>
                  </a:lnTo>
                  <a:lnTo>
                    <a:pt x="3772" y="809"/>
                  </a:lnTo>
                  <a:lnTo>
                    <a:pt x="3906" y="1751"/>
                  </a:lnTo>
                  <a:lnTo>
                    <a:pt x="3065" y="1852"/>
                  </a:lnTo>
                  <a:lnTo>
                    <a:pt x="2223" y="1953"/>
                  </a:lnTo>
                  <a:lnTo>
                    <a:pt x="1347" y="2088"/>
                  </a:lnTo>
                  <a:lnTo>
                    <a:pt x="910" y="2189"/>
                  </a:lnTo>
                  <a:lnTo>
                    <a:pt x="674" y="2256"/>
                  </a:lnTo>
                  <a:lnTo>
                    <a:pt x="506" y="2357"/>
                  </a:lnTo>
                  <a:lnTo>
                    <a:pt x="337" y="1381"/>
                  </a:lnTo>
                  <a:lnTo>
                    <a:pt x="270" y="1011"/>
                  </a:lnTo>
                  <a:lnTo>
                    <a:pt x="236" y="809"/>
                  </a:lnTo>
                  <a:lnTo>
                    <a:pt x="169" y="640"/>
                  </a:lnTo>
                  <a:lnTo>
                    <a:pt x="1044" y="472"/>
                  </a:lnTo>
                  <a:lnTo>
                    <a:pt x="1953" y="371"/>
                  </a:lnTo>
                  <a:lnTo>
                    <a:pt x="3738" y="169"/>
                  </a:lnTo>
                  <a:close/>
                  <a:moveTo>
                    <a:pt x="3267" y="1"/>
                  </a:moveTo>
                  <a:lnTo>
                    <a:pt x="2728" y="68"/>
                  </a:lnTo>
                  <a:lnTo>
                    <a:pt x="1684" y="203"/>
                  </a:lnTo>
                  <a:lnTo>
                    <a:pt x="876" y="304"/>
                  </a:lnTo>
                  <a:lnTo>
                    <a:pt x="472" y="405"/>
                  </a:lnTo>
                  <a:lnTo>
                    <a:pt x="270" y="472"/>
                  </a:lnTo>
                  <a:lnTo>
                    <a:pt x="135" y="573"/>
                  </a:lnTo>
                  <a:lnTo>
                    <a:pt x="102" y="506"/>
                  </a:lnTo>
                  <a:lnTo>
                    <a:pt x="68" y="539"/>
                  </a:lnTo>
                  <a:lnTo>
                    <a:pt x="1" y="708"/>
                  </a:lnTo>
                  <a:lnTo>
                    <a:pt x="34" y="910"/>
                  </a:lnTo>
                  <a:lnTo>
                    <a:pt x="102" y="1280"/>
                  </a:lnTo>
                  <a:lnTo>
                    <a:pt x="304" y="2425"/>
                  </a:lnTo>
                  <a:lnTo>
                    <a:pt x="337" y="2492"/>
                  </a:lnTo>
                  <a:lnTo>
                    <a:pt x="405" y="2526"/>
                  </a:lnTo>
                  <a:lnTo>
                    <a:pt x="472" y="2492"/>
                  </a:lnTo>
                  <a:lnTo>
                    <a:pt x="506" y="2425"/>
                  </a:lnTo>
                  <a:lnTo>
                    <a:pt x="506" y="2391"/>
                  </a:lnTo>
                  <a:lnTo>
                    <a:pt x="876" y="2391"/>
                  </a:lnTo>
                  <a:lnTo>
                    <a:pt x="1246" y="2324"/>
                  </a:lnTo>
                  <a:lnTo>
                    <a:pt x="2021" y="2155"/>
                  </a:lnTo>
                  <a:lnTo>
                    <a:pt x="2997" y="2021"/>
                  </a:lnTo>
                  <a:lnTo>
                    <a:pt x="3974" y="1920"/>
                  </a:lnTo>
                  <a:lnTo>
                    <a:pt x="3974" y="1987"/>
                  </a:lnTo>
                  <a:lnTo>
                    <a:pt x="4007" y="2021"/>
                  </a:lnTo>
                  <a:lnTo>
                    <a:pt x="4075" y="2054"/>
                  </a:lnTo>
                  <a:lnTo>
                    <a:pt x="4108" y="2021"/>
                  </a:lnTo>
                  <a:lnTo>
                    <a:pt x="4142" y="1953"/>
                  </a:lnTo>
                  <a:lnTo>
                    <a:pt x="4075" y="1448"/>
                  </a:lnTo>
                  <a:lnTo>
                    <a:pt x="4007" y="910"/>
                  </a:lnTo>
                  <a:lnTo>
                    <a:pt x="3974" y="539"/>
                  </a:lnTo>
                  <a:lnTo>
                    <a:pt x="3940" y="337"/>
                  </a:lnTo>
                  <a:lnTo>
                    <a:pt x="3839" y="135"/>
                  </a:lnTo>
                  <a:lnTo>
                    <a:pt x="3873" y="102"/>
                  </a:lnTo>
                  <a:lnTo>
                    <a:pt x="3873" y="34"/>
                  </a:lnTo>
                  <a:lnTo>
                    <a:pt x="38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2" name="Google Shape;622;p4"/>
            <p:cNvSpPr/>
            <p:nvPr/>
          </p:nvSpPr>
          <p:spPr>
            <a:xfrm>
              <a:off x="1678138" y="5897891"/>
              <a:ext cx="239387" cy="167783"/>
            </a:xfrm>
            <a:custGeom>
              <a:avLst/>
              <a:gdLst/>
              <a:ahLst/>
              <a:cxnLst/>
              <a:rect l="l" t="t" r="r" b="b"/>
              <a:pathLst>
                <a:path w="3604" h="2526" extrusionOk="0">
                  <a:moveTo>
                    <a:pt x="3199" y="337"/>
                  </a:moveTo>
                  <a:lnTo>
                    <a:pt x="3300" y="1212"/>
                  </a:lnTo>
                  <a:lnTo>
                    <a:pt x="3334" y="1583"/>
                  </a:lnTo>
                  <a:lnTo>
                    <a:pt x="3368" y="1987"/>
                  </a:lnTo>
                  <a:lnTo>
                    <a:pt x="3267" y="1919"/>
                  </a:lnTo>
                  <a:lnTo>
                    <a:pt x="2896" y="1919"/>
                  </a:lnTo>
                  <a:lnTo>
                    <a:pt x="2425" y="2020"/>
                  </a:lnTo>
                  <a:lnTo>
                    <a:pt x="1482" y="2256"/>
                  </a:lnTo>
                  <a:lnTo>
                    <a:pt x="1246" y="2290"/>
                  </a:lnTo>
                  <a:lnTo>
                    <a:pt x="977" y="2290"/>
                  </a:lnTo>
                  <a:lnTo>
                    <a:pt x="708" y="2324"/>
                  </a:lnTo>
                  <a:lnTo>
                    <a:pt x="472" y="2391"/>
                  </a:lnTo>
                  <a:lnTo>
                    <a:pt x="337" y="1919"/>
                  </a:lnTo>
                  <a:lnTo>
                    <a:pt x="236" y="1448"/>
                  </a:lnTo>
                  <a:lnTo>
                    <a:pt x="203" y="1078"/>
                  </a:lnTo>
                  <a:lnTo>
                    <a:pt x="203" y="876"/>
                  </a:lnTo>
                  <a:lnTo>
                    <a:pt x="135" y="707"/>
                  </a:lnTo>
                  <a:lnTo>
                    <a:pt x="169" y="707"/>
                  </a:lnTo>
                  <a:lnTo>
                    <a:pt x="506" y="606"/>
                  </a:lnTo>
                  <a:lnTo>
                    <a:pt x="842" y="539"/>
                  </a:lnTo>
                  <a:lnTo>
                    <a:pt x="1549" y="472"/>
                  </a:lnTo>
                  <a:lnTo>
                    <a:pt x="2357" y="371"/>
                  </a:lnTo>
                  <a:lnTo>
                    <a:pt x="3199" y="337"/>
                  </a:lnTo>
                  <a:close/>
                  <a:moveTo>
                    <a:pt x="3233" y="0"/>
                  </a:moveTo>
                  <a:lnTo>
                    <a:pt x="3165" y="34"/>
                  </a:lnTo>
                  <a:lnTo>
                    <a:pt x="3165" y="101"/>
                  </a:lnTo>
                  <a:lnTo>
                    <a:pt x="3165" y="169"/>
                  </a:lnTo>
                  <a:lnTo>
                    <a:pt x="2458" y="202"/>
                  </a:lnTo>
                  <a:lnTo>
                    <a:pt x="1751" y="270"/>
                  </a:lnTo>
                  <a:lnTo>
                    <a:pt x="943" y="337"/>
                  </a:lnTo>
                  <a:lnTo>
                    <a:pt x="539" y="438"/>
                  </a:lnTo>
                  <a:lnTo>
                    <a:pt x="169" y="539"/>
                  </a:lnTo>
                  <a:lnTo>
                    <a:pt x="135" y="606"/>
                  </a:lnTo>
                  <a:lnTo>
                    <a:pt x="135" y="674"/>
                  </a:lnTo>
                  <a:lnTo>
                    <a:pt x="102" y="606"/>
                  </a:lnTo>
                  <a:lnTo>
                    <a:pt x="68" y="606"/>
                  </a:lnTo>
                  <a:lnTo>
                    <a:pt x="34" y="707"/>
                  </a:lnTo>
                  <a:lnTo>
                    <a:pt x="1" y="808"/>
                  </a:lnTo>
                  <a:lnTo>
                    <a:pt x="1" y="1044"/>
                  </a:lnTo>
                  <a:lnTo>
                    <a:pt x="68" y="1482"/>
                  </a:lnTo>
                  <a:lnTo>
                    <a:pt x="169" y="1987"/>
                  </a:lnTo>
                  <a:lnTo>
                    <a:pt x="304" y="2458"/>
                  </a:lnTo>
                  <a:lnTo>
                    <a:pt x="337" y="2526"/>
                  </a:lnTo>
                  <a:lnTo>
                    <a:pt x="405" y="2526"/>
                  </a:lnTo>
                  <a:lnTo>
                    <a:pt x="472" y="2492"/>
                  </a:lnTo>
                  <a:lnTo>
                    <a:pt x="472" y="2425"/>
                  </a:lnTo>
                  <a:lnTo>
                    <a:pt x="842" y="2492"/>
                  </a:lnTo>
                  <a:lnTo>
                    <a:pt x="1179" y="2458"/>
                  </a:lnTo>
                  <a:lnTo>
                    <a:pt x="1549" y="2425"/>
                  </a:lnTo>
                  <a:lnTo>
                    <a:pt x="1886" y="2357"/>
                  </a:lnTo>
                  <a:lnTo>
                    <a:pt x="2290" y="2256"/>
                  </a:lnTo>
                  <a:lnTo>
                    <a:pt x="2660" y="2189"/>
                  </a:lnTo>
                  <a:lnTo>
                    <a:pt x="3031" y="2155"/>
                  </a:lnTo>
                  <a:lnTo>
                    <a:pt x="3435" y="2155"/>
                  </a:lnTo>
                  <a:lnTo>
                    <a:pt x="3435" y="2189"/>
                  </a:lnTo>
                  <a:lnTo>
                    <a:pt x="3536" y="2189"/>
                  </a:lnTo>
                  <a:lnTo>
                    <a:pt x="3570" y="2121"/>
                  </a:lnTo>
                  <a:lnTo>
                    <a:pt x="3603" y="1886"/>
                  </a:lnTo>
                  <a:lnTo>
                    <a:pt x="3603" y="1650"/>
                  </a:lnTo>
                  <a:lnTo>
                    <a:pt x="3536" y="1179"/>
                  </a:lnTo>
                  <a:lnTo>
                    <a:pt x="3469" y="606"/>
                  </a:lnTo>
                  <a:lnTo>
                    <a:pt x="3334" y="68"/>
                  </a:lnTo>
                  <a:lnTo>
                    <a:pt x="330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3" name="Google Shape;623;p4"/>
            <p:cNvSpPr/>
            <p:nvPr/>
          </p:nvSpPr>
          <p:spPr>
            <a:xfrm>
              <a:off x="2749333" y="5935884"/>
              <a:ext cx="22451" cy="134240"/>
            </a:xfrm>
            <a:custGeom>
              <a:avLst/>
              <a:gdLst/>
              <a:ahLst/>
              <a:cxnLst/>
              <a:rect l="l" t="t" r="r" b="b"/>
              <a:pathLst>
                <a:path w="338" h="2021" extrusionOk="0">
                  <a:moveTo>
                    <a:pt x="1" y="1"/>
                  </a:moveTo>
                  <a:lnTo>
                    <a:pt x="1" y="34"/>
                  </a:lnTo>
                  <a:lnTo>
                    <a:pt x="1" y="270"/>
                  </a:lnTo>
                  <a:lnTo>
                    <a:pt x="34" y="472"/>
                  </a:lnTo>
                  <a:lnTo>
                    <a:pt x="102" y="943"/>
                  </a:lnTo>
                  <a:lnTo>
                    <a:pt x="135" y="1448"/>
                  </a:lnTo>
                  <a:lnTo>
                    <a:pt x="169" y="1718"/>
                  </a:lnTo>
                  <a:lnTo>
                    <a:pt x="203" y="1954"/>
                  </a:lnTo>
                  <a:lnTo>
                    <a:pt x="236" y="1987"/>
                  </a:lnTo>
                  <a:lnTo>
                    <a:pt x="270" y="2021"/>
                  </a:lnTo>
                  <a:lnTo>
                    <a:pt x="304" y="1987"/>
                  </a:lnTo>
                  <a:lnTo>
                    <a:pt x="337" y="1954"/>
                  </a:lnTo>
                  <a:lnTo>
                    <a:pt x="337" y="1684"/>
                  </a:lnTo>
                  <a:lnTo>
                    <a:pt x="337" y="1448"/>
                  </a:lnTo>
                  <a:lnTo>
                    <a:pt x="270" y="910"/>
                  </a:lnTo>
                  <a:lnTo>
                    <a:pt x="203" y="472"/>
                  </a:lnTo>
                  <a:lnTo>
                    <a:pt x="169" y="236"/>
                  </a:lnTo>
                  <a:lnTo>
                    <a:pt x="102" y="34"/>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4" name="Google Shape;624;p4"/>
            <p:cNvSpPr/>
            <p:nvPr/>
          </p:nvSpPr>
          <p:spPr>
            <a:xfrm>
              <a:off x="3216748" y="5689922"/>
              <a:ext cx="147657" cy="147657"/>
            </a:xfrm>
            <a:custGeom>
              <a:avLst/>
              <a:gdLst/>
              <a:ahLst/>
              <a:cxnLst/>
              <a:rect l="l" t="t" r="r" b="b"/>
              <a:pathLst>
                <a:path w="2223" h="2223" extrusionOk="0">
                  <a:moveTo>
                    <a:pt x="1818" y="0"/>
                  </a:moveTo>
                  <a:lnTo>
                    <a:pt x="1313" y="68"/>
                  </a:lnTo>
                  <a:lnTo>
                    <a:pt x="808" y="135"/>
                  </a:lnTo>
                  <a:lnTo>
                    <a:pt x="404" y="169"/>
                  </a:lnTo>
                  <a:lnTo>
                    <a:pt x="202" y="202"/>
                  </a:lnTo>
                  <a:lnTo>
                    <a:pt x="0" y="270"/>
                  </a:lnTo>
                  <a:lnTo>
                    <a:pt x="0" y="303"/>
                  </a:lnTo>
                  <a:lnTo>
                    <a:pt x="169" y="371"/>
                  </a:lnTo>
                  <a:lnTo>
                    <a:pt x="337" y="404"/>
                  </a:lnTo>
                  <a:lnTo>
                    <a:pt x="707" y="337"/>
                  </a:lnTo>
                  <a:lnTo>
                    <a:pt x="1246" y="270"/>
                  </a:lnTo>
                  <a:lnTo>
                    <a:pt x="1785" y="202"/>
                  </a:lnTo>
                  <a:lnTo>
                    <a:pt x="1785" y="371"/>
                  </a:lnTo>
                  <a:lnTo>
                    <a:pt x="1785" y="539"/>
                  </a:lnTo>
                  <a:lnTo>
                    <a:pt x="1852" y="909"/>
                  </a:lnTo>
                  <a:lnTo>
                    <a:pt x="1919" y="1381"/>
                  </a:lnTo>
                  <a:lnTo>
                    <a:pt x="1953" y="1616"/>
                  </a:lnTo>
                  <a:lnTo>
                    <a:pt x="2020" y="1818"/>
                  </a:lnTo>
                  <a:lnTo>
                    <a:pt x="1044" y="1953"/>
                  </a:lnTo>
                  <a:lnTo>
                    <a:pt x="674" y="1987"/>
                  </a:lnTo>
                  <a:lnTo>
                    <a:pt x="505" y="2020"/>
                  </a:lnTo>
                  <a:lnTo>
                    <a:pt x="371" y="2121"/>
                  </a:lnTo>
                  <a:lnTo>
                    <a:pt x="539" y="2189"/>
                  </a:lnTo>
                  <a:lnTo>
                    <a:pt x="707" y="2222"/>
                  </a:lnTo>
                  <a:lnTo>
                    <a:pt x="1078" y="2155"/>
                  </a:lnTo>
                  <a:lnTo>
                    <a:pt x="2121" y="2020"/>
                  </a:lnTo>
                  <a:lnTo>
                    <a:pt x="2189" y="1987"/>
                  </a:lnTo>
                  <a:lnTo>
                    <a:pt x="2222" y="1953"/>
                  </a:lnTo>
                  <a:lnTo>
                    <a:pt x="2222" y="1886"/>
                  </a:lnTo>
                  <a:lnTo>
                    <a:pt x="2189" y="1852"/>
                  </a:lnTo>
                  <a:lnTo>
                    <a:pt x="2155" y="1616"/>
                  </a:lnTo>
                  <a:lnTo>
                    <a:pt x="2121" y="1347"/>
                  </a:lnTo>
                  <a:lnTo>
                    <a:pt x="2054" y="876"/>
                  </a:lnTo>
                  <a:lnTo>
                    <a:pt x="1987" y="505"/>
                  </a:lnTo>
                  <a:lnTo>
                    <a:pt x="1953" y="337"/>
                  </a:lnTo>
                  <a:lnTo>
                    <a:pt x="1886" y="135"/>
                  </a:lnTo>
                  <a:lnTo>
                    <a:pt x="1919" y="101"/>
                  </a:lnTo>
                  <a:lnTo>
                    <a:pt x="1919" y="34"/>
                  </a:lnTo>
                  <a:lnTo>
                    <a:pt x="188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5" name="Google Shape;625;p4"/>
            <p:cNvSpPr/>
            <p:nvPr/>
          </p:nvSpPr>
          <p:spPr>
            <a:xfrm>
              <a:off x="3418009" y="5721207"/>
              <a:ext cx="49285" cy="42577"/>
            </a:xfrm>
            <a:custGeom>
              <a:avLst/>
              <a:gdLst/>
              <a:ahLst/>
              <a:cxnLst/>
              <a:rect l="l" t="t" r="r" b="b"/>
              <a:pathLst>
                <a:path w="742" h="641" extrusionOk="0">
                  <a:moveTo>
                    <a:pt x="606" y="135"/>
                  </a:moveTo>
                  <a:lnTo>
                    <a:pt x="539" y="236"/>
                  </a:lnTo>
                  <a:lnTo>
                    <a:pt x="438" y="304"/>
                  </a:lnTo>
                  <a:lnTo>
                    <a:pt x="337" y="337"/>
                  </a:lnTo>
                  <a:lnTo>
                    <a:pt x="202" y="337"/>
                  </a:lnTo>
                  <a:lnTo>
                    <a:pt x="202" y="203"/>
                  </a:lnTo>
                  <a:lnTo>
                    <a:pt x="404" y="135"/>
                  </a:lnTo>
                  <a:close/>
                  <a:moveTo>
                    <a:pt x="371" y="1"/>
                  </a:moveTo>
                  <a:lnTo>
                    <a:pt x="270" y="34"/>
                  </a:lnTo>
                  <a:lnTo>
                    <a:pt x="169" y="102"/>
                  </a:lnTo>
                  <a:lnTo>
                    <a:pt x="135" y="68"/>
                  </a:lnTo>
                  <a:lnTo>
                    <a:pt x="101" y="102"/>
                  </a:lnTo>
                  <a:lnTo>
                    <a:pt x="68" y="102"/>
                  </a:lnTo>
                  <a:lnTo>
                    <a:pt x="68" y="337"/>
                  </a:lnTo>
                  <a:lnTo>
                    <a:pt x="0" y="371"/>
                  </a:lnTo>
                  <a:lnTo>
                    <a:pt x="0" y="405"/>
                  </a:lnTo>
                  <a:lnTo>
                    <a:pt x="0" y="472"/>
                  </a:lnTo>
                  <a:lnTo>
                    <a:pt x="68" y="506"/>
                  </a:lnTo>
                  <a:lnTo>
                    <a:pt x="101" y="573"/>
                  </a:lnTo>
                  <a:lnTo>
                    <a:pt x="135" y="607"/>
                  </a:lnTo>
                  <a:lnTo>
                    <a:pt x="169" y="640"/>
                  </a:lnTo>
                  <a:lnTo>
                    <a:pt x="236" y="607"/>
                  </a:lnTo>
                  <a:lnTo>
                    <a:pt x="236" y="573"/>
                  </a:lnTo>
                  <a:lnTo>
                    <a:pt x="236" y="539"/>
                  </a:lnTo>
                  <a:lnTo>
                    <a:pt x="236" y="506"/>
                  </a:lnTo>
                  <a:lnTo>
                    <a:pt x="438" y="472"/>
                  </a:lnTo>
                  <a:lnTo>
                    <a:pt x="573" y="405"/>
                  </a:lnTo>
                  <a:lnTo>
                    <a:pt x="640" y="337"/>
                  </a:lnTo>
                  <a:lnTo>
                    <a:pt x="707" y="270"/>
                  </a:lnTo>
                  <a:lnTo>
                    <a:pt x="741" y="203"/>
                  </a:lnTo>
                  <a:lnTo>
                    <a:pt x="741" y="102"/>
                  </a:lnTo>
                  <a:lnTo>
                    <a:pt x="741" y="68"/>
                  </a:lnTo>
                  <a:lnTo>
                    <a:pt x="707" y="34"/>
                  </a:lnTo>
                  <a:lnTo>
                    <a:pt x="5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6" name="Google Shape;626;p4"/>
            <p:cNvSpPr/>
            <p:nvPr/>
          </p:nvSpPr>
          <p:spPr>
            <a:xfrm>
              <a:off x="3549924" y="5815128"/>
              <a:ext cx="24709" cy="134240"/>
            </a:xfrm>
            <a:custGeom>
              <a:avLst/>
              <a:gdLst/>
              <a:ahLst/>
              <a:cxnLst/>
              <a:rect l="l" t="t" r="r" b="b"/>
              <a:pathLst>
                <a:path w="372" h="2021" extrusionOk="0">
                  <a:moveTo>
                    <a:pt x="35" y="1"/>
                  </a:moveTo>
                  <a:lnTo>
                    <a:pt x="1" y="34"/>
                  </a:lnTo>
                  <a:lnTo>
                    <a:pt x="1" y="68"/>
                  </a:lnTo>
                  <a:lnTo>
                    <a:pt x="1" y="270"/>
                  </a:lnTo>
                  <a:lnTo>
                    <a:pt x="35" y="506"/>
                  </a:lnTo>
                  <a:lnTo>
                    <a:pt x="102" y="943"/>
                  </a:lnTo>
                  <a:lnTo>
                    <a:pt x="136" y="1482"/>
                  </a:lnTo>
                  <a:lnTo>
                    <a:pt x="169" y="1718"/>
                  </a:lnTo>
                  <a:lnTo>
                    <a:pt x="203" y="1987"/>
                  </a:lnTo>
                  <a:lnTo>
                    <a:pt x="237" y="2021"/>
                  </a:lnTo>
                  <a:lnTo>
                    <a:pt x="304" y="2021"/>
                  </a:lnTo>
                  <a:lnTo>
                    <a:pt x="338" y="1987"/>
                  </a:lnTo>
                  <a:lnTo>
                    <a:pt x="371" y="1718"/>
                  </a:lnTo>
                  <a:lnTo>
                    <a:pt x="338" y="1448"/>
                  </a:lnTo>
                  <a:lnTo>
                    <a:pt x="270" y="910"/>
                  </a:lnTo>
                  <a:lnTo>
                    <a:pt x="203" y="472"/>
                  </a:lnTo>
                  <a:lnTo>
                    <a:pt x="169" y="236"/>
                  </a:lnTo>
                  <a:lnTo>
                    <a:pt x="102" y="34"/>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7" name="Google Shape;627;p4"/>
            <p:cNvSpPr/>
            <p:nvPr/>
          </p:nvSpPr>
          <p:spPr>
            <a:xfrm>
              <a:off x="3368790" y="5665279"/>
              <a:ext cx="156624" cy="147724"/>
            </a:xfrm>
            <a:custGeom>
              <a:avLst/>
              <a:gdLst/>
              <a:ahLst/>
              <a:cxnLst/>
              <a:rect l="l" t="t" r="r" b="b"/>
              <a:pathLst>
                <a:path w="2358" h="2224" extrusionOk="0">
                  <a:moveTo>
                    <a:pt x="1852" y="1"/>
                  </a:moveTo>
                  <a:lnTo>
                    <a:pt x="1684" y="35"/>
                  </a:lnTo>
                  <a:lnTo>
                    <a:pt x="1347" y="102"/>
                  </a:lnTo>
                  <a:lnTo>
                    <a:pt x="708" y="169"/>
                  </a:lnTo>
                  <a:lnTo>
                    <a:pt x="405" y="237"/>
                  </a:lnTo>
                  <a:lnTo>
                    <a:pt x="135" y="304"/>
                  </a:lnTo>
                  <a:lnTo>
                    <a:pt x="102" y="237"/>
                  </a:lnTo>
                  <a:lnTo>
                    <a:pt x="68" y="203"/>
                  </a:lnTo>
                  <a:lnTo>
                    <a:pt x="1" y="237"/>
                  </a:lnTo>
                  <a:lnTo>
                    <a:pt x="1" y="472"/>
                  </a:lnTo>
                  <a:lnTo>
                    <a:pt x="1" y="708"/>
                  </a:lnTo>
                  <a:lnTo>
                    <a:pt x="68" y="1146"/>
                  </a:lnTo>
                  <a:lnTo>
                    <a:pt x="135" y="1684"/>
                  </a:lnTo>
                  <a:lnTo>
                    <a:pt x="203" y="1920"/>
                  </a:lnTo>
                  <a:lnTo>
                    <a:pt x="304" y="2189"/>
                  </a:lnTo>
                  <a:lnTo>
                    <a:pt x="337" y="2223"/>
                  </a:lnTo>
                  <a:lnTo>
                    <a:pt x="371" y="2223"/>
                  </a:lnTo>
                  <a:lnTo>
                    <a:pt x="405" y="2189"/>
                  </a:lnTo>
                  <a:lnTo>
                    <a:pt x="438" y="2156"/>
                  </a:lnTo>
                  <a:lnTo>
                    <a:pt x="405" y="1886"/>
                  </a:lnTo>
                  <a:lnTo>
                    <a:pt x="337" y="1617"/>
                  </a:lnTo>
                  <a:lnTo>
                    <a:pt x="236" y="1112"/>
                  </a:lnTo>
                  <a:lnTo>
                    <a:pt x="203" y="742"/>
                  </a:lnTo>
                  <a:lnTo>
                    <a:pt x="135" y="405"/>
                  </a:lnTo>
                  <a:lnTo>
                    <a:pt x="539" y="371"/>
                  </a:lnTo>
                  <a:lnTo>
                    <a:pt x="943" y="338"/>
                  </a:lnTo>
                  <a:lnTo>
                    <a:pt x="1852" y="169"/>
                  </a:lnTo>
                  <a:lnTo>
                    <a:pt x="1886" y="203"/>
                  </a:lnTo>
                  <a:lnTo>
                    <a:pt x="1987" y="203"/>
                  </a:lnTo>
                  <a:lnTo>
                    <a:pt x="1987" y="472"/>
                  </a:lnTo>
                  <a:lnTo>
                    <a:pt x="2021" y="775"/>
                  </a:lnTo>
                  <a:lnTo>
                    <a:pt x="2155" y="1785"/>
                  </a:lnTo>
                  <a:lnTo>
                    <a:pt x="1953" y="1785"/>
                  </a:lnTo>
                  <a:lnTo>
                    <a:pt x="1751" y="1819"/>
                  </a:lnTo>
                  <a:lnTo>
                    <a:pt x="1347" y="1886"/>
                  </a:lnTo>
                  <a:lnTo>
                    <a:pt x="842" y="1954"/>
                  </a:lnTo>
                  <a:lnTo>
                    <a:pt x="607" y="2021"/>
                  </a:lnTo>
                  <a:lnTo>
                    <a:pt x="506" y="2055"/>
                  </a:lnTo>
                  <a:lnTo>
                    <a:pt x="438" y="2156"/>
                  </a:lnTo>
                  <a:lnTo>
                    <a:pt x="506" y="2189"/>
                  </a:lnTo>
                  <a:lnTo>
                    <a:pt x="607" y="2223"/>
                  </a:lnTo>
                  <a:lnTo>
                    <a:pt x="842" y="2223"/>
                  </a:lnTo>
                  <a:lnTo>
                    <a:pt x="1246" y="2122"/>
                  </a:lnTo>
                  <a:lnTo>
                    <a:pt x="1718" y="2088"/>
                  </a:lnTo>
                  <a:lnTo>
                    <a:pt x="1987" y="2021"/>
                  </a:lnTo>
                  <a:lnTo>
                    <a:pt x="2189" y="1954"/>
                  </a:lnTo>
                  <a:lnTo>
                    <a:pt x="2256" y="1987"/>
                  </a:lnTo>
                  <a:lnTo>
                    <a:pt x="2290" y="1987"/>
                  </a:lnTo>
                  <a:lnTo>
                    <a:pt x="2358" y="1954"/>
                  </a:lnTo>
                  <a:lnTo>
                    <a:pt x="2358" y="1886"/>
                  </a:lnTo>
                  <a:lnTo>
                    <a:pt x="2189" y="876"/>
                  </a:lnTo>
                  <a:lnTo>
                    <a:pt x="2155" y="439"/>
                  </a:lnTo>
                  <a:lnTo>
                    <a:pt x="2122" y="237"/>
                  </a:lnTo>
                  <a:lnTo>
                    <a:pt x="2054" y="35"/>
                  </a:lnTo>
                  <a:lnTo>
                    <a:pt x="2021" y="35"/>
                  </a:lnTo>
                  <a:lnTo>
                    <a:pt x="2021" y="68"/>
                  </a:lnTo>
                  <a:lnTo>
                    <a:pt x="1987" y="68"/>
                  </a:lnTo>
                  <a:lnTo>
                    <a:pt x="1920" y="35"/>
                  </a:lnTo>
                  <a:lnTo>
                    <a:pt x="185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8" name="Google Shape;628;p4"/>
            <p:cNvSpPr/>
            <p:nvPr/>
          </p:nvSpPr>
          <p:spPr>
            <a:xfrm>
              <a:off x="3422459" y="5815128"/>
              <a:ext cx="138757" cy="154366"/>
            </a:xfrm>
            <a:custGeom>
              <a:avLst/>
              <a:gdLst/>
              <a:ahLst/>
              <a:cxnLst/>
              <a:rect l="l" t="t" r="r" b="b"/>
              <a:pathLst>
                <a:path w="2089" h="2324" extrusionOk="0">
                  <a:moveTo>
                    <a:pt x="1718" y="1"/>
                  </a:moveTo>
                  <a:lnTo>
                    <a:pt x="1516" y="34"/>
                  </a:lnTo>
                  <a:lnTo>
                    <a:pt x="1112" y="135"/>
                  </a:lnTo>
                  <a:lnTo>
                    <a:pt x="573" y="203"/>
                  </a:lnTo>
                  <a:lnTo>
                    <a:pt x="68" y="304"/>
                  </a:lnTo>
                  <a:lnTo>
                    <a:pt x="1" y="304"/>
                  </a:lnTo>
                  <a:lnTo>
                    <a:pt x="1" y="371"/>
                  </a:lnTo>
                  <a:lnTo>
                    <a:pt x="1" y="405"/>
                  </a:lnTo>
                  <a:lnTo>
                    <a:pt x="34" y="472"/>
                  </a:lnTo>
                  <a:lnTo>
                    <a:pt x="34" y="640"/>
                  </a:lnTo>
                  <a:lnTo>
                    <a:pt x="68" y="842"/>
                  </a:lnTo>
                  <a:lnTo>
                    <a:pt x="135" y="1213"/>
                  </a:lnTo>
                  <a:lnTo>
                    <a:pt x="169" y="1684"/>
                  </a:lnTo>
                  <a:lnTo>
                    <a:pt x="203" y="1920"/>
                  </a:lnTo>
                  <a:lnTo>
                    <a:pt x="270" y="2155"/>
                  </a:lnTo>
                  <a:lnTo>
                    <a:pt x="270" y="2223"/>
                  </a:lnTo>
                  <a:lnTo>
                    <a:pt x="270" y="2256"/>
                  </a:lnTo>
                  <a:lnTo>
                    <a:pt x="304" y="2290"/>
                  </a:lnTo>
                  <a:lnTo>
                    <a:pt x="371" y="2324"/>
                  </a:lnTo>
                  <a:lnTo>
                    <a:pt x="1415" y="2122"/>
                  </a:lnTo>
                  <a:lnTo>
                    <a:pt x="1785" y="2088"/>
                  </a:lnTo>
                  <a:lnTo>
                    <a:pt x="1954" y="2021"/>
                  </a:lnTo>
                  <a:lnTo>
                    <a:pt x="2088" y="1920"/>
                  </a:lnTo>
                  <a:lnTo>
                    <a:pt x="1920" y="1852"/>
                  </a:lnTo>
                  <a:lnTo>
                    <a:pt x="1752" y="1852"/>
                  </a:lnTo>
                  <a:lnTo>
                    <a:pt x="1415" y="1920"/>
                  </a:lnTo>
                  <a:lnTo>
                    <a:pt x="438" y="2088"/>
                  </a:lnTo>
                  <a:lnTo>
                    <a:pt x="405" y="1852"/>
                  </a:lnTo>
                  <a:lnTo>
                    <a:pt x="371" y="1650"/>
                  </a:lnTo>
                  <a:lnTo>
                    <a:pt x="304" y="1179"/>
                  </a:lnTo>
                  <a:lnTo>
                    <a:pt x="270" y="809"/>
                  </a:lnTo>
                  <a:lnTo>
                    <a:pt x="236" y="640"/>
                  </a:lnTo>
                  <a:lnTo>
                    <a:pt x="169" y="472"/>
                  </a:lnTo>
                  <a:lnTo>
                    <a:pt x="708" y="405"/>
                  </a:lnTo>
                  <a:lnTo>
                    <a:pt x="1246" y="304"/>
                  </a:lnTo>
                  <a:lnTo>
                    <a:pt x="1617" y="236"/>
                  </a:lnTo>
                  <a:lnTo>
                    <a:pt x="1785" y="169"/>
                  </a:lnTo>
                  <a:lnTo>
                    <a:pt x="1886" y="68"/>
                  </a:lnTo>
                  <a:lnTo>
                    <a:pt x="1886" y="34"/>
                  </a:lnTo>
                  <a:lnTo>
                    <a:pt x="17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9" name="Google Shape;629;p4"/>
            <p:cNvSpPr/>
            <p:nvPr/>
          </p:nvSpPr>
          <p:spPr>
            <a:xfrm>
              <a:off x="3212232" y="6025356"/>
              <a:ext cx="29159" cy="131982"/>
            </a:xfrm>
            <a:custGeom>
              <a:avLst/>
              <a:gdLst/>
              <a:ahLst/>
              <a:cxnLst/>
              <a:rect l="l" t="t" r="r" b="b"/>
              <a:pathLst>
                <a:path w="439" h="1987" extrusionOk="0">
                  <a:moveTo>
                    <a:pt x="1" y="0"/>
                  </a:moveTo>
                  <a:lnTo>
                    <a:pt x="1" y="34"/>
                  </a:lnTo>
                  <a:lnTo>
                    <a:pt x="1" y="270"/>
                  </a:lnTo>
                  <a:lnTo>
                    <a:pt x="1" y="472"/>
                  </a:lnTo>
                  <a:lnTo>
                    <a:pt x="68" y="943"/>
                  </a:lnTo>
                  <a:lnTo>
                    <a:pt x="169" y="1448"/>
                  </a:lnTo>
                  <a:lnTo>
                    <a:pt x="237" y="1718"/>
                  </a:lnTo>
                  <a:lnTo>
                    <a:pt x="304" y="1953"/>
                  </a:lnTo>
                  <a:lnTo>
                    <a:pt x="338" y="1987"/>
                  </a:lnTo>
                  <a:lnTo>
                    <a:pt x="405" y="1987"/>
                  </a:lnTo>
                  <a:lnTo>
                    <a:pt x="439" y="1953"/>
                  </a:lnTo>
                  <a:lnTo>
                    <a:pt x="439" y="1920"/>
                  </a:lnTo>
                  <a:lnTo>
                    <a:pt x="405" y="1650"/>
                  </a:lnTo>
                  <a:lnTo>
                    <a:pt x="371" y="1415"/>
                  </a:lnTo>
                  <a:lnTo>
                    <a:pt x="270" y="910"/>
                  </a:lnTo>
                  <a:lnTo>
                    <a:pt x="169" y="472"/>
                  </a:lnTo>
                  <a:lnTo>
                    <a:pt x="136" y="236"/>
                  </a:lnTo>
                  <a:lnTo>
                    <a:pt x="6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0" name="Google Shape;630;p4"/>
            <p:cNvSpPr/>
            <p:nvPr/>
          </p:nvSpPr>
          <p:spPr>
            <a:xfrm>
              <a:off x="3236875" y="6161787"/>
              <a:ext cx="156624" cy="26901"/>
            </a:xfrm>
            <a:custGeom>
              <a:avLst/>
              <a:gdLst/>
              <a:ahLst/>
              <a:cxnLst/>
              <a:rect l="l" t="t" r="r" b="b"/>
              <a:pathLst>
                <a:path w="2358" h="405" extrusionOk="0">
                  <a:moveTo>
                    <a:pt x="2054" y="0"/>
                  </a:moveTo>
                  <a:lnTo>
                    <a:pt x="1751" y="34"/>
                  </a:lnTo>
                  <a:lnTo>
                    <a:pt x="1212" y="101"/>
                  </a:lnTo>
                  <a:lnTo>
                    <a:pt x="573" y="135"/>
                  </a:lnTo>
                  <a:lnTo>
                    <a:pt x="270" y="202"/>
                  </a:lnTo>
                  <a:lnTo>
                    <a:pt x="101" y="236"/>
                  </a:lnTo>
                  <a:lnTo>
                    <a:pt x="0" y="303"/>
                  </a:lnTo>
                  <a:lnTo>
                    <a:pt x="0" y="337"/>
                  </a:lnTo>
                  <a:lnTo>
                    <a:pt x="101" y="371"/>
                  </a:lnTo>
                  <a:lnTo>
                    <a:pt x="236" y="404"/>
                  </a:lnTo>
                  <a:lnTo>
                    <a:pt x="505" y="371"/>
                  </a:lnTo>
                  <a:lnTo>
                    <a:pt x="1044" y="303"/>
                  </a:lnTo>
                  <a:lnTo>
                    <a:pt x="1717" y="236"/>
                  </a:lnTo>
                  <a:lnTo>
                    <a:pt x="2020" y="202"/>
                  </a:lnTo>
                  <a:lnTo>
                    <a:pt x="2323" y="101"/>
                  </a:lnTo>
                  <a:lnTo>
                    <a:pt x="2357" y="68"/>
                  </a:lnTo>
                  <a:lnTo>
                    <a:pt x="2323" y="34"/>
                  </a:lnTo>
                  <a:lnTo>
                    <a:pt x="205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1" name="Google Shape;631;p4"/>
            <p:cNvSpPr/>
            <p:nvPr/>
          </p:nvSpPr>
          <p:spPr>
            <a:xfrm>
              <a:off x="3010972" y="5651862"/>
              <a:ext cx="29159" cy="44835"/>
            </a:xfrm>
            <a:custGeom>
              <a:avLst/>
              <a:gdLst/>
              <a:ahLst/>
              <a:cxnLst/>
              <a:rect l="l" t="t" r="r" b="b"/>
              <a:pathLst>
                <a:path w="439" h="675" extrusionOk="0">
                  <a:moveTo>
                    <a:pt x="270" y="169"/>
                  </a:moveTo>
                  <a:lnTo>
                    <a:pt x="270" y="270"/>
                  </a:lnTo>
                  <a:lnTo>
                    <a:pt x="270" y="338"/>
                  </a:lnTo>
                  <a:lnTo>
                    <a:pt x="203" y="304"/>
                  </a:lnTo>
                  <a:lnTo>
                    <a:pt x="169" y="237"/>
                  </a:lnTo>
                  <a:lnTo>
                    <a:pt x="169" y="203"/>
                  </a:lnTo>
                  <a:lnTo>
                    <a:pt x="203" y="169"/>
                  </a:lnTo>
                  <a:close/>
                  <a:moveTo>
                    <a:pt x="203" y="1"/>
                  </a:moveTo>
                  <a:lnTo>
                    <a:pt x="136" y="35"/>
                  </a:lnTo>
                  <a:lnTo>
                    <a:pt x="68" y="68"/>
                  </a:lnTo>
                  <a:lnTo>
                    <a:pt x="1" y="169"/>
                  </a:lnTo>
                  <a:lnTo>
                    <a:pt x="1" y="237"/>
                  </a:lnTo>
                  <a:lnTo>
                    <a:pt x="35" y="338"/>
                  </a:lnTo>
                  <a:lnTo>
                    <a:pt x="102" y="371"/>
                  </a:lnTo>
                  <a:lnTo>
                    <a:pt x="169" y="439"/>
                  </a:lnTo>
                  <a:lnTo>
                    <a:pt x="68" y="506"/>
                  </a:lnTo>
                  <a:lnTo>
                    <a:pt x="68" y="573"/>
                  </a:lnTo>
                  <a:lnTo>
                    <a:pt x="68" y="607"/>
                  </a:lnTo>
                  <a:lnTo>
                    <a:pt x="136" y="674"/>
                  </a:lnTo>
                  <a:lnTo>
                    <a:pt x="304" y="674"/>
                  </a:lnTo>
                  <a:lnTo>
                    <a:pt x="371" y="641"/>
                  </a:lnTo>
                  <a:lnTo>
                    <a:pt x="439" y="607"/>
                  </a:lnTo>
                  <a:lnTo>
                    <a:pt x="439" y="540"/>
                  </a:lnTo>
                  <a:lnTo>
                    <a:pt x="439" y="472"/>
                  </a:lnTo>
                  <a:lnTo>
                    <a:pt x="405" y="405"/>
                  </a:lnTo>
                  <a:lnTo>
                    <a:pt x="439" y="371"/>
                  </a:lnTo>
                  <a:lnTo>
                    <a:pt x="439" y="338"/>
                  </a:lnTo>
                  <a:lnTo>
                    <a:pt x="371" y="304"/>
                  </a:lnTo>
                  <a:lnTo>
                    <a:pt x="405" y="237"/>
                  </a:lnTo>
                  <a:lnTo>
                    <a:pt x="405" y="169"/>
                  </a:lnTo>
                  <a:lnTo>
                    <a:pt x="371" y="68"/>
                  </a:lnTo>
                  <a:lnTo>
                    <a:pt x="304" y="35"/>
                  </a:lnTo>
                  <a:lnTo>
                    <a:pt x="2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2" name="Google Shape;632;p4"/>
            <p:cNvSpPr/>
            <p:nvPr/>
          </p:nvSpPr>
          <p:spPr>
            <a:xfrm>
              <a:off x="3257001" y="6038773"/>
              <a:ext cx="51477" cy="29159"/>
            </a:xfrm>
            <a:custGeom>
              <a:avLst/>
              <a:gdLst/>
              <a:ahLst/>
              <a:cxnLst/>
              <a:rect l="l" t="t" r="r" b="b"/>
              <a:pathLst>
                <a:path w="775" h="439" extrusionOk="0">
                  <a:moveTo>
                    <a:pt x="573" y="0"/>
                  </a:moveTo>
                  <a:lnTo>
                    <a:pt x="438" y="34"/>
                  </a:lnTo>
                  <a:lnTo>
                    <a:pt x="303" y="101"/>
                  </a:lnTo>
                  <a:lnTo>
                    <a:pt x="34" y="270"/>
                  </a:lnTo>
                  <a:lnTo>
                    <a:pt x="0" y="304"/>
                  </a:lnTo>
                  <a:lnTo>
                    <a:pt x="0" y="371"/>
                  </a:lnTo>
                  <a:lnTo>
                    <a:pt x="34" y="405"/>
                  </a:lnTo>
                  <a:lnTo>
                    <a:pt x="68" y="438"/>
                  </a:lnTo>
                  <a:lnTo>
                    <a:pt x="674" y="438"/>
                  </a:lnTo>
                  <a:lnTo>
                    <a:pt x="741" y="405"/>
                  </a:lnTo>
                  <a:lnTo>
                    <a:pt x="775" y="337"/>
                  </a:lnTo>
                  <a:lnTo>
                    <a:pt x="741" y="270"/>
                  </a:lnTo>
                  <a:lnTo>
                    <a:pt x="674" y="236"/>
                  </a:lnTo>
                  <a:lnTo>
                    <a:pt x="404" y="236"/>
                  </a:lnTo>
                  <a:lnTo>
                    <a:pt x="539" y="169"/>
                  </a:lnTo>
                  <a:lnTo>
                    <a:pt x="606" y="68"/>
                  </a:lnTo>
                  <a:lnTo>
                    <a:pt x="64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3" name="Google Shape;633;p4"/>
            <p:cNvSpPr/>
            <p:nvPr/>
          </p:nvSpPr>
          <p:spPr>
            <a:xfrm>
              <a:off x="2939435" y="5591484"/>
              <a:ext cx="31351" cy="132048"/>
            </a:xfrm>
            <a:custGeom>
              <a:avLst/>
              <a:gdLst/>
              <a:ahLst/>
              <a:cxnLst/>
              <a:rect l="l" t="t" r="r" b="b"/>
              <a:pathLst>
                <a:path w="472" h="1988" extrusionOk="0">
                  <a:moveTo>
                    <a:pt x="34" y="1"/>
                  </a:moveTo>
                  <a:lnTo>
                    <a:pt x="0" y="35"/>
                  </a:lnTo>
                  <a:lnTo>
                    <a:pt x="0" y="237"/>
                  </a:lnTo>
                  <a:lnTo>
                    <a:pt x="34" y="472"/>
                  </a:lnTo>
                  <a:lnTo>
                    <a:pt x="101" y="910"/>
                  </a:lnTo>
                  <a:lnTo>
                    <a:pt x="169" y="1449"/>
                  </a:lnTo>
                  <a:lnTo>
                    <a:pt x="236" y="1718"/>
                  </a:lnTo>
                  <a:lnTo>
                    <a:pt x="337" y="1954"/>
                  </a:lnTo>
                  <a:lnTo>
                    <a:pt x="371" y="1987"/>
                  </a:lnTo>
                  <a:lnTo>
                    <a:pt x="404" y="1987"/>
                  </a:lnTo>
                  <a:lnTo>
                    <a:pt x="438" y="1954"/>
                  </a:lnTo>
                  <a:lnTo>
                    <a:pt x="472" y="1920"/>
                  </a:lnTo>
                  <a:lnTo>
                    <a:pt x="438" y="1651"/>
                  </a:lnTo>
                  <a:lnTo>
                    <a:pt x="404" y="1415"/>
                  </a:lnTo>
                  <a:lnTo>
                    <a:pt x="270" y="910"/>
                  </a:lnTo>
                  <a:lnTo>
                    <a:pt x="202" y="439"/>
                  </a:lnTo>
                  <a:lnTo>
                    <a:pt x="169" y="237"/>
                  </a:lnTo>
                  <a:lnTo>
                    <a:pt x="10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4" name="Google Shape;634;p4"/>
            <p:cNvSpPr/>
            <p:nvPr/>
          </p:nvSpPr>
          <p:spPr>
            <a:xfrm>
              <a:off x="3111602" y="5772618"/>
              <a:ext cx="13484" cy="40385"/>
            </a:xfrm>
            <a:custGeom>
              <a:avLst/>
              <a:gdLst/>
              <a:ahLst/>
              <a:cxnLst/>
              <a:rect l="l" t="t" r="r" b="b"/>
              <a:pathLst>
                <a:path w="203" h="608" extrusionOk="0">
                  <a:moveTo>
                    <a:pt x="68" y="1"/>
                  </a:moveTo>
                  <a:lnTo>
                    <a:pt x="35" y="35"/>
                  </a:lnTo>
                  <a:lnTo>
                    <a:pt x="1" y="169"/>
                  </a:lnTo>
                  <a:lnTo>
                    <a:pt x="1" y="304"/>
                  </a:lnTo>
                  <a:lnTo>
                    <a:pt x="35" y="540"/>
                  </a:lnTo>
                  <a:lnTo>
                    <a:pt x="68" y="573"/>
                  </a:lnTo>
                  <a:lnTo>
                    <a:pt x="102" y="607"/>
                  </a:lnTo>
                  <a:lnTo>
                    <a:pt x="169" y="573"/>
                  </a:lnTo>
                  <a:lnTo>
                    <a:pt x="203" y="540"/>
                  </a:lnTo>
                  <a:lnTo>
                    <a:pt x="203" y="506"/>
                  </a:lnTo>
                  <a:lnTo>
                    <a:pt x="169" y="270"/>
                  </a:lnTo>
                  <a:lnTo>
                    <a:pt x="169" y="35"/>
                  </a:lnTo>
                  <a:lnTo>
                    <a:pt x="13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5" name="Google Shape;635;p4"/>
            <p:cNvSpPr/>
            <p:nvPr/>
          </p:nvSpPr>
          <p:spPr>
            <a:xfrm>
              <a:off x="3098184" y="5549040"/>
              <a:ext cx="156624" cy="145399"/>
            </a:xfrm>
            <a:custGeom>
              <a:avLst/>
              <a:gdLst/>
              <a:ahLst/>
              <a:cxnLst/>
              <a:rect l="l" t="t" r="r" b="b"/>
              <a:pathLst>
                <a:path w="2358" h="2189" extrusionOk="0">
                  <a:moveTo>
                    <a:pt x="1684" y="0"/>
                  </a:moveTo>
                  <a:lnTo>
                    <a:pt x="1348" y="68"/>
                  </a:lnTo>
                  <a:lnTo>
                    <a:pt x="742" y="135"/>
                  </a:lnTo>
                  <a:lnTo>
                    <a:pt x="439" y="202"/>
                  </a:lnTo>
                  <a:lnTo>
                    <a:pt x="136" y="270"/>
                  </a:lnTo>
                  <a:lnTo>
                    <a:pt x="102" y="202"/>
                  </a:lnTo>
                  <a:lnTo>
                    <a:pt x="68" y="169"/>
                  </a:lnTo>
                  <a:lnTo>
                    <a:pt x="35" y="236"/>
                  </a:lnTo>
                  <a:lnTo>
                    <a:pt x="1" y="438"/>
                  </a:lnTo>
                  <a:lnTo>
                    <a:pt x="1" y="674"/>
                  </a:lnTo>
                  <a:lnTo>
                    <a:pt x="68" y="1111"/>
                  </a:lnTo>
                  <a:lnTo>
                    <a:pt x="136" y="1650"/>
                  </a:lnTo>
                  <a:lnTo>
                    <a:pt x="203" y="1919"/>
                  </a:lnTo>
                  <a:lnTo>
                    <a:pt x="304" y="2155"/>
                  </a:lnTo>
                  <a:lnTo>
                    <a:pt x="338" y="2189"/>
                  </a:lnTo>
                  <a:lnTo>
                    <a:pt x="371" y="2189"/>
                  </a:lnTo>
                  <a:lnTo>
                    <a:pt x="439" y="2155"/>
                  </a:lnTo>
                  <a:lnTo>
                    <a:pt x="439" y="2121"/>
                  </a:lnTo>
                  <a:lnTo>
                    <a:pt x="405" y="1852"/>
                  </a:lnTo>
                  <a:lnTo>
                    <a:pt x="371" y="1616"/>
                  </a:lnTo>
                  <a:lnTo>
                    <a:pt x="270" y="1111"/>
                  </a:lnTo>
                  <a:lnTo>
                    <a:pt x="203" y="741"/>
                  </a:lnTo>
                  <a:lnTo>
                    <a:pt x="136" y="371"/>
                  </a:lnTo>
                  <a:lnTo>
                    <a:pt x="540" y="337"/>
                  </a:lnTo>
                  <a:lnTo>
                    <a:pt x="944" y="303"/>
                  </a:lnTo>
                  <a:lnTo>
                    <a:pt x="1886" y="135"/>
                  </a:lnTo>
                  <a:lnTo>
                    <a:pt x="1920" y="169"/>
                  </a:lnTo>
                  <a:lnTo>
                    <a:pt x="1954" y="202"/>
                  </a:lnTo>
                  <a:lnTo>
                    <a:pt x="1987" y="169"/>
                  </a:lnTo>
                  <a:lnTo>
                    <a:pt x="1987" y="472"/>
                  </a:lnTo>
                  <a:lnTo>
                    <a:pt x="2021" y="741"/>
                  </a:lnTo>
                  <a:lnTo>
                    <a:pt x="2156" y="1751"/>
                  </a:lnTo>
                  <a:lnTo>
                    <a:pt x="1954" y="1751"/>
                  </a:lnTo>
                  <a:lnTo>
                    <a:pt x="1752" y="1785"/>
                  </a:lnTo>
                  <a:lnTo>
                    <a:pt x="1348" y="1886"/>
                  </a:lnTo>
                  <a:lnTo>
                    <a:pt x="876" y="1919"/>
                  </a:lnTo>
                  <a:lnTo>
                    <a:pt x="607" y="1987"/>
                  </a:lnTo>
                  <a:lnTo>
                    <a:pt x="506" y="2054"/>
                  </a:lnTo>
                  <a:lnTo>
                    <a:pt x="439" y="2121"/>
                  </a:lnTo>
                  <a:lnTo>
                    <a:pt x="540" y="2155"/>
                  </a:lnTo>
                  <a:lnTo>
                    <a:pt x="641" y="2189"/>
                  </a:lnTo>
                  <a:lnTo>
                    <a:pt x="843" y="2189"/>
                  </a:lnTo>
                  <a:lnTo>
                    <a:pt x="1247" y="2088"/>
                  </a:lnTo>
                  <a:lnTo>
                    <a:pt x="1752" y="2054"/>
                  </a:lnTo>
                  <a:lnTo>
                    <a:pt x="1987" y="2020"/>
                  </a:lnTo>
                  <a:lnTo>
                    <a:pt x="2189" y="1953"/>
                  </a:lnTo>
                  <a:lnTo>
                    <a:pt x="2324" y="1953"/>
                  </a:lnTo>
                  <a:lnTo>
                    <a:pt x="2358" y="1919"/>
                  </a:lnTo>
                  <a:lnTo>
                    <a:pt x="2358" y="1886"/>
                  </a:lnTo>
                  <a:lnTo>
                    <a:pt x="2223" y="876"/>
                  </a:lnTo>
                  <a:lnTo>
                    <a:pt x="2156" y="438"/>
                  </a:lnTo>
                  <a:lnTo>
                    <a:pt x="2122" y="202"/>
                  </a:lnTo>
                  <a:lnTo>
                    <a:pt x="2055" y="0"/>
                  </a:lnTo>
                  <a:lnTo>
                    <a:pt x="2021" y="0"/>
                  </a:lnTo>
                  <a:lnTo>
                    <a:pt x="2021" y="34"/>
                  </a:lnTo>
                  <a:lnTo>
                    <a:pt x="1987" y="34"/>
                  </a:lnTo>
                  <a:lnTo>
                    <a:pt x="19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6" name="Google Shape;636;p4"/>
            <p:cNvSpPr/>
            <p:nvPr/>
          </p:nvSpPr>
          <p:spPr>
            <a:xfrm>
              <a:off x="3263709" y="5748042"/>
              <a:ext cx="42577" cy="44769"/>
            </a:xfrm>
            <a:custGeom>
              <a:avLst/>
              <a:gdLst/>
              <a:ahLst/>
              <a:cxnLst/>
              <a:rect l="l" t="t" r="r" b="b"/>
              <a:pathLst>
                <a:path w="641" h="674" extrusionOk="0">
                  <a:moveTo>
                    <a:pt x="236" y="169"/>
                  </a:moveTo>
                  <a:lnTo>
                    <a:pt x="270" y="203"/>
                  </a:lnTo>
                  <a:lnTo>
                    <a:pt x="438" y="203"/>
                  </a:lnTo>
                  <a:lnTo>
                    <a:pt x="472" y="337"/>
                  </a:lnTo>
                  <a:lnTo>
                    <a:pt x="472" y="405"/>
                  </a:lnTo>
                  <a:lnTo>
                    <a:pt x="438" y="472"/>
                  </a:lnTo>
                  <a:lnTo>
                    <a:pt x="371" y="506"/>
                  </a:lnTo>
                  <a:lnTo>
                    <a:pt x="337" y="506"/>
                  </a:lnTo>
                  <a:lnTo>
                    <a:pt x="202" y="472"/>
                  </a:lnTo>
                  <a:lnTo>
                    <a:pt x="169" y="438"/>
                  </a:lnTo>
                  <a:lnTo>
                    <a:pt x="135" y="371"/>
                  </a:lnTo>
                  <a:lnTo>
                    <a:pt x="169" y="236"/>
                  </a:lnTo>
                  <a:lnTo>
                    <a:pt x="236" y="169"/>
                  </a:lnTo>
                  <a:close/>
                  <a:moveTo>
                    <a:pt x="202" y="1"/>
                  </a:moveTo>
                  <a:lnTo>
                    <a:pt x="101" y="68"/>
                  </a:lnTo>
                  <a:lnTo>
                    <a:pt x="34" y="169"/>
                  </a:lnTo>
                  <a:lnTo>
                    <a:pt x="0" y="304"/>
                  </a:lnTo>
                  <a:lnTo>
                    <a:pt x="0" y="405"/>
                  </a:lnTo>
                  <a:lnTo>
                    <a:pt x="34" y="539"/>
                  </a:lnTo>
                  <a:lnTo>
                    <a:pt x="135" y="640"/>
                  </a:lnTo>
                  <a:lnTo>
                    <a:pt x="236" y="674"/>
                  </a:lnTo>
                  <a:lnTo>
                    <a:pt x="337" y="674"/>
                  </a:lnTo>
                  <a:lnTo>
                    <a:pt x="472" y="640"/>
                  </a:lnTo>
                  <a:lnTo>
                    <a:pt x="539" y="573"/>
                  </a:lnTo>
                  <a:lnTo>
                    <a:pt x="606" y="472"/>
                  </a:lnTo>
                  <a:lnTo>
                    <a:pt x="640" y="304"/>
                  </a:lnTo>
                  <a:lnTo>
                    <a:pt x="606" y="169"/>
                  </a:lnTo>
                  <a:lnTo>
                    <a:pt x="539" y="68"/>
                  </a:lnTo>
                  <a:lnTo>
                    <a:pt x="472" y="34"/>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7" name="Google Shape;637;p4"/>
            <p:cNvSpPr/>
            <p:nvPr/>
          </p:nvSpPr>
          <p:spPr>
            <a:xfrm>
              <a:off x="3169788" y="5627286"/>
              <a:ext cx="35802" cy="38060"/>
            </a:xfrm>
            <a:custGeom>
              <a:avLst/>
              <a:gdLst/>
              <a:ahLst/>
              <a:cxnLst/>
              <a:rect l="l" t="t" r="r" b="b"/>
              <a:pathLst>
                <a:path w="539" h="573" extrusionOk="0">
                  <a:moveTo>
                    <a:pt x="236" y="1"/>
                  </a:moveTo>
                  <a:lnTo>
                    <a:pt x="135" y="34"/>
                  </a:lnTo>
                  <a:lnTo>
                    <a:pt x="68" y="68"/>
                  </a:lnTo>
                  <a:lnTo>
                    <a:pt x="34" y="135"/>
                  </a:lnTo>
                  <a:lnTo>
                    <a:pt x="0" y="203"/>
                  </a:lnTo>
                  <a:lnTo>
                    <a:pt x="0" y="270"/>
                  </a:lnTo>
                  <a:lnTo>
                    <a:pt x="34" y="337"/>
                  </a:lnTo>
                  <a:lnTo>
                    <a:pt x="101" y="371"/>
                  </a:lnTo>
                  <a:lnTo>
                    <a:pt x="270" y="371"/>
                  </a:lnTo>
                  <a:lnTo>
                    <a:pt x="404" y="337"/>
                  </a:lnTo>
                  <a:lnTo>
                    <a:pt x="404" y="337"/>
                  </a:lnTo>
                  <a:lnTo>
                    <a:pt x="371" y="405"/>
                  </a:lnTo>
                  <a:lnTo>
                    <a:pt x="371" y="472"/>
                  </a:lnTo>
                  <a:lnTo>
                    <a:pt x="404" y="539"/>
                  </a:lnTo>
                  <a:lnTo>
                    <a:pt x="438" y="573"/>
                  </a:lnTo>
                  <a:lnTo>
                    <a:pt x="472" y="573"/>
                  </a:lnTo>
                  <a:lnTo>
                    <a:pt x="505" y="506"/>
                  </a:lnTo>
                  <a:lnTo>
                    <a:pt x="539" y="405"/>
                  </a:lnTo>
                  <a:lnTo>
                    <a:pt x="539" y="203"/>
                  </a:lnTo>
                  <a:lnTo>
                    <a:pt x="505" y="169"/>
                  </a:lnTo>
                  <a:lnTo>
                    <a:pt x="472" y="135"/>
                  </a:lnTo>
                  <a:lnTo>
                    <a:pt x="404" y="169"/>
                  </a:lnTo>
                  <a:lnTo>
                    <a:pt x="303" y="236"/>
                  </a:lnTo>
                  <a:lnTo>
                    <a:pt x="135" y="236"/>
                  </a:lnTo>
                  <a:lnTo>
                    <a:pt x="135" y="169"/>
                  </a:lnTo>
                  <a:lnTo>
                    <a:pt x="169" y="135"/>
                  </a:lnTo>
                  <a:lnTo>
                    <a:pt x="270" y="102"/>
                  </a:lnTo>
                  <a:lnTo>
                    <a:pt x="438" y="102"/>
                  </a:lnTo>
                  <a:lnTo>
                    <a:pt x="438" y="135"/>
                  </a:lnTo>
                  <a:lnTo>
                    <a:pt x="505" y="135"/>
                  </a:lnTo>
                  <a:lnTo>
                    <a:pt x="505" y="102"/>
                  </a:lnTo>
                  <a:lnTo>
                    <a:pt x="438" y="34"/>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8" name="Google Shape;638;p4"/>
            <p:cNvSpPr/>
            <p:nvPr/>
          </p:nvSpPr>
          <p:spPr>
            <a:xfrm>
              <a:off x="2941693" y="5795002"/>
              <a:ext cx="47027" cy="40318"/>
            </a:xfrm>
            <a:custGeom>
              <a:avLst/>
              <a:gdLst/>
              <a:ahLst/>
              <a:cxnLst/>
              <a:rect l="l" t="t" r="r" b="b"/>
              <a:pathLst>
                <a:path w="708" h="607" extrusionOk="0">
                  <a:moveTo>
                    <a:pt x="539" y="1"/>
                  </a:moveTo>
                  <a:lnTo>
                    <a:pt x="505" y="34"/>
                  </a:lnTo>
                  <a:lnTo>
                    <a:pt x="505" y="102"/>
                  </a:lnTo>
                  <a:lnTo>
                    <a:pt x="539" y="203"/>
                  </a:lnTo>
                  <a:lnTo>
                    <a:pt x="505" y="337"/>
                  </a:lnTo>
                  <a:lnTo>
                    <a:pt x="438" y="405"/>
                  </a:lnTo>
                  <a:lnTo>
                    <a:pt x="337" y="472"/>
                  </a:lnTo>
                  <a:lnTo>
                    <a:pt x="269" y="472"/>
                  </a:lnTo>
                  <a:lnTo>
                    <a:pt x="236" y="438"/>
                  </a:lnTo>
                  <a:lnTo>
                    <a:pt x="168" y="337"/>
                  </a:lnTo>
                  <a:lnTo>
                    <a:pt x="168" y="270"/>
                  </a:lnTo>
                  <a:lnTo>
                    <a:pt x="202" y="169"/>
                  </a:lnTo>
                  <a:lnTo>
                    <a:pt x="202" y="135"/>
                  </a:lnTo>
                  <a:lnTo>
                    <a:pt x="168" y="102"/>
                  </a:lnTo>
                  <a:lnTo>
                    <a:pt x="67" y="135"/>
                  </a:lnTo>
                  <a:lnTo>
                    <a:pt x="34" y="203"/>
                  </a:lnTo>
                  <a:lnTo>
                    <a:pt x="0" y="304"/>
                  </a:lnTo>
                  <a:lnTo>
                    <a:pt x="0" y="371"/>
                  </a:lnTo>
                  <a:lnTo>
                    <a:pt x="34" y="472"/>
                  </a:lnTo>
                  <a:lnTo>
                    <a:pt x="101" y="539"/>
                  </a:lnTo>
                  <a:lnTo>
                    <a:pt x="168" y="607"/>
                  </a:lnTo>
                  <a:lnTo>
                    <a:pt x="404" y="607"/>
                  </a:lnTo>
                  <a:lnTo>
                    <a:pt x="505" y="573"/>
                  </a:lnTo>
                  <a:lnTo>
                    <a:pt x="572" y="506"/>
                  </a:lnTo>
                  <a:lnTo>
                    <a:pt x="640" y="438"/>
                  </a:lnTo>
                  <a:lnTo>
                    <a:pt x="674" y="337"/>
                  </a:lnTo>
                  <a:lnTo>
                    <a:pt x="707" y="203"/>
                  </a:lnTo>
                  <a:lnTo>
                    <a:pt x="674" y="102"/>
                  </a:lnTo>
                  <a:lnTo>
                    <a:pt x="64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9" name="Google Shape;639;p4"/>
            <p:cNvSpPr/>
            <p:nvPr/>
          </p:nvSpPr>
          <p:spPr>
            <a:xfrm>
              <a:off x="3051224" y="5710048"/>
              <a:ext cx="154366" cy="152108"/>
            </a:xfrm>
            <a:custGeom>
              <a:avLst/>
              <a:gdLst/>
              <a:ahLst/>
              <a:cxnLst/>
              <a:rect l="l" t="t" r="r" b="b"/>
              <a:pathLst>
                <a:path w="2324" h="2290" extrusionOk="0">
                  <a:moveTo>
                    <a:pt x="1954" y="0"/>
                  </a:moveTo>
                  <a:lnTo>
                    <a:pt x="1954" y="34"/>
                  </a:lnTo>
                  <a:lnTo>
                    <a:pt x="1954" y="101"/>
                  </a:lnTo>
                  <a:lnTo>
                    <a:pt x="1449" y="135"/>
                  </a:lnTo>
                  <a:lnTo>
                    <a:pt x="944" y="169"/>
                  </a:lnTo>
                  <a:lnTo>
                    <a:pt x="506" y="202"/>
                  </a:lnTo>
                  <a:lnTo>
                    <a:pt x="270" y="236"/>
                  </a:lnTo>
                  <a:lnTo>
                    <a:pt x="169" y="303"/>
                  </a:lnTo>
                  <a:lnTo>
                    <a:pt x="102" y="371"/>
                  </a:lnTo>
                  <a:lnTo>
                    <a:pt x="270" y="404"/>
                  </a:lnTo>
                  <a:lnTo>
                    <a:pt x="439" y="404"/>
                  </a:lnTo>
                  <a:lnTo>
                    <a:pt x="809" y="371"/>
                  </a:lnTo>
                  <a:lnTo>
                    <a:pt x="1381" y="337"/>
                  </a:lnTo>
                  <a:lnTo>
                    <a:pt x="1954" y="303"/>
                  </a:lnTo>
                  <a:lnTo>
                    <a:pt x="1987" y="606"/>
                  </a:lnTo>
                  <a:lnTo>
                    <a:pt x="2021" y="943"/>
                  </a:lnTo>
                  <a:lnTo>
                    <a:pt x="2088" y="1381"/>
                  </a:lnTo>
                  <a:lnTo>
                    <a:pt x="2122" y="1583"/>
                  </a:lnTo>
                  <a:lnTo>
                    <a:pt x="2156" y="1818"/>
                  </a:lnTo>
                  <a:lnTo>
                    <a:pt x="1247" y="1919"/>
                  </a:lnTo>
                  <a:lnTo>
                    <a:pt x="809" y="1987"/>
                  </a:lnTo>
                  <a:lnTo>
                    <a:pt x="405" y="2121"/>
                  </a:lnTo>
                  <a:lnTo>
                    <a:pt x="304" y="1684"/>
                  </a:lnTo>
                  <a:lnTo>
                    <a:pt x="237" y="1246"/>
                  </a:lnTo>
                  <a:lnTo>
                    <a:pt x="203" y="808"/>
                  </a:lnTo>
                  <a:lnTo>
                    <a:pt x="169" y="573"/>
                  </a:lnTo>
                  <a:lnTo>
                    <a:pt x="68" y="371"/>
                  </a:lnTo>
                  <a:lnTo>
                    <a:pt x="1" y="505"/>
                  </a:lnTo>
                  <a:lnTo>
                    <a:pt x="1" y="640"/>
                  </a:lnTo>
                  <a:lnTo>
                    <a:pt x="1" y="977"/>
                  </a:lnTo>
                  <a:lnTo>
                    <a:pt x="102" y="1583"/>
                  </a:lnTo>
                  <a:lnTo>
                    <a:pt x="102" y="1785"/>
                  </a:lnTo>
                  <a:lnTo>
                    <a:pt x="136" y="1987"/>
                  </a:lnTo>
                  <a:lnTo>
                    <a:pt x="169" y="2088"/>
                  </a:lnTo>
                  <a:lnTo>
                    <a:pt x="203" y="2189"/>
                  </a:lnTo>
                  <a:lnTo>
                    <a:pt x="270" y="2256"/>
                  </a:lnTo>
                  <a:lnTo>
                    <a:pt x="371" y="2290"/>
                  </a:lnTo>
                  <a:lnTo>
                    <a:pt x="405" y="2290"/>
                  </a:lnTo>
                  <a:lnTo>
                    <a:pt x="405" y="2256"/>
                  </a:lnTo>
                  <a:lnTo>
                    <a:pt x="405" y="2222"/>
                  </a:lnTo>
                  <a:lnTo>
                    <a:pt x="843" y="2222"/>
                  </a:lnTo>
                  <a:lnTo>
                    <a:pt x="1314" y="2155"/>
                  </a:lnTo>
                  <a:lnTo>
                    <a:pt x="2189" y="1987"/>
                  </a:lnTo>
                  <a:lnTo>
                    <a:pt x="2290" y="1987"/>
                  </a:lnTo>
                  <a:lnTo>
                    <a:pt x="2324" y="1953"/>
                  </a:lnTo>
                  <a:lnTo>
                    <a:pt x="2324" y="1717"/>
                  </a:lnTo>
                  <a:lnTo>
                    <a:pt x="2290" y="1515"/>
                  </a:lnTo>
                  <a:lnTo>
                    <a:pt x="2223" y="1078"/>
                  </a:lnTo>
                  <a:lnTo>
                    <a:pt x="2156" y="539"/>
                  </a:lnTo>
                  <a:lnTo>
                    <a:pt x="2088" y="270"/>
                  </a:lnTo>
                  <a:lnTo>
                    <a:pt x="2021" y="34"/>
                  </a:lnTo>
                  <a:lnTo>
                    <a:pt x="20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0" name="Google Shape;640;p4"/>
            <p:cNvSpPr/>
            <p:nvPr/>
          </p:nvSpPr>
          <p:spPr>
            <a:xfrm>
              <a:off x="2946143" y="6110310"/>
              <a:ext cx="47027" cy="38127"/>
            </a:xfrm>
            <a:custGeom>
              <a:avLst/>
              <a:gdLst/>
              <a:ahLst/>
              <a:cxnLst/>
              <a:rect l="l" t="t" r="r" b="b"/>
              <a:pathLst>
                <a:path w="708" h="574" extrusionOk="0">
                  <a:moveTo>
                    <a:pt x="505" y="1"/>
                  </a:moveTo>
                  <a:lnTo>
                    <a:pt x="472" y="35"/>
                  </a:lnTo>
                  <a:lnTo>
                    <a:pt x="438" y="102"/>
                  </a:lnTo>
                  <a:lnTo>
                    <a:pt x="438" y="203"/>
                  </a:lnTo>
                  <a:lnTo>
                    <a:pt x="505" y="338"/>
                  </a:lnTo>
                  <a:lnTo>
                    <a:pt x="539" y="371"/>
                  </a:lnTo>
                  <a:lnTo>
                    <a:pt x="505" y="371"/>
                  </a:lnTo>
                  <a:lnTo>
                    <a:pt x="472" y="338"/>
                  </a:lnTo>
                  <a:lnTo>
                    <a:pt x="404" y="270"/>
                  </a:lnTo>
                  <a:lnTo>
                    <a:pt x="169" y="68"/>
                  </a:lnTo>
                  <a:lnTo>
                    <a:pt x="135" y="35"/>
                  </a:lnTo>
                  <a:lnTo>
                    <a:pt x="68" y="35"/>
                  </a:lnTo>
                  <a:lnTo>
                    <a:pt x="34" y="68"/>
                  </a:lnTo>
                  <a:lnTo>
                    <a:pt x="34" y="102"/>
                  </a:lnTo>
                  <a:lnTo>
                    <a:pt x="34" y="136"/>
                  </a:lnTo>
                  <a:lnTo>
                    <a:pt x="0" y="270"/>
                  </a:lnTo>
                  <a:lnTo>
                    <a:pt x="34" y="540"/>
                  </a:lnTo>
                  <a:lnTo>
                    <a:pt x="68" y="573"/>
                  </a:lnTo>
                  <a:lnTo>
                    <a:pt x="169" y="573"/>
                  </a:lnTo>
                  <a:lnTo>
                    <a:pt x="202" y="506"/>
                  </a:lnTo>
                  <a:lnTo>
                    <a:pt x="202" y="338"/>
                  </a:lnTo>
                  <a:lnTo>
                    <a:pt x="371" y="472"/>
                  </a:lnTo>
                  <a:lnTo>
                    <a:pt x="472" y="506"/>
                  </a:lnTo>
                  <a:lnTo>
                    <a:pt x="539" y="540"/>
                  </a:lnTo>
                  <a:lnTo>
                    <a:pt x="607" y="506"/>
                  </a:lnTo>
                  <a:lnTo>
                    <a:pt x="674" y="472"/>
                  </a:lnTo>
                  <a:lnTo>
                    <a:pt x="708" y="405"/>
                  </a:lnTo>
                  <a:lnTo>
                    <a:pt x="708" y="338"/>
                  </a:lnTo>
                  <a:lnTo>
                    <a:pt x="640" y="203"/>
                  </a:lnTo>
                  <a:lnTo>
                    <a:pt x="607" y="102"/>
                  </a:lnTo>
                  <a:lnTo>
                    <a:pt x="607" y="35"/>
                  </a:lnTo>
                  <a:lnTo>
                    <a:pt x="5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1" name="Google Shape;641;p4"/>
            <p:cNvSpPr/>
            <p:nvPr/>
          </p:nvSpPr>
          <p:spPr>
            <a:xfrm>
              <a:off x="2943885" y="5886732"/>
              <a:ext cx="147657" cy="149849"/>
            </a:xfrm>
            <a:custGeom>
              <a:avLst/>
              <a:gdLst/>
              <a:ahLst/>
              <a:cxnLst/>
              <a:rect l="l" t="t" r="r" b="b"/>
              <a:pathLst>
                <a:path w="2223" h="2256" extrusionOk="0">
                  <a:moveTo>
                    <a:pt x="1920" y="168"/>
                  </a:moveTo>
                  <a:lnTo>
                    <a:pt x="1954" y="539"/>
                  </a:lnTo>
                  <a:lnTo>
                    <a:pt x="1987" y="909"/>
                  </a:lnTo>
                  <a:lnTo>
                    <a:pt x="2021" y="1380"/>
                  </a:lnTo>
                  <a:lnTo>
                    <a:pt x="2055" y="1852"/>
                  </a:lnTo>
                  <a:lnTo>
                    <a:pt x="1583" y="1852"/>
                  </a:lnTo>
                  <a:lnTo>
                    <a:pt x="1112" y="1919"/>
                  </a:lnTo>
                  <a:lnTo>
                    <a:pt x="742" y="1986"/>
                  </a:lnTo>
                  <a:lnTo>
                    <a:pt x="573" y="2020"/>
                  </a:lnTo>
                  <a:lnTo>
                    <a:pt x="405" y="2087"/>
                  </a:lnTo>
                  <a:lnTo>
                    <a:pt x="337" y="1650"/>
                  </a:lnTo>
                  <a:lnTo>
                    <a:pt x="236" y="1178"/>
                  </a:lnTo>
                  <a:lnTo>
                    <a:pt x="203" y="808"/>
                  </a:lnTo>
                  <a:lnTo>
                    <a:pt x="135" y="438"/>
                  </a:lnTo>
                  <a:lnTo>
                    <a:pt x="1045" y="337"/>
                  </a:lnTo>
                  <a:lnTo>
                    <a:pt x="1920" y="168"/>
                  </a:lnTo>
                  <a:close/>
                  <a:moveTo>
                    <a:pt x="1920" y="0"/>
                  </a:moveTo>
                  <a:lnTo>
                    <a:pt x="1011" y="101"/>
                  </a:lnTo>
                  <a:lnTo>
                    <a:pt x="102" y="269"/>
                  </a:lnTo>
                  <a:lnTo>
                    <a:pt x="34" y="303"/>
                  </a:lnTo>
                  <a:lnTo>
                    <a:pt x="1" y="337"/>
                  </a:lnTo>
                  <a:lnTo>
                    <a:pt x="1" y="606"/>
                  </a:lnTo>
                  <a:lnTo>
                    <a:pt x="34" y="842"/>
                  </a:lnTo>
                  <a:lnTo>
                    <a:pt x="102" y="1347"/>
                  </a:lnTo>
                  <a:lnTo>
                    <a:pt x="169" y="1818"/>
                  </a:lnTo>
                  <a:lnTo>
                    <a:pt x="203" y="2020"/>
                  </a:lnTo>
                  <a:lnTo>
                    <a:pt x="270" y="2222"/>
                  </a:lnTo>
                  <a:lnTo>
                    <a:pt x="304" y="2256"/>
                  </a:lnTo>
                  <a:lnTo>
                    <a:pt x="371" y="2256"/>
                  </a:lnTo>
                  <a:lnTo>
                    <a:pt x="371" y="2222"/>
                  </a:lnTo>
                  <a:lnTo>
                    <a:pt x="607" y="2222"/>
                  </a:lnTo>
                  <a:lnTo>
                    <a:pt x="843" y="2188"/>
                  </a:lnTo>
                  <a:lnTo>
                    <a:pt x="1280" y="2121"/>
                  </a:lnTo>
                  <a:lnTo>
                    <a:pt x="1684" y="2054"/>
                  </a:lnTo>
                  <a:lnTo>
                    <a:pt x="1886" y="2020"/>
                  </a:lnTo>
                  <a:lnTo>
                    <a:pt x="2088" y="1953"/>
                  </a:lnTo>
                  <a:lnTo>
                    <a:pt x="2156" y="1953"/>
                  </a:lnTo>
                  <a:lnTo>
                    <a:pt x="2223" y="1885"/>
                  </a:lnTo>
                  <a:lnTo>
                    <a:pt x="2223" y="1650"/>
                  </a:lnTo>
                  <a:lnTo>
                    <a:pt x="2223" y="1380"/>
                  </a:lnTo>
                  <a:lnTo>
                    <a:pt x="2189" y="875"/>
                  </a:lnTo>
                  <a:lnTo>
                    <a:pt x="2122" y="471"/>
                  </a:lnTo>
                  <a:lnTo>
                    <a:pt x="2088" y="269"/>
                  </a:lnTo>
                  <a:lnTo>
                    <a:pt x="1987" y="67"/>
                  </a:lnTo>
                  <a:lnTo>
                    <a:pt x="198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2" name="Google Shape;642;p4"/>
            <p:cNvSpPr/>
            <p:nvPr/>
          </p:nvSpPr>
          <p:spPr>
            <a:xfrm>
              <a:off x="2999813" y="5942593"/>
              <a:ext cx="31351" cy="44835"/>
            </a:xfrm>
            <a:custGeom>
              <a:avLst/>
              <a:gdLst/>
              <a:ahLst/>
              <a:cxnLst/>
              <a:rect l="l" t="t" r="r" b="b"/>
              <a:pathLst>
                <a:path w="472" h="675" extrusionOk="0">
                  <a:moveTo>
                    <a:pt x="270" y="1"/>
                  </a:moveTo>
                  <a:lnTo>
                    <a:pt x="337" y="169"/>
                  </a:lnTo>
                  <a:lnTo>
                    <a:pt x="371" y="337"/>
                  </a:lnTo>
                  <a:lnTo>
                    <a:pt x="337" y="405"/>
                  </a:lnTo>
                  <a:lnTo>
                    <a:pt x="304" y="472"/>
                  </a:lnTo>
                  <a:lnTo>
                    <a:pt x="270" y="539"/>
                  </a:lnTo>
                  <a:lnTo>
                    <a:pt x="203" y="539"/>
                  </a:lnTo>
                  <a:lnTo>
                    <a:pt x="169" y="472"/>
                  </a:lnTo>
                  <a:lnTo>
                    <a:pt x="135" y="405"/>
                  </a:lnTo>
                  <a:lnTo>
                    <a:pt x="68" y="371"/>
                  </a:lnTo>
                  <a:lnTo>
                    <a:pt x="34" y="371"/>
                  </a:lnTo>
                  <a:lnTo>
                    <a:pt x="1" y="438"/>
                  </a:lnTo>
                  <a:lnTo>
                    <a:pt x="1" y="472"/>
                  </a:lnTo>
                  <a:lnTo>
                    <a:pt x="34" y="539"/>
                  </a:lnTo>
                  <a:lnTo>
                    <a:pt x="68" y="607"/>
                  </a:lnTo>
                  <a:lnTo>
                    <a:pt x="68" y="640"/>
                  </a:lnTo>
                  <a:lnTo>
                    <a:pt x="102" y="674"/>
                  </a:lnTo>
                  <a:lnTo>
                    <a:pt x="203" y="674"/>
                  </a:lnTo>
                  <a:lnTo>
                    <a:pt x="304" y="640"/>
                  </a:lnTo>
                  <a:lnTo>
                    <a:pt x="371" y="573"/>
                  </a:lnTo>
                  <a:lnTo>
                    <a:pt x="438" y="506"/>
                  </a:lnTo>
                  <a:lnTo>
                    <a:pt x="472" y="371"/>
                  </a:lnTo>
                  <a:lnTo>
                    <a:pt x="438" y="236"/>
                  </a:lnTo>
                  <a:lnTo>
                    <a:pt x="405" y="102"/>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3" name="Google Shape;643;p4"/>
            <p:cNvSpPr/>
            <p:nvPr/>
          </p:nvSpPr>
          <p:spPr>
            <a:xfrm>
              <a:off x="2890215" y="6052190"/>
              <a:ext cx="152174" cy="147657"/>
            </a:xfrm>
            <a:custGeom>
              <a:avLst/>
              <a:gdLst/>
              <a:ahLst/>
              <a:cxnLst/>
              <a:rect l="l" t="t" r="r" b="b"/>
              <a:pathLst>
                <a:path w="2291" h="2223" extrusionOk="0">
                  <a:moveTo>
                    <a:pt x="1886" y="203"/>
                  </a:moveTo>
                  <a:lnTo>
                    <a:pt x="1954" y="573"/>
                  </a:lnTo>
                  <a:lnTo>
                    <a:pt x="2021" y="943"/>
                  </a:lnTo>
                  <a:lnTo>
                    <a:pt x="2055" y="1381"/>
                  </a:lnTo>
                  <a:lnTo>
                    <a:pt x="2122" y="1819"/>
                  </a:lnTo>
                  <a:lnTo>
                    <a:pt x="1954" y="1819"/>
                  </a:lnTo>
                  <a:lnTo>
                    <a:pt x="1752" y="1852"/>
                  </a:lnTo>
                  <a:lnTo>
                    <a:pt x="1381" y="1920"/>
                  </a:lnTo>
                  <a:lnTo>
                    <a:pt x="910" y="1987"/>
                  </a:lnTo>
                  <a:lnTo>
                    <a:pt x="674" y="2021"/>
                  </a:lnTo>
                  <a:lnTo>
                    <a:pt x="472" y="2088"/>
                  </a:lnTo>
                  <a:lnTo>
                    <a:pt x="371" y="1650"/>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607"/>
                  </a:lnTo>
                  <a:lnTo>
                    <a:pt x="1" y="809"/>
                  </a:lnTo>
                  <a:lnTo>
                    <a:pt x="68" y="1213"/>
                  </a:lnTo>
                  <a:lnTo>
                    <a:pt x="169" y="1718"/>
                  </a:lnTo>
                  <a:lnTo>
                    <a:pt x="236" y="1953"/>
                  </a:lnTo>
                  <a:lnTo>
                    <a:pt x="337" y="2189"/>
                  </a:lnTo>
                  <a:lnTo>
                    <a:pt x="405" y="2223"/>
                  </a:lnTo>
                  <a:lnTo>
                    <a:pt x="674" y="2223"/>
                  </a:lnTo>
                  <a:lnTo>
                    <a:pt x="876" y="2189"/>
                  </a:lnTo>
                  <a:lnTo>
                    <a:pt x="1280" y="2122"/>
                  </a:lnTo>
                  <a:lnTo>
                    <a:pt x="1752" y="2088"/>
                  </a:lnTo>
                  <a:lnTo>
                    <a:pt x="1954" y="2054"/>
                  </a:lnTo>
                  <a:lnTo>
                    <a:pt x="2189" y="1987"/>
                  </a:lnTo>
                  <a:lnTo>
                    <a:pt x="2290" y="1987"/>
                  </a:lnTo>
                  <a:lnTo>
                    <a:pt x="2290" y="1953"/>
                  </a:lnTo>
                  <a:lnTo>
                    <a:pt x="2290" y="1718"/>
                  </a:lnTo>
                  <a:lnTo>
                    <a:pt x="2290" y="1482"/>
                  </a:lnTo>
                  <a:lnTo>
                    <a:pt x="2223" y="1044"/>
                  </a:lnTo>
                  <a:lnTo>
                    <a:pt x="2122" y="539"/>
                  </a:lnTo>
                  <a:lnTo>
                    <a:pt x="2055" y="304"/>
                  </a:lnTo>
                  <a:lnTo>
                    <a:pt x="1987" y="68"/>
                  </a:lnTo>
                  <a:lnTo>
                    <a:pt x="1954" y="34"/>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4" name="Google Shape;644;p4"/>
            <p:cNvSpPr/>
            <p:nvPr/>
          </p:nvSpPr>
          <p:spPr>
            <a:xfrm>
              <a:off x="2677796" y="5989554"/>
              <a:ext cx="58186" cy="51544"/>
            </a:xfrm>
            <a:custGeom>
              <a:avLst/>
              <a:gdLst/>
              <a:ahLst/>
              <a:cxnLst/>
              <a:rect l="l" t="t" r="r" b="b"/>
              <a:pathLst>
                <a:path w="876" h="776" extrusionOk="0">
                  <a:moveTo>
                    <a:pt x="371" y="1"/>
                  </a:moveTo>
                  <a:lnTo>
                    <a:pt x="270" y="34"/>
                  </a:lnTo>
                  <a:lnTo>
                    <a:pt x="169" y="68"/>
                  </a:lnTo>
                  <a:lnTo>
                    <a:pt x="101" y="135"/>
                  </a:lnTo>
                  <a:lnTo>
                    <a:pt x="34" y="236"/>
                  </a:lnTo>
                  <a:lnTo>
                    <a:pt x="0" y="337"/>
                  </a:lnTo>
                  <a:lnTo>
                    <a:pt x="0" y="472"/>
                  </a:lnTo>
                  <a:lnTo>
                    <a:pt x="34" y="539"/>
                  </a:lnTo>
                  <a:lnTo>
                    <a:pt x="68" y="607"/>
                  </a:lnTo>
                  <a:lnTo>
                    <a:pt x="135" y="674"/>
                  </a:lnTo>
                  <a:lnTo>
                    <a:pt x="202" y="741"/>
                  </a:lnTo>
                  <a:lnTo>
                    <a:pt x="303" y="775"/>
                  </a:lnTo>
                  <a:lnTo>
                    <a:pt x="404" y="775"/>
                  </a:lnTo>
                  <a:lnTo>
                    <a:pt x="472" y="741"/>
                  </a:lnTo>
                  <a:lnTo>
                    <a:pt x="539" y="708"/>
                  </a:lnTo>
                  <a:lnTo>
                    <a:pt x="573" y="741"/>
                  </a:lnTo>
                  <a:lnTo>
                    <a:pt x="606" y="775"/>
                  </a:lnTo>
                  <a:lnTo>
                    <a:pt x="640" y="775"/>
                  </a:lnTo>
                  <a:lnTo>
                    <a:pt x="640" y="741"/>
                  </a:lnTo>
                  <a:lnTo>
                    <a:pt x="674" y="708"/>
                  </a:lnTo>
                  <a:lnTo>
                    <a:pt x="640" y="607"/>
                  </a:lnTo>
                  <a:lnTo>
                    <a:pt x="606" y="506"/>
                  </a:lnTo>
                  <a:lnTo>
                    <a:pt x="606" y="472"/>
                  </a:lnTo>
                  <a:lnTo>
                    <a:pt x="808" y="438"/>
                  </a:lnTo>
                  <a:lnTo>
                    <a:pt x="842" y="405"/>
                  </a:lnTo>
                  <a:lnTo>
                    <a:pt x="876" y="337"/>
                  </a:lnTo>
                  <a:lnTo>
                    <a:pt x="842" y="304"/>
                  </a:lnTo>
                  <a:lnTo>
                    <a:pt x="775" y="270"/>
                  </a:lnTo>
                  <a:lnTo>
                    <a:pt x="573" y="304"/>
                  </a:lnTo>
                  <a:lnTo>
                    <a:pt x="472" y="337"/>
                  </a:lnTo>
                  <a:lnTo>
                    <a:pt x="371" y="371"/>
                  </a:lnTo>
                  <a:lnTo>
                    <a:pt x="371" y="405"/>
                  </a:lnTo>
                  <a:lnTo>
                    <a:pt x="371" y="438"/>
                  </a:lnTo>
                  <a:lnTo>
                    <a:pt x="539" y="472"/>
                  </a:lnTo>
                  <a:lnTo>
                    <a:pt x="539" y="506"/>
                  </a:lnTo>
                  <a:lnTo>
                    <a:pt x="539" y="539"/>
                  </a:lnTo>
                  <a:lnTo>
                    <a:pt x="438" y="573"/>
                  </a:lnTo>
                  <a:lnTo>
                    <a:pt x="371" y="607"/>
                  </a:lnTo>
                  <a:lnTo>
                    <a:pt x="303" y="573"/>
                  </a:lnTo>
                  <a:lnTo>
                    <a:pt x="236" y="539"/>
                  </a:lnTo>
                  <a:lnTo>
                    <a:pt x="202" y="506"/>
                  </a:lnTo>
                  <a:lnTo>
                    <a:pt x="169" y="405"/>
                  </a:lnTo>
                  <a:lnTo>
                    <a:pt x="169" y="337"/>
                  </a:lnTo>
                  <a:lnTo>
                    <a:pt x="202" y="270"/>
                  </a:lnTo>
                  <a:lnTo>
                    <a:pt x="270" y="203"/>
                  </a:lnTo>
                  <a:lnTo>
                    <a:pt x="438" y="135"/>
                  </a:lnTo>
                  <a:lnTo>
                    <a:pt x="606" y="102"/>
                  </a:lnTo>
                  <a:lnTo>
                    <a:pt x="606" y="68"/>
                  </a:lnTo>
                  <a:lnTo>
                    <a:pt x="606" y="34"/>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5" name="Google Shape;645;p4"/>
            <p:cNvSpPr/>
            <p:nvPr/>
          </p:nvSpPr>
          <p:spPr>
            <a:xfrm>
              <a:off x="2778426" y="5911308"/>
              <a:ext cx="158816" cy="149916"/>
            </a:xfrm>
            <a:custGeom>
              <a:avLst/>
              <a:gdLst/>
              <a:ahLst/>
              <a:cxnLst/>
              <a:rect l="l" t="t" r="r" b="b"/>
              <a:pathLst>
                <a:path w="2391" h="2257" extrusionOk="0">
                  <a:moveTo>
                    <a:pt x="1515" y="0"/>
                  </a:moveTo>
                  <a:lnTo>
                    <a:pt x="1078" y="101"/>
                  </a:lnTo>
                  <a:lnTo>
                    <a:pt x="606" y="236"/>
                  </a:lnTo>
                  <a:lnTo>
                    <a:pt x="101" y="371"/>
                  </a:lnTo>
                  <a:lnTo>
                    <a:pt x="68" y="270"/>
                  </a:lnTo>
                  <a:lnTo>
                    <a:pt x="0" y="270"/>
                  </a:lnTo>
                  <a:lnTo>
                    <a:pt x="0" y="303"/>
                  </a:lnTo>
                  <a:lnTo>
                    <a:pt x="0" y="573"/>
                  </a:lnTo>
                  <a:lnTo>
                    <a:pt x="34" y="808"/>
                  </a:lnTo>
                  <a:lnTo>
                    <a:pt x="135" y="1347"/>
                  </a:lnTo>
                  <a:lnTo>
                    <a:pt x="169" y="1785"/>
                  </a:lnTo>
                  <a:lnTo>
                    <a:pt x="202" y="2020"/>
                  </a:lnTo>
                  <a:lnTo>
                    <a:pt x="270" y="2223"/>
                  </a:lnTo>
                  <a:lnTo>
                    <a:pt x="337" y="2256"/>
                  </a:lnTo>
                  <a:lnTo>
                    <a:pt x="371" y="2223"/>
                  </a:lnTo>
                  <a:lnTo>
                    <a:pt x="438" y="2223"/>
                  </a:lnTo>
                  <a:lnTo>
                    <a:pt x="1313" y="2122"/>
                  </a:lnTo>
                  <a:lnTo>
                    <a:pt x="1751" y="2054"/>
                  </a:lnTo>
                  <a:lnTo>
                    <a:pt x="2189" y="1919"/>
                  </a:lnTo>
                  <a:lnTo>
                    <a:pt x="2189" y="1953"/>
                  </a:lnTo>
                  <a:lnTo>
                    <a:pt x="2222" y="1987"/>
                  </a:lnTo>
                  <a:lnTo>
                    <a:pt x="2256" y="1987"/>
                  </a:lnTo>
                  <a:lnTo>
                    <a:pt x="2323" y="1919"/>
                  </a:lnTo>
                  <a:lnTo>
                    <a:pt x="2357" y="1818"/>
                  </a:lnTo>
                  <a:lnTo>
                    <a:pt x="2391" y="1751"/>
                  </a:lnTo>
                  <a:lnTo>
                    <a:pt x="2391" y="1616"/>
                  </a:lnTo>
                  <a:lnTo>
                    <a:pt x="2357" y="1414"/>
                  </a:lnTo>
                  <a:lnTo>
                    <a:pt x="2290" y="1212"/>
                  </a:lnTo>
                  <a:lnTo>
                    <a:pt x="2222" y="606"/>
                  </a:lnTo>
                  <a:lnTo>
                    <a:pt x="2121" y="303"/>
                  </a:lnTo>
                  <a:lnTo>
                    <a:pt x="2054" y="169"/>
                  </a:lnTo>
                  <a:lnTo>
                    <a:pt x="1987" y="68"/>
                  </a:lnTo>
                  <a:lnTo>
                    <a:pt x="1953" y="68"/>
                  </a:lnTo>
                  <a:lnTo>
                    <a:pt x="1953" y="270"/>
                  </a:lnTo>
                  <a:lnTo>
                    <a:pt x="1953" y="505"/>
                  </a:lnTo>
                  <a:lnTo>
                    <a:pt x="2054" y="943"/>
                  </a:lnTo>
                  <a:lnTo>
                    <a:pt x="2121" y="1381"/>
                  </a:lnTo>
                  <a:lnTo>
                    <a:pt x="2189" y="1818"/>
                  </a:lnTo>
                  <a:lnTo>
                    <a:pt x="1751" y="1818"/>
                  </a:lnTo>
                  <a:lnTo>
                    <a:pt x="1280" y="1886"/>
                  </a:lnTo>
                  <a:lnTo>
                    <a:pt x="404" y="2054"/>
                  </a:lnTo>
                  <a:lnTo>
                    <a:pt x="371" y="2054"/>
                  </a:lnTo>
                  <a:lnTo>
                    <a:pt x="371" y="1818"/>
                  </a:lnTo>
                  <a:lnTo>
                    <a:pt x="337" y="1616"/>
                  </a:lnTo>
                  <a:lnTo>
                    <a:pt x="270" y="1179"/>
                  </a:lnTo>
                  <a:lnTo>
                    <a:pt x="236" y="842"/>
                  </a:lnTo>
                  <a:lnTo>
                    <a:pt x="169" y="539"/>
                  </a:lnTo>
                  <a:lnTo>
                    <a:pt x="707" y="404"/>
                  </a:lnTo>
                  <a:lnTo>
                    <a:pt x="1246" y="270"/>
                  </a:lnTo>
                  <a:lnTo>
                    <a:pt x="1616" y="202"/>
                  </a:lnTo>
                  <a:lnTo>
                    <a:pt x="1785" y="169"/>
                  </a:lnTo>
                  <a:lnTo>
                    <a:pt x="1953" y="68"/>
                  </a:lnTo>
                  <a:lnTo>
                    <a:pt x="1953" y="34"/>
                  </a:lnTo>
                  <a:lnTo>
                    <a:pt x="185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6" name="Google Shape;646;p4"/>
            <p:cNvSpPr/>
            <p:nvPr/>
          </p:nvSpPr>
          <p:spPr>
            <a:xfrm>
              <a:off x="2847772" y="5969428"/>
              <a:ext cx="42510" cy="42577"/>
            </a:xfrm>
            <a:custGeom>
              <a:avLst/>
              <a:gdLst/>
              <a:ahLst/>
              <a:cxnLst/>
              <a:rect l="l" t="t" r="r" b="b"/>
              <a:pathLst>
                <a:path w="640" h="641" extrusionOk="0">
                  <a:moveTo>
                    <a:pt x="471" y="1"/>
                  </a:moveTo>
                  <a:lnTo>
                    <a:pt x="438" y="34"/>
                  </a:lnTo>
                  <a:lnTo>
                    <a:pt x="404" y="68"/>
                  </a:lnTo>
                  <a:lnTo>
                    <a:pt x="370" y="102"/>
                  </a:lnTo>
                  <a:lnTo>
                    <a:pt x="370" y="236"/>
                  </a:lnTo>
                  <a:lnTo>
                    <a:pt x="370" y="270"/>
                  </a:lnTo>
                  <a:lnTo>
                    <a:pt x="135" y="337"/>
                  </a:lnTo>
                  <a:lnTo>
                    <a:pt x="101" y="203"/>
                  </a:lnTo>
                  <a:lnTo>
                    <a:pt x="101" y="169"/>
                  </a:lnTo>
                  <a:lnTo>
                    <a:pt x="67" y="169"/>
                  </a:lnTo>
                  <a:lnTo>
                    <a:pt x="0" y="203"/>
                  </a:lnTo>
                  <a:lnTo>
                    <a:pt x="0" y="371"/>
                  </a:lnTo>
                  <a:lnTo>
                    <a:pt x="0" y="405"/>
                  </a:lnTo>
                  <a:lnTo>
                    <a:pt x="34" y="438"/>
                  </a:lnTo>
                  <a:lnTo>
                    <a:pt x="67" y="607"/>
                  </a:lnTo>
                  <a:lnTo>
                    <a:pt x="135" y="640"/>
                  </a:lnTo>
                  <a:lnTo>
                    <a:pt x="168" y="640"/>
                  </a:lnTo>
                  <a:lnTo>
                    <a:pt x="202" y="607"/>
                  </a:lnTo>
                  <a:lnTo>
                    <a:pt x="202" y="539"/>
                  </a:lnTo>
                  <a:lnTo>
                    <a:pt x="168" y="472"/>
                  </a:lnTo>
                  <a:lnTo>
                    <a:pt x="404" y="438"/>
                  </a:lnTo>
                  <a:lnTo>
                    <a:pt x="438" y="539"/>
                  </a:lnTo>
                  <a:lnTo>
                    <a:pt x="505" y="640"/>
                  </a:lnTo>
                  <a:lnTo>
                    <a:pt x="539" y="640"/>
                  </a:lnTo>
                  <a:lnTo>
                    <a:pt x="572" y="607"/>
                  </a:lnTo>
                  <a:lnTo>
                    <a:pt x="572" y="506"/>
                  </a:lnTo>
                  <a:lnTo>
                    <a:pt x="539" y="371"/>
                  </a:lnTo>
                  <a:lnTo>
                    <a:pt x="640" y="337"/>
                  </a:lnTo>
                  <a:lnTo>
                    <a:pt x="640" y="270"/>
                  </a:lnTo>
                  <a:lnTo>
                    <a:pt x="640" y="236"/>
                  </a:lnTo>
                  <a:lnTo>
                    <a:pt x="640" y="203"/>
                  </a:lnTo>
                  <a:lnTo>
                    <a:pt x="572" y="203"/>
                  </a:lnTo>
                  <a:lnTo>
                    <a:pt x="505" y="236"/>
                  </a:lnTo>
                  <a:lnTo>
                    <a:pt x="505" y="169"/>
                  </a:lnTo>
                  <a:lnTo>
                    <a:pt x="505" y="102"/>
                  </a:lnTo>
                  <a:lnTo>
                    <a:pt x="539" y="34"/>
                  </a:lnTo>
                  <a:lnTo>
                    <a:pt x="505" y="34"/>
                  </a:lnTo>
                  <a:lnTo>
                    <a:pt x="4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7" name="Google Shape;647;p4"/>
            <p:cNvSpPr/>
            <p:nvPr/>
          </p:nvSpPr>
          <p:spPr>
            <a:xfrm>
              <a:off x="3218940" y="6005230"/>
              <a:ext cx="145465" cy="147657"/>
            </a:xfrm>
            <a:custGeom>
              <a:avLst/>
              <a:gdLst/>
              <a:ahLst/>
              <a:cxnLst/>
              <a:rect l="l" t="t" r="r" b="b"/>
              <a:pathLst>
                <a:path w="2190" h="2223" extrusionOk="0">
                  <a:moveTo>
                    <a:pt x="1819" y="0"/>
                  </a:moveTo>
                  <a:lnTo>
                    <a:pt x="1314" y="68"/>
                  </a:lnTo>
                  <a:lnTo>
                    <a:pt x="775" y="169"/>
                  </a:lnTo>
                  <a:lnTo>
                    <a:pt x="371" y="202"/>
                  </a:lnTo>
                  <a:lnTo>
                    <a:pt x="169" y="236"/>
                  </a:lnTo>
                  <a:lnTo>
                    <a:pt x="1" y="303"/>
                  </a:lnTo>
                  <a:lnTo>
                    <a:pt x="169" y="404"/>
                  </a:lnTo>
                  <a:lnTo>
                    <a:pt x="338" y="404"/>
                  </a:lnTo>
                  <a:lnTo>
                    <a:pt x="674" y="371"/>
                  </a:lnTo>
                  <a:lnTo>
                    <a:pt x="1213" y="303"/>
                  </a:lnTo>
                  <a:lnTo>
                    <a:pt x="1752" y="202"/>
                  </a:lnTo>
                  <a:lnTo>
                    <a:pt x="1752" y="371"/>
                  </a:lnTo>
                  <a:lnTo>
                    <a:pt x="1785" y="573"/>
                  </a:lnTo>
                  <a:lnTo>
                    <a:pt x="1853" y="943"/>
                  </a:lnTo>
                  <a:lnTo>
                    <a:pt x="1920" y="1381"/>
                  </a:lnTo>
                  <a:lnTo>
                    <a:pt x="1954" y="1617"/>
                  </a:lnTo>
                  <a:lnTo>
                    <a:pt x="2021" y="1852"/>
                  </a:lnTo>
                  <a:lnTo>
                    <a:pt x="1011" y="1953"/>
                  </a:lnTo>
                  <a:lnTo>
                    <a:pt x="674" y="1987"/>
                  </a:lnTo>
                  <a:lnTo>
                    <a:pt x="506" y="2054"/>
                  </a:lnTo>
                  <a:lnTo>
                    <a:pt x="371" y="2155"/>
                  </a:lnTo>
                  <a:lnTo>
                    <a:pt x="540" y="2223"/>
                  </a:lnTo>
                  <a:lnTo>
                    <a:pt x="708" y="2223"/>
                  </a:lnTo>
                  <a:lnTo>
                    <a:pt x="1045" y="2155"/>
                  </a:lnTo>
                  <a:lnTo>
                    <a:pt x="2122" y="2021"/>
                  </a:lnTo>
                  <a:lnTo>
                    <a:pt x="2189" y="1987"/>
                  </a:lnTo>
                  <a:lnTo>
                    <a:pt x="2189" y="1953"/>
                  </a:lnTo>
                  <a:lnTo>
                    <a:pt x="2189" y="1886"/>
                  </a:lnTo>
                  <a:lnTo>
                    <a:pt x="2156" y="1852"/>
                  </a:lnTo>
                  <a:lnTo>
                    <a:pt x="2156" y="1617"/>
                  </a:lnTo>
                  <a:lnTo>
                    <a:pt x="2122" y="1381"/>
                  </a:lnTo>
                  <a:lnTo>
                    <a:pt x="2055" y="910"/>
                  </a:lnTo>
                  <a:lnTo>
                    <a:pt x="1987" y="539"/>
                  </a:lnTo>
                  <a:lnTo>
                    <a:pt x="1954" y="337"/>
                  </a:lnTo>
                  <a:lnTo>
                    <a:pt x="1886" y="169"/>
                  </a:lnTo>
                  <a:lnTo>
                    <a:pt x="1920" y="101"/>
                  </a:lnTo>
                  <a:lnTo>
                    <a:pt x="1920" y="68"/>
                  </a:lnTo>
                  <a:lnTo>
                    <a:pt x="1886" y="34"/>
                  </a:lnTo>
                  <a:lnTo>
                    <a:pt x="181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8" name="Google Shape;648;p4"/>
            <p:cNvSpPr/>
            <p:nvPr/>
          </p:nvSpPr>
          <p:spPr>
            <a:xfrm>
              <a:off x="3261451" y="5835254"/>
              <a:ext cx="154366" cy="156624"/>
            </a:xfrm>
            <a:custGeom>
              <a:avLst/>
              <a:gdLst/>
              <a:ahLst/>
              <a:cxnLst/>
              <a:rect l="l" t="t" r="r" b="b"/>
              <a:pathLst>
                <a:path w="2324" h="2358" extrusionOk="0">
                  <a:moveTo>
                    <a:pt x="1920" y="1"/>
                  </a:moveTo>
                  <a:lnTo>
                    <a:pt x="1920" y="34"/>
                  </a:lnTo>
                  <a:lnTo>
                    <a:pt x="1920" y="102"/>
                  </a:lnTo>
                  <a:lnTo>
                    <a:pt x="1617" y="102"/>
                  </a:lnTo>
                  <a:lnTo>
                    <a:pt x="1314" y="135"/>
                  </a:lnTo>
                  <a:lnTo>
                    <a:pt x="708" y="270"/>
                  </a:lnTo>
                  <a:lnTo>
                    <a:pt x="371" y="304"/>
                  </a:lnTo>
                  <a:lnTo>
                    <a:pt x="169" y="337"/>
                  </a:lnTo>
                  <a:lnTo>
                    <a:pt x="102" y="371"/>
                  </a:lnTo>
                  <a:lnTo>
                    <a:pt x="68" y="405"/>
                  </a:lnTo>
                  <a:lnTo>
                    <a:pt x="68" y="438"/>
                  </a:lnTo>
                  <a:lnTo>
                    <a:pt x="34" y="405"/>
                  </a:lnTo>
                  <a:lnTo>
                    <a:pt x="1" y="405"/>
                  </a:lnTo>
                  <a:lnTo>
                    <a:pt x="1" y="607"/>
                  </a:lnTo>
                  <a:lnTo>
                    <a:pt x="1" y="842"/>
                  </a:lnTo>
                  <a:lnTo>
                    <a:pt x="102" y="1280"/>
                  </a:lnTo>
                  <a:lnTo>
                    <a:pt x="236" y="2290"/>
                  </a:lnTo>
                  <a:lnTo>
                    <a:pt x="270" y="2324"/>
                  </a:lnTo>
                  <a:lnTo>
                    <a:pt x="337" y="2357"/>
                  </a:lnTo>
                  <a:lnTo>
                    <a:pt x="371" y="2324"/>
                  </a:lnTo>
                  <a:lnTo>
                    <a:pt x="405" y="2290"/>
                  </a:lnTo>
                  <a:lnTo>
                    <a:pt x="640" y="2290"/>
                  </a:lnTo>
                  <a:lnTo>
                    <a:pt x="910" y="2256"/>
                  </a:lnTo>
                  <a:lnTo>
                    <a:pt x="1381" y="2189"/>
                  </a:lnTo>
                  <a:lnTo>
                    <a:pt x="1785" y="2122"/>
                  </a:lnTo>
                  <a:lnTo>
                    <a:pt x="2021" y="2088"/>
                  </a:lnTo>
                  <a:lnTo>
                    <a:pt x="2088" y="2021"/>
                  </a:lnTo>
                  <a:lnTo>
                    <a:pt x="2155" y="1953"/>
                  </a:lnTo>
                  <a:lnTo>
                    <a:pt x="2054" y="1886"/>
                  </a:lnTo>
                  <a:lnTo>
                    <a:pt x="1684" y="1886"/>
                  </a:lnTo>
                  <a:lnTo>
                    <a:pt x="1213" y="1987"/>
                  </a:lnTo>
                  <a:lnTo>
                    <a:pt x="809" y="2021"/>
                  </a:lnTo>
                  <a:lnTo>
                    <a:pt x="607" y="2054"/>
                  </a:lnTo>
                  <a:lnTo>
                    <a:pt x="405" y="2122"/>
                  </a:lnTo>
                  <a:lnTo>
                    <a:pt x="236" y="1112"/>
                  </a:lnTo>
                  <a:lnTo>
                    <a:pt x="203" y="809"/>
                  </a:lnTo>
                  <a:lnTo>
                    <a:pt x="102" y="539"/>
                  </a:lnTo>
                  <a:lnTo>
                    <a:pt x="203" y="539"/>
                  </a:lnTo>
                  <a:lnTo>
                    <a:pt x="203" y="472"/>
                  </a:lnTo>
                  <a:lnTo>
                    <a:pt x="1145" y="371"/>
                  </a:lnTo>
                  <a:lnTo>
                    <a:pt x="1549" y="304"/>
                  </a:lnTo>
                  <a:lnTo>
                    <a:pt x="1920" y="203"/>
                  </a:lnTo>
                  <a:lnTo>
                    <a:pt x="1987" y="539"/>
                  </a:lnTo>
                  <a:lnTo>
                    <a:pt x="2054" y="910"/>
                  </a:lnTo>
                  <a:lnTo>
                    <a:pt x="2088" y="1448"/>
                  </a:lnTo>
                  <a:lnTo>
                    <a:pt x="2122" y="1684"/>
                  </a:lnTo>
                  <a:lnTo>
                    <a:pt x="2155" y="1953"/>
                  </a:lnTo>
                  <a:lnTo>
                    <a:pt x="2189" y="1987"/>
                  </a:lnTo>
                  <a:lnTo>
                    <a:pt x="2223" y="2021"/>
                  </a:lnTo>
                  <a:lnTo>
                    <a:pt x="2290" y="1987"/>
                  </a:lnTo>
                  <a:lnTo>
                    <a:pt x="2324" y="1953"/>
                  </a:lnTo>
                  <a:lnTo>
                    <a:pt x="2324" y="1684"/>
                  </a:lnTo>
                  <a:lnTo>
                    <a:pt x="2324" y="1415"/>
                  </a:lnTo>
                  <a:lnTo>
                    <a:pt x="2223" y="876"/>
                  </a:lnTo>
                  <a:lnTo>
                    <a:pt x="2155" y="438"/>
                  </a:lnTo>
                  <a:lnTo>
                    <a:pt x="2088" y="236"/>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9" name="Google Shape;649;p4"/>
            <p:cNvSpPr/>
            <p:nvPr/>
          </p:nvSpPr>
          <p:spPr>
            <a:xfrm>
              <a:off x="3328538" y="5895632"/>
              <a:ext cx="42577" cy="49285"/>
            </a:xfrm>
            <a:custGeom>
              <a:avLst/>
              <a:gdLst/>
              <a:ahLst/>
              <a:cxnLst/>
              <a:rect l="l" t="t" r="r" b="b"/>
              <a:pathLst>
                <a:path w="641" h="742" extrusionOk="0">
                  <a:moveTo>
                    <a:pt x="135" y="1"/>
                  </a:moveTo>
                  <a:lnTo>
                    <a:pt x="68" y="68"/>
                  </a:lnTo>
                  <a:lnTo>
                    <a:pt x="34" y="135"/>
                  </a:lnTo>
                  <a:lnTo>
                    <a:pt x="1" y="304"/>
                  </a:lnTo>
                  <a:lnTo>
                    <a:pt x="1" y="506"/>
                  </a:lnTo>
                  <a:lnTo>
                    <a:pt x="34" y="674"/>
                  </a:lnTo>
                  <a:lnTo>
                    <a:pt x="68" y="741"/>
                  </a:lnTo>
                  <a:lnTo>
                    <a:pt x="135" y="741"/>
                  </a:lnTo>
                  <a:lnTo>
                    <a:pt x="405" y="708"/>
                  </a:lnTo>
                  <a:lnTo>
                    <a:pt x="506" y="640"/>
                  </a:lnTo>
                  <a:lnTo>
                    <a:pt x="607" y="573"/>
                  </a:lnTo>
                  <a:lnTo>
                    <a:pt x="640" y="506"/>
                  </a:lnTo>
                  <a:lnTo>
                    <a:pt x="607" y="472"/>
                  </a:lnTo>
                  <a:lnTo>
                    <a:pt x="405" y="472"/>
                  </a:lnTo>
                  <a:lnTo>
                    <a:pt x="203" y="539"/>
                  </a:lnTo>
                  <a:lnTo>
                    <a:pt x="203" y="270"/>
                  </a:lnTo>
                  <a:lnTo>
                    <a:pt x="203" y="135"/>
                  </a:lnTo>
                  <a:lnTo>
                    <a:pt x="203" y="68"/>
                  </a:lnTo>
                  <a:lnTo>
                    <a:pt x="16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0" name="Google Shape;650;p4"/>
            <p:cNvSpPr/>
            <p:nvPr/>
          </p:nvSpPr>
          <p:spPr>
            <a:xfrm>
              <a:off x="3210040" y="5707790"/>
              <a:ext cx="29093" cy="134240"/>
            </a:xfrm>
            <a:custGeom>
              <a:avLst/>
              <a:gdLst/>
              <a:ahLst/>
              <a:cxnLst/>
              <a:rect l="l" t="t" r="r" b="b"/>
              <a:pathLst>
                <a:path w="438" h="2021" extrusionOk="0">
                  <a:moveTo>
                    <a:pt x="34" y="1"/>
                  </a:moveTo>
                  <a:lnTo>
                    <a:pt x="0" y="34"/>
                  </a:lnTo>
                  <a:lnTo>
                    <a:pt x="0" y="270"/>
                  </a:lnTo>
                  <a:lnTo>
                    <a:pt x="0" y="506"/>
                  </a:lnTo>
                  <a:lnTo>
                    <a:pt x="101" y="943"/>
                  </a:lnTo>
                  <a:lnTo>
                    <a:pt x="169" y="1482"/>
                  </a:lnTo>
                  <a:lnTo>
                    <a:pt x="236" y="1718"/>
                  </a:lnTo>
                  <a:lnTo>
                    <a:pt x="337" y="1987"/>
                  </a:lnTo>
                  <a:lnTo>
                    <a:pt x="371" y="2021"/>
                  </a:lnTo>
                  <a:lnTo>
                    <a:pt x="404" y="2021"/>
                  </a:lnTo>
                  <a:lnTo>
                    <a:pt x="438" y="1987"/>
                  </a:lnTo>
                  <a:lnTo>
                    <a:pt x="438" y="1953"/>
                  </a:lnTo>
                  <a:lnTo>
                    <a:pt x="438" y="1684"/>
                  </a:lnTo>
                  <a:lnTo>
                    <a:pt x="371" y="1415"/>
                  </a:lnTo>
                  <a:lnTo>
                    <a:pt x="270" y="910"/>
                  </a:lnTo>
                  <a:lnTo>
                    <a:pt x="202" y="472"/>
                  </a:lnTo>
                  <a:lnTo>
                    <a:pt x="169" y="270"/>
                  </a:lnTo>
                  <a:lnTo>
                    <a:pt x="101" y="34"/>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1" name="Google Shape;651;p4"/>
            <p:cNvSpPr/>
            <p:nvPr/>
          </p:nvSpPr>
          <p:spPr>
            <a:xfrm>
              <a:off x="3160821" y="5922467"/>
              <a:ext cx="47027" cy="44835"/>
            </a:xfrm>
            <a:custGeom>
              <a:avLst/>
              <a:gdLst/>
              <a:ahLst/>
              <a:cxnLst/>
              <a:rect l="l" t="t" r="r" b="b"/>
              <a:pathLst>
                <a:path w="708" h="675" extrusionOk="0">
                  <a:moveTo>
                    <a:pt x="1" y="1"/>
                  </a:moveTo>
                  <a:lnTo>
                    <a:pt x="1" y="102"/>
                  </a:lnTo>
                  <a:lnTo>
                    <a:pt x="1" y="236"/>
                  </a:lnTo>
                  <a:lnTo>
                    <a:pt x="68" y="573"/>
                  </a:lnTo>
                  <a:lnTo>
                    <a:pt x="102" y="607"/>
                  </a:lnTo>
                  <a:lnTo>
                    <a:pt x="135" y="640"/>
                  </a:lnTo>
                  <a:lnTo>
                    <a:pt x="169" y="640"/>
                  </a:lnTo>
                  <a:lnTo>
                    <a:pt x="203" y="607"/>
                  </a:lnTo>
                  <a:lnTo>
                    <a:pt x="371" y="405"/>
                  </a:lnTo>
                  <a:lnTo>
                    <a:pt x="371" y="438"/>
                  </a:lnTo>
                  <a:lnTo>
                    <a:pt x="405" y="472"/>
                  </a:lnTo>
                  <a:lnTo>
                    <a:pt x="472" y="573"/>
                  </a:lnTo>
                  <a:lnTo>
                    <a:pt x="573" y="674"/>
                  </a:lnTo>
                  <a:lnTo>
                    <a:pt x="674" y="674"/>
                  </a:lnTo>
                  <a:lnTo>
                    <a:pt x="674" y="640"/>
                  </a:lnTo>
                  <a:lnTo>
                    <a:pt x="674" y="573"/>
                  </a:lnTo>
                  <a:lnTo>
                    <a:pt x="607" y="506"/>
                  </a:lnTo>
                  <a:lnTo>
                    <a:pt x="506" y="405"/>
                  </a:lnTo>
                  <a:lnTo>
                    <a:pt x="472" y="371"/>
                  </a:lnTo>
                  <a:lnTo>
                    <a:pt x="405" y="371"/>
                  </a:lnTo>
                  <a:lnTo>
                    <a:pt x="472" y="304"/>
                  </a:lnTo>
                  <a:lnTo>
                    <a:pt x="573" y="203"/>
                  </a:lnTo>
                  <a:lnTo>
                    <a:pt x="607" y="203"/>
                  </a:lnTo>
                  <a:lnTo>
                    <a:pt x="640" y="169"/>
                  </a:lnTo>
                  <a:lnTo>
                    <a:pt x="708" y="102"/>
                  </a:lnTo>
                  <a:lnTo>
                    <a:pt x="708" y="68"/>
                  </a:lnTo>
                  <a:lnTo>
                    <a:pt x="674" y="34"/>
                  </a:lnTo>
                  <a:lnTo>
                    <a:pt x="607" y="1"/>
                  </a:lnTo>
                  <a:lnTo>
                    <a:pt x="506" y="1"/>
                  </a:lnTo>
                  <a:lnTo>
                    <a:pt x="405" y="135"/>
                  </a:lnTo>
                  <a:lnTo>
                    <a:pt x="304" y="236"/>
                  </a:lnTo>
                  <a:lnTo>
                    <a:pt x="203" y="405"/>
                  </a:lnTo>
                  <a:lnTo>
                    <a:pt x="169" y="270"/>
                  </a:lnTo>
                  <a:lnTo>
                    <a:pt x="135" y="135"/>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2" name="Google Shape;652;p4"/>
            <p:cNvSpPr/>
            <p:nvPr/>
          </p:nvSpPr>
          <p:spPr>
            <a:xfrm>
              <a:off x="3093734" y="6081283"/>
              <a:ext cx="58186" cy="44769"/>
            </a:xfrm>
            <a:custGeom>
              <a:avLst/>
              <a:gdLst/>
              <a:ahLst/>
              <a:cxnLst/>
              <a:rect l="l" t="t" r="r" b="b"/>
              <a:pathLst>
                <a:path w="876" h="674" extrusionOk="0">
                  <a:moveTo>
                    <a:pt x="640" y="0"/>
                  </a:moveTo>
                  <a:lnTo>
                    <a:pt x="607" y="34"/>
                  </a:lnTo>
                  <a:lnTo>
                    <a:pt x="371" y="337"/>
                  </a:lnTo>
                  <a:lnTo>
                    <a:pt x="169" y="68"/>
                  </a:lnTo>
                  <a:lnTo>
                    <a:pt x="102" y="34"/>
                  </a:lnTo>
                  <a:lnTo>
                    <a:pt x="68" y="34"/>
                  </a:lnTo>
                  <a:lnTo>
                    <a:pt x="34" y="68"/>
                  </a:lnTo>
                  <a:lnTo>
                    <a:pt x="1" y="135"/>
                  </a:lnTo>
                  <a:lnTo>
                    <a:pt x="102" y="606"/>
                  </a:lnTo>
                  <a:lnTo>
                    <a:pt x="102" y="674"/>
                  </a:lnTo>
                  <a:lnTo>
                    <a:pt x="236" y="674"/>
                  </a:lnTo>
                  <a:lnTo>
                    <a:pt x="236" y="606"/>
                  </a:lnTo>
                  <a:lnTo>
                    <a:pt x="203" y="404"/>
                  </a:lnTo>
                  <a:lnTo>
                    <a:pt x="203" y="404"/>
                  </a:lnTo>
                  <a:lnTo>
                    <a:pt x="337" y="539"/>
                  </a:lnTo>
                  <a:lnTo>
                    <a:pt x="405" y="573"/>
                  </a:lnTo>
                  <a:lnTo>
                    <a:pt x="472" y="539"/>
                  </a:lnTo>
                  <a:lnTo>
                    <a:pt x="607" y="337"/>
                  </a:lnTo>
                  <a:lnTo>
                    <a:pt x="640" y="472"/>
                  </a:lnTo>
                  <a:lnTo>
                    <a:pt x="741" y="606"/>
                  </a:lnTo>
                  <a:lnTo>
                    <a:pt x="775" y="640"/>
                  </a:lnTo>
                  <a:lnTo>
                    <a:pt x="842" y="606"/>
                  </a:lnTo>
                  <a:lnTo>
                    <a:pt x="876" y="573"/>
                  </a:lnTo>
                  <a:lnTo>
                    <a:pt x="876" y="505"/>
                  </a:lnTo>
                  <a:lnTo>
                    <a:pt x="775" y="303"/>
                  </a:lnTo>
                  <a:lnTo>
                    <a:pt x="741" y="101"/>
                  </a:lnTo>
                  <a:lnTo>
                    <a:pt x="741" y="34"/>
                  </a:lnTo>
                  <a:lnTo>
                    <a:pt x="70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3" name="Google Shape;653;p4"/>
            <p:cNvSpPr/>
            <p:nvPr/>
          </p:nvSpPr>
          <p:spPr>
            <a:xfrm>
              <a:off x="3100443" y="5859897"/>
              <a:ext cx="154366" cy="158816"/>
            </a:xfrm>
            <a:custGeom>
              <a:avLst/>
              <a:gdLst/>
              <a:ahLst/>
              <a:cxnLst/>
              <a:rect l="l" t="t" r="r" b="b"/>
              <a:pathLst>
                <a:path w="2324" h="2391" extrusionOk="0">
                  <a:moveTo>
                    <a:pt x="1920" y="135"/>
                  </a:moveTo>
                  <a:lnTo>
                    <a:pt x="2021" y="1044"/>
                  </a:lnTo>
                  <a:lnTo>
                    <a:pt x="2122" y="1953"/>
                  </a:lnTo>
                  <a:lnTo>
                    <a:pt x="1684" y="2020"/>
                  </a:lnTo>
                  <a:lnTo>
                    <a:pt x="1280" y="2121"/>
                  </a:lnTo>
                  <a:lnTo>
                    <a:pt x="876" y="2188"/>
                  </a:lnTo>
                  <a:lnTo>
                    <a:pt x="506" y="2256"/>
                  </a:lnTo>
                  <a:lnTo>
                    <a:pt x="472" y="2256"/>
                  </a:lnTo>
                  <a:lnTo>
                    <a:pt x="472" y="2222"/>
                  </a:lnTo>
                  <a:lnTo>
                    <a:pt x="438" y="1784"/>
                  </a:lnTo>
                  <a:lnTo>
                    <a:pt x="371" y="1313"/>
                  </a:lnTo>
                  <a:lnTo>
                    <a:pt x="270" y="875"/>
                  </a:lnTo>
                  <a:lnTo>
                    <a:pt x="135" y="438"/>
                  </a:lnTo>
                  <a:lnTo>
                    <a:pt x="1044" y="337"/>
                  </a:lnTo>
                  <a:lnTo>
                    <a:pt x="1482" y="236"/>
                  </a:lnTo>
                  <a:lnTo>
                    <a:pt x="1920" y="135"/>
                  </a:lnTo>
                  <a:close/>
                  <a:moveTo>
                    <a:pt x="1920" y="0"/>
                  </a:moveTo>
                  <a:lnTo>
                    <a:pt x="1482" y="34"/>
                  </a:lnTo>
                  <a:lnTo>
                    <a:pt x="1011" y="101"/>
                  </a:lnTo>
                  <a:lnTo>
                    <a:pt x="68" y="269"/>
                  </a:lnTo>
                  <a:lnTo>
                    <a:pt x="34" y="269"/>
                  </a:lnTo>
                  <a:lnTo>
                    <a:pt x="1" y="337"/>
                  </a:lnTo>
                  <a:lnTo>
                    <a:pt x="1" y="370"/>
                  </a:lnTo>
                  <a:lnTo>
                    <a:pt x="68" y="404"/>
                  </a:lnTo>
                  <a:lnTo>
                    <a:pt x="102" y="875"/>
                  </a:lnTo>
                  <a:lnTo>
                    <a:pt x="135" y="1347"/>
                  </a:lnTo>
                  <a:lnTo>
                    <a:pt x="236" y="1818"/>
                  </a:lnTo>
                  <a:lnTo>
                    <a:pt x="337" y="2256"/>
                  </a:lnTo>
                  <a:lnTo>
                    <a:pt x="337" y="2289"/>
                  </a:lnTo>
                  <a:lnTo>
                    <a:pt x="371" y="2323"/>
                  </a:lnTo>
                  <a:lnTo>
                    <a:pt x="438" y="2289"/>
                  </a:lnTo>
                  <a:lnTo>
                    <a:pt x="472" y="2357"/>
                  </a:lnTo>
                  <a:lnTo>
                    <a:pt x="506" y="2390"/>
                  </a:lnTo>
                  <a:lnTo>
                    <a:pt x="910" y="2390"/>
                  </a:lnTo>
                  <a:lnTo>
                    <a:pt x="1314" y="2323"/>
                  </a:lnTo>
                  <a:lnTo>
                    <a:pt x="1751" y="2222"/>
                  </a:lnTo>
                  <a:lnTo>
                    <a:pt x="2122" y="2087"/>
                  </a:lnTo>
                  <a:lnTo>
                    <a:pt x="2122" y="2155"/>
                  </a:lnTo>
                  <a:lnTo>
                    <a:pt x="2155" y="2222"/>
                  </a:lnTo>
                  <a:lnTo>
                    <a:pt x="2290" y="2222"/>
                  </a:lnTo>
                  <a:lnTo>
                    <a:pt x="2324" y="2155"/>
                  </a:lnTo>
                  <a:lnTo>
                    <a:pt x="2324" y="1616"/>
                  </a:lnTo>
                  <a:lnTo>
                    <a:pt x="2256" y="1111"/>
                  </a:lnTo>
                  <a:lnTo>
                    <a:pt x="2189" y="572"/>
                  </a:lnTo>
                  <a:lnTo>
                    <a:pt x="2054" y="67"/>
                  </a:lnTo>
                  <a:lnTo>
                    <a:pt x="2054" y="34"/>
                  </a:lnTo>
                  <a:lnTo>
                    <a:pt x="1987" y="34"/>
                  </a:lnTo>
                  <a:lnTo>
                    <a:pt x="198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4" name="Google Shape;654;p4"/>
            <p:cNvSpPr/>
            <p:nvPr/>
          </p:nvSpPr>
          <p:spPr>
            <a:xfrm>
              <a:off x="3420267" y="6161787"/>
              <a:ext cx="24643" cy="149849"/>
            </a:xfrm>
            <a:custGeom>
              <a:avLst/>
              <a:gdLst/>
              <a:ahLst/>
              <a:cxnLst/>
              <a:rect l="l" t="t" r="r" b="b"/>
              <a:pathLst>
                <a:path w="371" h="2256" extrusionOk="0">
                  <a:moveTo>
                    <a:pt x="34" y="0"/>
                  </a:moveTo>
                  <a:lnTo>
                    <a:pt x="0" y="202"/>
                  </a:lnTo>
                  <a:lnTo>
                    <a:pt x="0" y="438"/>
                  </a:lnTo>
                  <a:lnTo>
                    <a:pt x="67" y="876"/>
                  </a:lnTo>
                  <a:lnTo>
                    <a:pt x="135" y="1549"/>
                  </a:lnTo>
                  <a:lnTo>
                    <a:pt x="168" y="1886"/>
                  </a:lnTo>
                  <a:lnTo>
                    <a:pt x="236" y="2222"/>
                  </a:lnTo>
                  <a:lnTo>
                    <a:pt x="269" y="2256"/>
                  </a:lnTo>
                  <a:lnTo>
                    <a:pt x="370" y="2256"/>
                  </a:lnTo>
                  <a:lnTo>
                    <a:pt x="370" y="2189"/>
                  </a:lnTo>
                  <a:lnTo>
                    <a:pt x="370" y="1953"/>
                  </a:lnTo>
                  <a:lnTo>
                    <a:pt x="370" y="1684"/>
                  </a:lnTo>
                  <a:lnTo>
                    <a:pt x="303" y="1179"/>
                  </a:lnTo>
                  <a:lnTo>
                    <a:pt x="236" y="573"/>
                  </a:lnTo>
                  <a:lnTo>
                    <a:pt x="168" y="270"/>
                  </a:lnTo>
                  <a:lnTo>
                    <a:pt x="6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5" name="Google Shape;655;p4"/>
            <p:cNvSpPr/>
            <p:nvPr/>
          </p:nvSpPr>
          <p:spPr>
            <a:xfrm>
              <a:off x="2138844" y="5710048"/>
              <a:ext cx="31351" cy="134240"/>
            </a:xfrm>
            <a:custGeom>
              <a:avLst/>
              <a:gdLst/>
              <a:ahLst/>
              <a:cxnLst/>
              <a:rect l="l" t="t" r="r" b="b"/>
              <a:pathLst>
                <a:path w="472" h="2021" extrusionOk="0">
                  <a:moveTo>
                    <a:pt x="34" y="0"/>
                  </a:moveTo>
                  <a:lnTo>
                    <a:pt x="34" y="34"/>
                  </a:lnTo>
                  <a:lnTo>
                    <a:pt x="0" y="34"/>
                  </a:lnTo>
                  <a:lnTo>
                    <a:pt x="0" y="270"/>
                  </a:lnTo>
                  <a:lnTo>
                    <a:pt x="34" y="505"/>
                  </a:lnTo>
                  <a:lnTo>
                    <a:pt x="101" y="943"/>
                  </a:lnTo>
                  <a:lnTo>
                    <a:pt x="169" y="1482"/>
                  </a:lnTo>
                  <a:lnTo>
                    <a:pt x="236" y="1717"/>
                  </a:lnTo>
                  <a:lnTo>
                    <a:pt x="337" y="1987"/>
                  </a:lnTo>
                  <a:lnTo>
                    <a:pt x="371" y="2020"/>
                  </a:lnTo>
                  <a:lnTo>
                    <a:pt x="404" y="2020"/>
                  </a:lnTo>
                  <a:lnTo>
                    <a:pt x="438" y="1987"/>
                  </a:lnTo>
                  <a:lnTo>
                    <a:pt x="472" y="1953"/>
                  </a:lnTo>
                  <a:lnTo>
                    <a:pt x="438" y="1684"/>
                  </a:lnTo>
                  <a:lnTo>
                    <a:pt x="371" y="1414"/>
                  </a:lnTo>
                  <a:lnTo>
                    <a:pt x="270" y="909"/>
                  </a:lnTo>
                  <a:lnTo>
                    <a:pt x="202" y="472"/>
                  </a:lnTo>
                  <a:lnTo>
                    <a:pt x="169" y="236"/>
                  </a:lnTo>
                  <a:lnTo>
                    <a:pt x="101" y="34"/>
                  </a:lnTo>
                  <a:lnTo>
                    <a:pt x="6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6" name="Google Shape;656;p4"/>
            <p:cNvSpPr/>
            <p:nvPr/>
          </p:nvSpPr>
          <p:spPr>
            <a:xfrm>
              <a:off x="2201481" y="5759201"/>
              <a:ext cx="44769" cy="60511"/>
            </a:xfrm>
            <a:custGeom>
              <a:avLst/>
              <a:gdLst/>
              <a:ahLst/>
              <a:cxnLst/>
              <a:rect l="l" t="t" r="r" b="b"/>
              <a:pathLst>
                <a:path w="674" h="911" extrusionOk="0">
                  <a:moveTo>
                    <a:pt x="370" y="1"/>
                  </a:moveTo>
                  <a:lnTo>
                    <a:pt x="236" y="35"/>
                  </a:lnTo>
                  <a:lnTo>
                    <a:pt x="168" y="68"/>
                  </a:lnTo>
                  <a:lnTo>
                    <a:pt x="101" y="136"/>
                  </a:lnTo>
                  <a:lnTo>
                    <a:pt x="34" y="203"/>
                  </a:lnTo>
                  <a:lnTo>
                    <a:pt x="0" y="237"/>
                  </a:lnTo>
                  <a:lnTo>
                    <a:pt x="34" y="304"/>
                  </a:lnTo>
                  <a:lnTo>
                    <a:pt x="135" y="304"/>
                  </a:lnTo>
                  <a:lnTo>
                    <a:pt x="202" y="237"/>
                  </a:lnTo>
                  <a:lnTo>
                    <a:pt x="269" y="169"/>
                  </a:lnTo>
                  <a:lnTo>
                    <a:pt x="337" y="169"/>
                  </a:lnTo>
                  <a:lnTo>
                    <a:pt x="404" y="237"/>
                  </a:lnTo>
                  <a:lnTo>
                    <a:pt x="337" y="338"/>
                  </a:lnTo>
                  <a:lnTo>
                    <a:pt x="269" y="439"/>
                  </a:lnTo>
                  <a:lnTo>
                    <a:pt x="202" y="573"/>
                  </a:lnTo>
                  <a:lnTo>
                    <a:pt x="202" y="641"/>
                  </a:lnTo>
                  <a:lnTo>
                    <a:pt x="236" y="674"/>
                  </a:lnTo>
                  <a:lnTo>
                    <a:pt x="303" y="674"/>
                  </a:lnTo>
                  <a:lnTo>
                    <a:pt x="370" y="641"/>
                  </a:lnTo>
                  <a:lnTo>
                    <a:pt x="471" y="641"/>
                  </a:lnTo>
                  <a:lnTo>
                    <a:pt x="471" y="742"/>
                  </a:lnTo>
                  <a:lnTo>
                    <a:pt x="370" y="742"/>
                  </a:lnTo>
                  <a:lnTo>
                    <a:pt x="236" y="775"/>
                  </a:lnTo>
                  <a:lnTo>
                    <a:pt x="236" y="809"/>
                  </a:lnTo>
                  <a:lnTo>
                    <a:pt x="236" y="843"/>
                  </a:lnTo>
                  <a:lnTo>
                    <a:pt x="303" y="876"/>
                  </a:lnTo>
                  <a:lnTo>
                    <a:pt x="370" y="910"/>
                  </a:lnTo>
                  <a:lnTo>
                    <a:pt x="539" y="876"/>
                  </a:lnTo>
                  <a:lnTo>
                    <a:pt x="606" y="843"/>
                  </a:lnTo>
                  <a:lnTo>
                    <a:pt x="640" y="775"/>
                  </a:lnTo>
                  <a:lnTo>
                    <a:pt x="673" y="708"/>
                  </a:lnTo>
                  <a:lnTo>
                    <a:pt x="673" y="641"/>
                  </a:lnTo>
                  <a:lnTo>
                    <a:pt x="640" y="540"/>
                  </a:lnTo>
                  <a:lnTo>
                    <a:pt x="572" y="506"/>
                  </a:lnTo>
                  <a:lnTo>
                    <a:pt x="505" y="472"/>
                  </a:lnTo>
                  <a:lnTo>
                    <a:pt x="404" y="472"/>
                  </a:lnTo>
                  <a:lnTo>
                    <a:pt x="539" y="304"/>
                  </a:lnTo>
                  <a:lnTo>
                    <a:pt x="539" y="203"/>
                  </a:lnTo>
                  <a:lnTo>
                    <a:pt x="505" y="68"/>
                  </a:lnTo>
                  <a:lnTo>
                    <a:pt x="438" y="35"/>
                  </a:lnTo>
                  <a:lnTo>
                    <a:pt x="3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7" name="Google Shape;657;p4"/>
            <p:cNvSpPr/>
            <p:nvPr/>
          </p:nvSpPr>
          <p:spPr>
            <a:xfrm>
              <a:off x="2051631" y="6079025"/>
              <a:ext cx="33610" cy="49285"/>
            </a:xfrm>
            <a:custGeom>
              <a:avLst/>
              <a:gdLst/>
              <a:ahLst/>
              <a:cxnLst/>
              <a:rect l="l" t="t" r="r" b="b"/>
              <a:pathLst>
                <a:path w="506" h="742" extrusionOk="0">
                  <a:moveTo>
                    <a:pt x="169" y="1"/>
                  </a:moveTo>
                  <a:lnTo>
                    <a:pt x="135" y="34"/>
                  </a:lnTo>
                  <a:lnTo>
                    <a:pt x="101" y="68"/>
                  </a:lnTo>
                  <a:lnTo>
                    <a:pt x="34" y="438"/>
                  </a:lnTo>
                  <a:lnTo>
                    <a:pt x="0" y="573"/>
                  </a:lnTo>
                  <a:lnTo>
                    <a:pt x="0" y="640"/>
                  </a:lnTo>
                  <a:lnTo>
                    <a:pt x="0" y="708"/>
                  </a:lnTo>
                  <a:lnTo>
                    <a:pt x="34" y="741"/>
                  </a:lnTo>
                  <a:lnTo>
                    <a:pt x="68" y="741"/>
                  </a:lnTo>
                  <a:lnTo>
                    <a:pt x="135" y="674"/>
                  </a:lnTo>
                  <a:lnTo>
                    <a:pt x="169" y="607"/>
                  </a:lnTo>
                  <a:lnTo>
                    <a:pt x="303" y="607"/>
                  </a:lnTo>
                  <a:lnTo>
                    <a:pt x="371" y="708"/>
                  </a:lnTo>
                  <a:lnTo>
                    <a:pt x="404" y="741"/>
                  </a:lnTo>
                  <a:lnTo>
                    <a:pt x="438" y="741"/>
                  </a:lnTo>
                  <a:lnTo>
                    <a:pt x="472" y="708"/>
                  </a:lnTo>
                  <a:lnTo>
                    <a:pt x="505" y="674"/>
                  </a:lnTo>
                  <a:lnTo>
                    <a:pt x="472" y="539"/>
                  </a:lnTo>
                  <a:lnTo>
                    <a:pt x="505" y="506"/>
                  </a:lnTo>
                  <a:lnTo>
                    <a:pt x="472" y="472"/>
                  </a:lnTo>
                  <a:lnTo>
                    <a:pt x="438" y="472"/>
                  </a:lnTo>
                  <a:lnTo>
                    <a:pt x="404" y="371"/>
                  </a:lnTo>
                  <a:lnTo>
                    <a:pt x="270" y="34"/>
                  </a:lnTo>
                  <a:lnTo>
                    <a:pt x="23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8" name="Google Shape;658;p4"/>
            <p:cNvSpPr/>
            <p:nvPr/>
          </p:nvSpPr>
          <p:spPr>
            <a:xfrm>
              <a:off x="1928617" y="6190814"/>
              <a:ext cx="152108" cy="167850"/>
            </a:xfrm>
            <a:custGeom>
              <a:avLst/>
              <a:gdLst/>
              <a:ahLst/>
              <a:cxnLst/>
              <a:rect l="l" t="t" r="r" b="b"/>
              <a:pathLst>
                <a:path w="2290" h="2527" extrusionOk="0">
                  <a:moveTo>
                    <a:pt x="1953" y="203"/>
                  </a:moveTo>
                  <a:lnTo>
                    <a:pt x="1953" y="641"/>
                  </a:lnTo>
                  <a:lnTo>
                    <a:pt x="1987" y="1112"/>
                  </a:lnTo>
                  <a:lnTo>
                    <a:pt x="2054" y="1583"/>
                  </a:lnTo>
                  <a:lnTo>
                    <a:pt x="2155" y="2021"/>
                  </a:lnTo>
                  <a:lnTo>
                    <a:pt x="2155" y="2055"/>
                  </a:lnTo>
                  <a:lnTo>
                    <a:pt x="2122" y="2055"/>
                  </a:lnTo>
                  <a:lnTo>
                    <a:pt x="1751" y="2088"/>
                  </a:lnTo>
                  <a:lnTo>
                    <a:pt x="1347" y="2156"/>
                  </a:lnTo>
                  <a:lnTo>
                    <a:pt x="910" y="2189"/>
                  </a:lnTo>
                  <a:lnTo>
                    <a:pt x="506" y="2257"/>
                  </a:lnTo>
                  <a:lnTo>
                    <a:pt x="304" y="1348"/>
                  </a:lnTo>
                  <a:lnTo>
                    <a:pt x="135" y="439"/>
                  </a:lnTo>
                  <a:lnTo>
                    <a:pt x="573" y="405"/>
                  </a:lnTo>
                  <a:lnTo>
                    <a:pt x="1044" y="371"/>
                  </a:lnTo>
                  <a:lnTo>
                    <a:pt x="1953" y="203"/>
                  </a:lnTo>
                  <a:close/>
                  <a:moveTo>
                    <a:pt x="1953" y="1"/>
                  </a:moveTo>
                  <a:lnTo>
                    <a:pt x="1011" y="169"/>
                  </a:lnTo>
                  <a:lnTo>
                    <a:pt x="539" y="203"/>
                  </a:lnTo>
                  <a:lnTo>
                    <a:pt x="102" y="304"/>
                  </a:lnTo>
                  <a:lnTo>
                    <a:pt x="68" y="338"/>
                  </a:lnTo>
                  <a:lnTo>
                    <a:pt x="34" y="371"/>
                  </a:lnTo>
                  <a:lnTo>
                    <a:pt x="1" y="371"/>
                  </a:lnTo>
                  <a:lnTo>
                    <a:pt x="1" y="439"/>
                  </a:lnTo>
                  <a:lnTo>
                    <a:pt x="34" y="944"/>
                  </a:lnTo>
                  <a:lnTo>
                    <a:pt x="102" y="1449"/>
                  </a:lnTo>
                  <a:lnTo>
                    <a:pt x="203" y="1987"/>
                  </a:lnTo>
                  <a:lnTo>
                    <a:pt x="371" y="2492"/>
                  </a:lnTo>
                  <a:lnTo>
                    <a:pt x="405" y="2526"/>
                  </a:lnTo>
                  <a:lnTo>
                    <a:pt x="472" y="2526"/>
                  </a:lnTo>
                  <a:lnTo>
                    <a:pt x="539" y="2492"/>
                  </a:lnTo>
                  <a:lnTo>
                    <a:pt x="539" y="2425"/>
                  </a:lnTo>
                  <a:lnTo>
                    <a:pt x="539" y="2358"/>
                  </a:lnTo>
                  <a:lnTo>
                    <a:pt x="943" y="2391"/>
                  </a:lnTo>
                  <a:lnTo>
                    <a:pt x="1347" y="2358"/>
                  </a:lnTo>
                  <a:lnTo>
                    <a:pt x="1785" y="2290"/>
                  </a:lnTo>
                  <a:lnTo>
                    <a:pt x="2155" y="2189"/>
                  </a:lnTo>
                  <a:lnTo>
                    <a:pt x="2189" y="2122"/>
                  </a:lnTo>
                  <a:lnTo>
                    <a:pt x="2189" y="2088"/>
                  </a:lnTo>
                  <a:lnTo>
                    <a:pt x="2256" y="2088"/>
                  </a:lnTo>
                  <a:lnTo>
                    <a:pt x="2290" y="2055"/>
                  </a:lnTo>
                  <a:lnTo>
                    <a:pt x="2290" y="1987"/>
                  </a:lnTo>
                  <a:lnTo>
                    <a:pt x="2256" y="1550"/>
                  </a:lnTo>
                  <a:lnTo>
                    <a:pt x="2189" y="1078"/>
                  </a:lnTo>
                  <a:lnTo>
                    <a:pt x="2122" y="607"/>
                  </a:lnTo>
                  <a:lnTo>
                    <a:pt x="2021" y="169"/>
                  </a:lnTo>
                  <a:lnTo>
                    <a:pt x="2054" y="102"/>
                  </a:lnTo>
                  <a:lnTo>
                    <a:pt x="2021" y="68"/>
                  </a:lnTo>
                  <a:lnTo>
                    <a:pt x="1987" y="35"/>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9" name="Google Shape;659;p4"/>
            <p:cNvSpPr/>
            <p:nvPr/>
          </p:nvSpPr>
          <p:spPr>
            <a:xfrm>
              <a:off x="2317720" y="5886732"/>
              <a:ext cx="31418" cy="13484"/>
            </a:xfrm>
            <a:custGeom>
              <a:avLst/>
              <a:gdLst/>
              <a:ahLst/>
              <a:cxnLst/>
              <a:rect l="l" t="t" r="r" b="b"/>
              <a:pathLst>
                <a:path w="473" h="203" extrusionOk="0">
                  <a:moveTo>
                    <a:pt x="405" y="0"/>
                  </a:moveTo>
                  <a:lnTo>
                    <a:pt x="337" y="34"/>
                  </a:lnTo>
                  <a:lnTo>
                    <a:pt x="270" y="34"/>
                  </a:lnTo>
                  <a:lnTo>
                    <a:pt x="102" y="67"/>
                  </a:lnTo>
                  <a:lnTo>
                    <a:pt x="68" y="67"/>
                  </a:lnTo>
                  <a:lnTo>
                    <a:pt x="1" y="101"/>
                  </a:lnTo>
                  <a:lnTo>
                    <a:pt x="1" y="135"/>
                  </a:lnTo>
                  <a:lnTo>
                    <a:pt x="1" y="168"/>
                  </a:lnTo>
                  <a:lnTo>
                    <a:pt x="68" y="168"/>
                  </a:lnTo>
                  <a:lnTo>
                    <a:pt x="169" y="202"/>
                  </a:lnTo>
                  <a:lnTo>
                    <a:pt x="304" y="168"/>
                  </a:lnTo>
                  <a:lnTo>
                    <a:pt x="371" y="168"/>
                  </a:lnTo>
                  <a:lnTo>
                    <a:pt x="438" y="135"/>
                  </a:lnTo>
                  <a:lnTo>
                    <a:pt x="472" y="101"/>
                  </a:lnTo>
                  <a:lnTo>
                    <a:pt x="472" y="67"/>
                  </a:lnTo>
                  <a:lnTo>
                    <a:pt x="4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0" name="Google Shape;660;p4"/>
            <p:cNvSpPr/>
            <p:nvPr/>
          </p:nvSpPr>
          <p:spPr>
            <a:xfrm>
              <a:off x="2250633" y="5830804"/>
              <a:ext cx="154366" cy="152108"/>
            </a:xfrm>
            <a:custGeom>
              <a:avLst/>
              <a:gdLst/>
              <a:ahLst/>
              <a:cxnLst/>
              <a:rect l="l" t="t" r="r" b="b"/>
              <a:pathLst>
                <a:path w="2324" h="2290" extrusionOk="0">
                  <a:moveTo>
                    <a:pt x="1953" y="0"/>
                  </a:moveTo>
                  <a:lnTo>
                    <a:pt x="1953" y="34"/>
                  </a:lnTo>
                  <a:lnTo>
                    <a:pt x="1953" y="101"/>
                  </a:lnTo>
                  <a:lnTo>
                    <a:pt x="1448" y="101"/>
                  </a:lnTo>
                  <a:lnTo>
                    <a:pt x="943" y="169"/>
                  </a:lnTo>
                  <a:lnTo>
                    <a:pt x="472" y="169"/>
                  </a:lnTo>
                  <a:lnTo>
                    <a:pt x="270" y="236"/>
                  </a:lnTo>
                  <a:lnTo>
                    <a:pt x="169" y="270"/>
                  </a:lnTo>
                  <a:lnTo>
                    <a:pt x="102" y="337"/>
                  </a:lnTo>
                  <a:lnTo>
                    <a:pt x="270" y="404"/>
                  </a:lnTo>
                  <a:lnTo>
                    <a:pt x="438" y="404"/>
                  </a:lnTo>
                  <a:lnTo>
                    <a:pt x="809" y="371"/>
                  </a:lnTo>
                  <a:lnTo>
                    <a:pt x="1381" y="303"/>
                  </a:lnTo>
                  <a:lnTo>
                    <a:pt x="1953" y="270"/>
                  </a:lnTo>
                  <a:lnTo>
                    <a:pt x="1953" y="606"/>
                  </a:lnTo>
                  <a:lnTo>
                    <a:pt x="2021" y="909"/>
                  </a:lnTo>
                  <a:lnTo>
                    <a:pt x="2088" y="1347"/>
                  </a:lnTo>
                  <a:lnTo>
                    <a:pt x="2122" y="1583"/>
                  </a:lnTo>
                  <a:lnTo>
                    <a:pt x="2155" y="1785"/>
                  </a:lnTo>
                  <a:lnTo>
                    <a:pt x="1246" y="1919"/>
                  </a:lnTo>
                  <a:lnTo>
                    <a:pt x="809" y="1987"/>
                  </a:lnTo>
                  <a:lnTo>
                    <a:pt x="405" y="2121"/>
                  </a:lnTo>
                  <a:lnTo>
                    <a:pt x="304" y="1684"/>
                  </a:lnTo>
                  <a:lnTo>
                    <a:pt x="236" y="1246"/>
                  </a:lnTo>
                  <a:lnTo>
                    <a:pt x="203" y="775"/>
                  </a:lnTo>
                  <a:lnTo>
                    <a:pt x="169" y="573"/>
                  </a:lnTo>
                  <a:lnTo>
                    <a:pt x="68" y="371"/>
                  </a:lnTo>
                  <a:lnTo>
                    <a:pt x="1" y="505"/>
                  </a:lnTo>
                  <a:lnTo>
                    <a:pt x="1" y="640"/>
                  </a:lnTo>
                  <a:lnTo>
                    <a:pt x="1" y="943"/>
                  </a:lnTo>
                  <a:lnTo>
                    <a:pt x="102" y="1583"/>
                  </a:lnTo>
                  <a:lnTo>
                    <a:pt x="102" y="1751"/>
                  </a:lnTo>
                  <a:lnTo>
                    <a:pt x="135" y="1987"/>
                  </a:lnTo>
                  <a:lnTo>
                    <a:pt x="169" y="2088"/>
                  </a:lnTo>
                  <a:lnTo>
                    <a:pt x="203" y="2189"/>
                  </a:lnTo>
                  <a:lnTo>
                    <a:pt x="270" y="2256"/>
                  </a:lnTo>
                  <a:lnTo>
                    <a:pt x="371" y="2290"/>
                  </a:lnTo>
                  <a:lnTo>
                    <a:pt x="405" y="2256"/>
                  </a:lnTo>
                  <a:lnTo>
                    <a:pt x="405" y="2222"/>
                  </a:lnTo>
                  <a:lnTo>
                    <a:pt x="842" y="2222"/>
                  </a:lnTo>
                  <a:lnTo>
                    <a:pt x="1314" y="2155"/>
                  </a:lnTo>
                  <a:lnTo>
                    <a:pt x="2189" y="1987"/>
                  </a:lnTo>
                  <a:lnTo>
                    <a:pt x="2223" y="1953"/>
                  </a:lnTo>
                  <a:lnTo>
                    <a:pt x="2290" y="1987"/>
                  </a:lnTo>
                  <a:lnTo>
                    <a:pt x="2324" y="1953"/>
                  </a:lnTo>
                  <a:lnTo>
                    <a:pt x="2324" y="1717"/>
                  </a:lnTo>
                  <a:lnTo>
                    <a:pt x="2290" y="1482"/>
                  </a:lnTo>
                  <a:lnTo>
                    <a:pt x="2223" y="1044"/>
                  </a:lnTo>
                  <a:lnTo>
                    <a:pt x="2155" y="539"/>
                  </a:lnTo>
                  <a:lnTo>
                    <a:pt x="2088" y="270"/>
                  </a:lnTo>
                  <a:lnTo>
                    <a:pt x="20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1" name="Google Shape;661;p4"/>
            <p:cNvSpPr/>
            <p:nvPr/>
          </p:nvSpPr>
          <p:spPr>
            <a:xfrm>
              <a:off x="2313270" y="5895632"/>
              <a:ext cx="35868" cy="42577"/>
            </a:xfrm>
            <a:custGeom>
              <a:avLst/>
              <a:gdLst/>
              <a:ahLst/>
              <a:cxnLst/>
              <a:rect l="l" t="t" r="r" b="b"/>
              <a:pathLst>
                <a:path w="540" h="641" extrusionOk="0">
                  <a:moveTo>
                    <a:pt x="0" y="1"/>
                  </a:moveTo>
                  <a:lnTo>
                    <a:pt x="0" y="270"/>
                  </a:lnTo>
                  <a:lnTo>
                    <a:pt x="34" y="506"/>
                  </a:lnTo>
                  <a:lnTo>
                    <a:pt x="34" y="539"/>
                  </a:lnTo>
                  <a:lnTo>
                    <a:pt x="68" y="539"/>
                  </a:lnTo>
                  <a:lnTo>
                    <a:pt x="34" y="573"/>
                  </a:lnTo>
                  <a:lnTo>
                    <a:pt x="34" y="607"/>
                  </a:lnTo>
                  <a:lnTo>
                    <a:pt x="169" y="640"/>
                  </a:lnTo>
                  <a:lnTo>
                    <a:pt x="303" y="607"/>
                  </a:lnTo>
                  <a:lnTo>
                    <a:pt x="438" y="573"/>
                  </a:lnTo>
                  <a:lnTo>
                    <a:pt x="505" y="539"/>
                  </a:lnTo>
                  <a:lnTo>
                    <a:pt x="539" y="506"/>
                  </a:lnTo>
                  <a:lnTo>
                    <a:pt x="539" y="472"/>
                  </a:lnTo>
                  <a:lnTo>
                    <a:pt x="539" y="438"/>
                  </a:lnTo>
                  <a:lnTo>
                    <a:pt x="404" y="438"/>
                  </a:lnTo>
                  <a:lnTo>
                    <a:pt x="303" y="472"/>
                  </a:lnTo>
                  <a:lnTo>
                    <a:pt x="135" y="539"/>
                  </a:lnTo>
                  <a:lnTo>
                    <a:pt x="169" y="506"/>
                  </a:lnTo>
                  <a:lnTo>
                    <a:pt x="135" y="304"/>
                  </a:lnTo>
                  <a:lnTo>
                    <a:pt x="337" y="304"/>
                  </a:lnTo>
                  <a:lnTo>
                    <a:pt x="371" y="270"/>
                  </a:lnTo>
                  <a:lnTo>
                    <a:pt x="404" y="236"/>
                  </a:lnTo>
                  <a:lnTo>
                    <a:pt x="404" y="169"/>
                  </a:lnTo>
                  <a:lnTo>
                    <a:pt x="371" y="135"/>
                  </a:lnTo>
                  <a:lnTo>
                    <a:pt x="303" y="135"/>
                  </a:lnTo>
                  <a:lnTo>
                    <a:pt x="202" y="169"/>
                  </a:lnTo>
                  <a:lnTo>
                    <a:pt x="169" y="169"/>
                  </a:lnTo>
                  <a:lnTo>
                    <a:pt x="101" y="203"/>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2" name="Google Shape;662;p4"/>
            <p:cNvSpPr/>
            <p:nvPr/>
          </p:nvSpPr>
          <p:spPr>
            <a:xfrm>
              <a:off x="2067241" y="6333955"/>
              <a:ext cx="156624" cy="170042"/>
            </a:xfrm>
            <a:custGeom>
              <a:avLst/>
              <a:gdLst/>
              <a:ahLst/>
              <a:cxnLst/>
              <a:rect l="l" t="t" r="r" b="b"/>
              <a:pathLst>
                <a:path w="2358" h="2560" extrusionOk="0">
                  <a:moveTo>
                    <a:pt x="1886" y="203"/>
                  </a:moveTo>
                  <a:lnTo>
                    <a:pt x="1954" y="573"/>
                  </a:lnTo>
                  <a:lnTo>
                    <a:pt x="2021" y="943"/>
                  </a:lnTo>
                  <a:lnTo>
                    <a:pt x="2088" y="1549"/>
                  </a:lnTo>
                  <a:lnTo>
                    <a:pt x="2189" y="2155"/>
                  </a:lnTo>
                  <a:lnTo>
                    <a:pt x="1987" y="2155"/>
                  </a:lnTo>
                  <a:lnTo>
                    <a:pt x="1819" y="2189"/>
                  </a:lnTo>
                  <a:lnTo>
                    <a:pt x="1449" y="2223"/>
                  </a:lnTo>
                  <a:lnTo>
                    <a:pt x="977" y="2290"/>
                  </a:lnTo>
                  <a:lnTo>
                    <a:pt x="742" y="2357"/>
                  </a:lnTo>
                  <a:lnTo>
                    <a:pt x="540" y="2425"/>
                  </a:lnTo>
                  <a:lnTo>
                    <a:pt x="405" y="1785"/>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573"/>
                  </a:lnTo>
                  <a:lnTo>
                    <a:pt x="1" y="775"/>
                  </a:lnTo>
                  <a:lnTo>
                    <a:pt x="68" y="1213"/>
                  </a:lnTo>
                  <a:lnTo>
                    <a:pt x="203" y="1886"/>
                  </a:lnTo>
                  <a:lnTo>
                    <a:pt x="304" y="2223"/>
                  </a:lnTo>
                  <a:lnTo>
                    <a:pt x="405" y="2526"/>
                  </a:lnTo>
                  <a:lnTo>
                    <a:pt x="439" y="2559"/>
                  </a:lnTo>
                  <a:lnTo>
                    <a:pt x="506" y="2526"/>
                  </a:lnTo>
                  <a:lnTo>
                    <a:pt x="506" y="2559"/>
                  </a:lnTo>
                  <a:lnTo>
                    <a:pt x="742" y="2559"/>
                  </a:lnTo>
                  <a:lnTo>
                    <a:pt x="944" y="2526"/>
                  </a:lnTo>
                  <a:lnTo>
                    <a:pt x="1348" y="2458"/>
                  </a:lnTo>
                  <a:lnTo>
                    <a:pt x="1785" y="2391"/>
                  </a:lnTo>
                  <a:lnTo>
                    <a:pt x="2021" y="2357"/>
                  </a:lnTo>
                  <a:lnTo>
                    <a:pt x="2223" y="2324"/>
                  </a:lnTo>
                  <a:lnTo>
                    <a:pt x="2290" y="2324"/>
                  </a:lnTo>
                  <a:lnTo>
                    <a:pt x="2324" y="2290"/>
                  </a:lnTo>
                  <a:lnTo>
                    <a:pt x="2358" y="2256"/>
                  </a:lnTo>
                  <a:lnTo>
                    <a:pt x="2358" y="1987"/>
                  </a:lnTo>
                  <a:lnTo>
                    <a:pt x="2324" y="1650"/>
                  </a:lnTo>
                  <a:lnTo>
                    <a:pt x="2223" y="1044"/>
                  </a:lnTo>
                  <a:lnTo>
                    <a:pt x="2122" y="539"/>
                  </a:lnTo>
                  <a:lnTo>
                    <a:pt x="2088" y="304"/>
                  </a:lnTo>
                  <a:lnTo>
                    <a:pt x="1987" y="34"/>
                  </a:lnTo>
                  <a:lnTo>
                    <a:pt x="1954" y="34"/>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3" name="Google Shape;663;p4"/>
            <p:cNvSpPr/>
            <p:nvPr/>
          </p:nvSpPr>
          <p:spPr>
            <a:xfrm>
              <a:off x="3529798" y="5951560"/>
              <a:ext cx="152174" cy="167783"/>
            </a:xfrm>
            <a:custGeom>
              <a:avLst/>
              <a:gdLst/>
              <a:ahLst/>
              <a:cxnLst/>
              <a:rect l="l" t="t" r="r" b="b"/>
              <a:pathLst>
                <a:path w="2291" h="2526" extrusionOk="0">
                  <a:moveTo>
                    <a:pt x="1954" y="202"/>
                  </a:moveTo>
                  <a:lnTo>
                    <a:pt x="1954" y="640"/>
                  </a:lnTo>
                  <a:lnTo>
                    <a:pt x="1987" y="1111"/>
                  </a:lnTo>
                  <a:lnTo>
                    <a:pt x="2055" y="1583"/>
                  </a:lnTo>
                  <a:lnTo>
                    <a:pt x="2156" y="2021"/>
                  </a:lnTo>
                  <a:lnTo>
                    <a:pt x="2156" y="2054"/>
                  </a:lnTo>
                  <a:lnTo>
                    <a:pt x="1752" y="2088"/>
                  </a:lnTo>
                  <a:lnTo>
                    <a:pt x="1348" y="2155"/>
                  </a:lnTo>
                  <a:lnTo>
                    <a:pt x="910" y="2189"/>
                  </a:lnTo>
                  <a:lnTo>
                    <a:pt x="506" y="2223"/>
                  </a:lnTo>
                  <a:lnTo>
                    <a:pt x="304" y="1347"/>
                  </a:lnTo>
                  <a:lnTo>
                    <a:pt x="136" y="404"/>
                  </a:lnTo>
                  <a:lnTo>
                    <a:pt x="607" y="404"/>
                  </a:lnTo>
                  <a:lnTo>
                    <a:pt x="1045" y="371"/>
                  </a:lnTo>
                  <a:lnTo>
                    <a:pt x="1954" y="202"/>
                  </a:lnTo>
                  <a:close/>
                  <a:moveTo>
                    <a:pt x="1954" y="0"/>
                  </a:moveTo>
                  <a:lnTo>
                    <a:pt x="1011" y="135"/>
                  </a:lnTo>
                  <a:lnTo>
                    <a:pt x="573" y="202"/>
                  </a:lnTo>
                  <a:lnTo>
                    <a:pt x="102" y="303"/>
                  </a:lnTo>
                  <a:lnTo>
                    <a:pt x="68" y="303"/>
                  </a:lnTo>
                  <a:lnTo>
                    <a:pt x="35" y="371"/>
                  </a:lnTo>
                  <a:lnTo>
                    <a:pt x="1" y="371"/>
                  </a:lnTo>
                  <a:lnTo>
                    <a:pt x="1" y="404"/>
                  </a:lnTo>
                  <a:lnTo>
                    <a:pt x="35" y="943"/>
                  </a:lnTo>
                  <a:lnTo>
                    <a:pt x="102" y="1448"/>
                  </a:lnTo>
                  <a:lnTo>
                    <a:pt x="237" y="1987"/>
                  </a:lnTo>
                  <a:lnTo>
                    <a:pt x="371" y="2458"/>
                  </a:lnTo>
                  <a:lnTo>
                    <a:pt x="405" y="2526"/>
                  </a:lnTo>
                  <a:lnTo>
                    <a:pt x="472" y="2526"/>
                  </a:lnTo>
                  <a:lnTo>
                    <a:pt x="540" y="2492"/>
                  </a:lnTo>
                  <a:lnTo>
                    <a:pt x="540" y="2425"/>
                  </a:lnTo>
                  <a:lnTo>
                    <a:pt x="540" y="2357"/>
                  </a:lnTo>
                  <a:lnTo>
                    <a:pt x="944" y="2391"/>
                  </a:lnTo>
                  <a:lnTo>
                    <a:pt x="1381" y="2357"/>
                  </a:lnTo>
                  <a:lnTo>
                    <a:pt x="1785" y="2290"/>
                  </a:lnTo>
                  <a:lnTo>
                    <a:pt x="2156" y="2189"/>
                  </a:lnTo>
                  <a:lnTo>
                    <a:pt x="2189" y="2122"/>
                  </a:lnTo>
                  <a:lnTo>
                    <a:pt x="2189" y="2088"/>
                  </a:lnTo>
                  <a:lnTo>
                    <a:pt x="2257" y="2054"/>
                  </a:lnTo>
                  <a:lnTo>
                    <a:pt x="2290" y="2054"/>
                  </a:lnTo>
                  <a:lnTo>
                    <a:pt x="2290" y="1987"/>
                  </a:lnTo>
                  <a:lnTo>
                    <a:pt x="2257" y="1549"/>
                  </a:lnTo>
                  <a:lnTo>
                    <a:pt x="2189" y="1078"/>
                  </a:lnTo>
                  <a:lnTo>
                    <a:pt x="2122" y="606"/>
                  </a:lnTo>
                  <a:lnTo>
                    <a:pt x="2021" y="169"/>
                  </a:lnTo>
                  <a:lnTo>
                    <a:pt x="2055" y="101"/>
                  </a:lnTo>
                  <a:lnTo>
                    <a:pt x="2055" y="68"/>
                  </a:lnTo>
                  <a:lnTo>
                    <a:pt x="2021" y="34"/>
                  </a:lnTo>
                  <a:lnTo>
                    <a:pt x="195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4" name="Google Shape;664;p4"/>
            <p:cNvSpPr/>
            <p:nvPr/>
          </p:nvSpPr>
          <p:spPr>
            <a:xfrm>
              <a:off x="3424717" y="6125986"/>
              <a:ext cx="161075" cy="185651"/>
            </a:xfrm>
            <a:custGeom>
              <a:avLst/>
              <a:gdLst/>
              <a:ahLst/>
              <a:cxnLst/>
              <a:rect l="l" t="t" r="r" b="b"/>
              <a:pathLst>
                <a:path w="2425" h="2795" extrusionOk="0">
                  <a:moveTo>
                    <a:pt x="2021" y="1"/>
                  </a:moveTo>
                  <a:lnTo>
                    <a:pt x="2021" y="68"/>
                  </a:lnTo>
                  <a:lnTo>
                    <a:pt x="1751" y="102"/>
                  </a:lnTo>
                  <a:lnTo>
                    <a:pt x="1516" y="135"/>
                  </a:lnTo>
                  <a:lnTo>
                    <a:pt x="1010" y="270"/>
                  </a:lnTo>
                  <a:lnTo>
                    <a:pt x="775" y="304"/>
                  </a:lnTo>
                  <a:lnTo>
                    <a:pt x="236" y="304"/>
                  </a:lnTo>
                  <a:lnTo>
                    <a:pt x="135" y="337"/>
                  </a:lnTo>
                  <a:lnTo>
                    <a:pt x="34" y="405"/>
                  </a:lnTo>
                  <a:lnTo>
                    <a:pt x="0" y="472"/>
                  </a:lnTo>
                  <a:lnTo>
                    <a:pt x="34" y="506"/>
                  </a:lnTo>
                  <a:lnTo>
                    <a:pt x="909" y="506"/>
                  </a:lnTo>
                  <a:lnTo>
                    <a:pt x="1179" y="472"/>
                  </a:lnTo>
                  <a:lnTo>
                    <a:pt x="1448" y="371"/>
                  </a:lnTo>
                  <a:lnTo>
                    <a:pt x="1718" y="304"/>
                  </a:lnTo>
                  <a:lnTo>
                    <a:pt x="2021" y="270"/>
                  </a:lnTo>
                  <a:lnTo>
                    <a:pt x="2054" y="708"/>
                  </a:lnTo>
                  <a:lnTo>
                    <a:pt x="2122" y="1112"/>
                  </a:lnTo>
                  <a:lnTo>
                    <a:pt x="2189" y="1684"/>
                  </a:lnTo>
                  <a:lnTo>
                    <a:pt x="2223" y="1987"/>
                  </a:lnTo>
                  <a:lnTo>
                    <a:pt x="2290" y="2256"/>
                  </a:lnTo>
                  <a:lnTo>
                    <a:pt x="2256" y="2223"/>
                  </a:lnTo>
                  <a:lnTo>
                    <a:pt x="1718" y="2357"/>
                  </a:lnTo>
                  <a:lnTo>
                    <a:pt x="1179" y="2492"/>
                  </a:lnTo>
                  <a:lnTo>
                    <a:pt x="741" y="2593"/>
                  </a:lnTo>
                  <a:lnTo>
                    <a:pt x="539" y="2660"/>
                  </a:lnTo>
                  <a:lnTo>
                    <a:pt x="337" y="2761"/>
                  </a:lnTo>
                  <a:lnTo>
                    <a:pt x="573" y="2795"/>
                  </a:lnTo>
                  <a:lnTo>
                    <a:pt x="775" y="2761"/>
                  </a:lnTo>
                  <a:lnTo>
                    <a:pt x="1212" y="2627"/>
                  </a:lnTo>
                  <a:lnTo>
                    <a:pt x="1718" y="2526"/>
                  </a:lnTo>
                  <a:lnTo>
                    <a:pt x="2256" y="2391"/>
                  </a:lnTo>
                  <a:lnTo>
                    <a:pt x="2324" y="2391"/>
                  </a:lnTo>
                  <a:lnTo>
                    <a:pt x="2324" y="2357"/>
                  </a:lnTo>
                  <a:lnTo>
                    <a:pt x="2391" y="2391"/>
                  </a:lnTo>
                  <a:lnTo>
                    <a:pt x="2425" y="2357"/>
                  </a:lnTo>
                  <a:lnTo>
                    <a:pt x="2425" y="2088"/>
                  </a:lnTo>
                  <a:lnTo>
                    <a:pt x="2391" y="1819"/>
                  </a:lnTo>
                  <a:lnTo>
                    <a:pt x="2324" y="1280"/>
                  </a:lnTo>
                  <a:lnTo>
                    <a:pt x="2256" y="674"/>
                  </a:lnTo>
                  <a:lnTo>
                    <a:pt x="2189" y="371"/>
                  </a:lnTo>
                  <a:lnTo>
                    <a:pt x="2122" y="68"/>
                  </a:lnTo>
                  <a:lnTo>
                    <a:pt x="2122" y="34"/>
                  </a:lnTo>
                  <a:lnTo>
                    <a:pt x="205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5" name="Google Shape;665;p4"/>
            <p:cNvSpPr/>
            <p:nvPr/>
          </p:nvSpPr>
          <p:spPr>
            <a:xfrm>
              <a:off x="2311011" y="6199781"/>
              <a:ext cx="42577" cy="47027"/>
            </a:xfrm>
            <a:custGeom>
              <a:avLst/>
              <a:gdLst/>
              <a:ahLst/>
              <a:cxnLst/>
              <a:rect l="l" t="t" r="r" b="b"/>
              <a:pathLst>
                <a:path w="641" h="708" extrusionOk="0">
                  <a:moveTo>
                    <a:pt x="506" y="1"/>
                  </a:moveTo>
                  <a:lnTo>
                    <a:pt x="371" y="135"/>
                  </a:lnTo>
                  <a:lnTo>
                    <a:pt x="270" y="236"/>
                  </a:lnTo>
                  <a:lnTo>
                    <a:pt x="102" y="169"/>
                  </a:lnTo>
                  <a:lnTo>
                    <a:pt x="34" y="169"/>
                  </a:lnTo>
                  <a:lnTo>
                    <a:pt x="34" y="203"/>
                  </a:lnTo>
                  <a:lnTo>
                    <a:pt x="1" y="236"/>
                  </a:lnTo>
                  <a:lnTo>
                    <a:pt x="34" y="270"/>
                  </a:lnTo>
                  <a:lnTo>
                    <a:pt x="169" y="371"/>
                  </a:lnTo>
                  <a:lnTo>
                    <a:pt x="102" y="472"/>
                  </a:lnTo>
                  <a:lnTo>
                    <a:pt x="34" y="573"/>
                  </a:lnTo>
                  <a:lnTo>
                    <a:pt x="1" y="674"/>
                  </a:lnTo>
                  <a:lnTo>
                    <a:pt x="34" y="708"/>
                  </a:lnTo>
                  <a:lnTo>
                    <a:pt x="102" y="708"/>
                  </a:lnTo>
                  <a:lnTo>
                    <a:pt x="169" y="674"/>
                  </a:lnTo>
                  <a:lnTo>
                    <a:pt x="236" y="607"/>
                  </a:lnTo>
                  <a:lnTo>
                    <a:pt x="337" y="438"/>
                  </a:lnTo>
                  <a:lnTo>
                    <a:pt x="539" y="506"/>
                  </a:lnTo>
                  <a:lnTo>
                    <a:pt x="607" y="472"/>
                  </a:lnTo>
                  <a:lnTo>
                    <a:pt x="640" y="438"/>
                  </a:lnTo>
                  <a:lnTo>
                    <a:pt x="607" y="371"/>
                  </a:lnTo>
                  <a:lnTo>
                    <a:pt x="573" y="337"/>
                  </a:lnTo>
                  <a:lnTo>
                    <a:pt x="438" y="304"/>
                  </a:lnTo>
                  <a:lnTo>
                    <a:pt x="472" y="236"/>
                  </a:lnTo>
                  <a:lnTo>
                    <a:pt x="539" y="34"/>
                  </a:lnTo>
                  <a:lnTo>
                    <a:pt x="5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6" name="Google Shape;666;p4"/>
            <p:cNvSpPr/>
            <p:nvPr/>
          </p:nvSpPr>
          <p:spPr>
            <a:xfrm>
              <a:off x="3227907" y="6150562"/>
              <a:ext cx="194618" cy="179009"/>
            </a:xfrm>
            <a:custGeom>
              <a:avLst/>
              <a:gdLst/>
              <a:ahLst/>
              <a:cxnLst/>
              <a:rect l="l" t="t" r="r" b="b"/>
              <a:pathLst>
                <a:path w="2930" h="2695" extrusionOk="0">
                  <a:moveTo>
                    <a:pt x="2526" y="1"/>
                  </a:moveTo>
                  <a:lnTo>
                    <a:pt x="2492" y="35"/>
                  </a:lnTo>
                  <a:lnTo>
                    <a:pt x="2492" y="304"/>
                  </a:lnTo>
                  <a:lnTo>
                    <a:pt x="2526" y="573"/>
                  </a:lnTo>
                  <a:lnTo>
                    <a:pt x="2627" y="1078"/>
                  </a:lnTo>
                  <a:lnTo>
                    <a:pt x="2694" y="1684"/>
                  </a:lnTo>
                  <a:lnTo>
                    <a:pt x="2795" y="2257"/>
                  </a:lnTo>
                  <a:lnTo>
                    <a:pt x="2189" y="2324"/>
                  </a:lnTo>
                  <a:lnTo>
                    <a:pt x="1617" y="2391"/>
                  </a:lnTo>
                  <a:lnTo>
                    <a:pt x="1044" y="2492"/>
                  </a:lnTo>
                  <a:lnTo>
                    <a:pt x="775" y="2560"/>
                  </a:lnTo>
                  <a:lnTo>
                    <a:pt x="607" y="2560"/>
                  </a:lnTo>
                  <a:lnTo>
                    <a:pt x="438" y="2593"/>
                  </a:lnTo>
                  <a:lnTo>
                    <a:pt x="438" y="2290"/>
                  </a:lnTo>
                  <a:lnTo>
                    <a:pt x="405" y="1987"/>
                  </a:lnTo>
                  <a:lnTo>
                    <a:pt x="304" y="1415"/>
                  </a:lnTo>
                  <a:lnTo>
                    <a:pt x="236" y="876"/>
                  </a:lnTo>
                  <a:lnTo>
                    <a:pt x="169" y="641"/>
                  </a:lnTo>
                  <a:lnTo>
                    <a:pt x="34" y="405"/>
                  </a:lnTo>
                  <a:lnTo>
                    <a:pt x="1" y="641"/>
                  </a:lnTo>
                  <a:lnTo>
                    <a:pt x="1" y="910"/>
                  </a:lnTo>
                  <a:lnTo>
                    <a:pt x="102" y="1449"/>
                  </a:lnTo>
                  <a:lnTo>
                    <a:pt x="203" y="2055"/>
                  </a:lnTo>
                  <a:lnTo>
                    <a:pt x="270" y="2358"/>
                  </a:lnTo>
                  <a:lnTo>
                    <a:pt x="371" y="2661"/>
                  </a:lnTo>
                  <a:lnTo>
                    <a:pt x="405" y="2694"/>
                  </a:lnTo>
                  <a:lnTo>
                    <a:pt x="438" y="2694"/>
                  </a:lnTo>
                  <a:lnTo>
                    <a:pt x="573" y="2627"/>
                  </a:lnTo>
                  <a:lnTo>
                    <a:pt x="640" y="2661"/>
                  </a:lnTo>
                  <a:lnTo>
                    <a:pt x="708" y="2694"/>
                  </a:lnTo>
                  <a:lnTo>
                    <a:pt x="910" y="2694"/>
                  </a:lnTo>
                  <a:lnTo>
                    <a:pt x="1314" y="2593"/>
                  </a:lnTo>
                  <a:lnTo>
                    <a:pt x="2088" y="2492"/>
                  </a:lnTo>
                  <a:lnTo>
                    <a:pt x="2829" y="2391"/>
                  </a:lnTo>
                  <a:lnTo>
                    <a:pt x="2862" y="2358"/>
                  </a:lnTo>
                  <a:lnTo>
                    <a:pt x="2896" y="2324"/>
                  </a:lnTo>
                  <a:lnTo>
                    <a:pt x="2930" y="2290"/>
                  </a:lnTo>
                  <a:lnTo>
                    <a:pt x="2930" y="2021"/>
                  </a:lnTo>
                  <a:lnTo>
                    <a:pt x="2896" y="1752"/>
                  </a:lnTo>
                  <a:lnTo>
                    <a:pt x="2829" y="1247"/>
                  </a:lnTo>
                  <a:lnTo>
                    <a:pt x="2761" y="607"/>
                  </a:lnTo>
                  <a:lnTo>
                    <a:pt x="2660" y="304"/>
                  </a:lnTo>
                  <a:lnTo>
                    <a:pt x="255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7" name="Google Shape;667;p4"/>
            <p:cNvSpPr/>
            <p:nvPr/>
          </p:nvSpPr>
          <p:spPr>
            <a:xfrm>
              <a:off x="2429575" y="6190814"/>
              <a:ext cx="798398" cy="270672"/>
            </a:xfrm>
            <a:custGeom>
              <a:avLst/>
              <a:gdLst/>
              <a:ahLst/>
              <a:cxnLst/>
              <a:rect l="l" t="t" r="r" b="b"/>
              <a:pathLst>
                <a:path w="12020" h="4075" extrusionOk="0">
                  <a:moveTo>
                    <a:pt x="11481" y="304"/>
                  </a:moveTo>
                  <a:lnTo>
                    <a:pt x="11515" y="573"/>
                  </a:lnTo>
                  <a:lnTo>
                    <a:pt x="11582" y="876"/>
                  </a:lnTo>
                  <a:lnTo>
                    <a:pt x="11784" y="2223"/>
                  </a:lnTo>
                  <a:lnTo>
                    <a:pt x="11717" y="2223"/>
                  </a:lnTo>
                  <a:lnTo>
                    <a:pt x="11414" y="2189"/>
                  </a:lnTo>
                  <a:lnTo>
                    <a:pt x="11111" y="2189"/>
                  </a:lnTo>
                  <a:lnTo>
                    <a:pt x="10505" y="2257"/>
                  </a:lnTo>
                  <a:lnTo>
                    <a:pt x="9899" y="2391"/>
                  </a:lnTo>
                  <a:lnTo>
                    <a:pt x="9293" y="2526"/>
                  </a:lnTo>
                  <a:lnTo>
                    <a:pt x="8586" y="2694"/>
                  </a:lnTo>
                  <a:lnTo>
                    <a:pt x="7845" y="2829"/>
                  </a:lnTo>
                  <a:lnTo>
                    <a:pt x="6397" y="3065"/>
                  </a:lnTo>
                  <a:lnTo>
                    <a:pt x="4949" y="3233"/>
                  </a:lnTo>
                  <a:lnTo>
                    <a:pt x="3502" y="3401"/>
                  </a:lnTo>
                  <a:lnTo>
                    <a:pt x="2054" y="3603"/>
                  </a:lnTo>
                  <a:lnTo>
                    <a:pt x="1313" y="3738"/>
                  </a:lnTo>
                  <a:lnTo>
                    <a:pt x="606" y="3873"/>
                  </a:lnTo>
                  <a:lnTo>
                    <a:pt x="573" y="3570"/>
                  </a:lnTo>
                  <a:lnTo>
                    <a:pt x="505" y="3300"/>
                  </a:lnTo>
                  <a:lnTo>
                    <a:pt x="371" y="2728"/>
                  </a:lnTo>
                  <a:lnTo>
                    <a:pt x="236" y="2223"/>
                  </a:lnTo>
                  <a:lnTo>
                    <a:pt x="67" y="1718"/>
                  </a:lnTo>
                  <a:lnTo>
                    <a:pt x="1515" y="1583"/>
                  </a:lnTo>
                  <a:lnTo>
                    <a:pt x="2963" y="1415"/>
                  </a:lnTo>
                  <a:lnTo>
                    <a:pt x="5858" y="1011"/>
                  </a:lnTo>
                  <a:lnTo>
                    <a:pt x="11481" y="304"/>
                  </a:lnTo>
                  <a:close/>
                  <a:moveTo>
                    <a:pt x="11548" y="1"/>
                  </a:moveTo>
                  <a:lnTo>
                    <a:pt x="11515" y="68"/>
                  </a:lnTo>
                  <a:lnTo>
                    <a:pt x="5825" y="809"/>
                  </a:lnTo>
                  <a:lnTo>
                    <a:pt x="2929" y="1146"/>
                  </a:lnTo>
                  <a:lnTo>
                    <a:pt x="1482" y="1348"/>
                  </a:lnTo>
                  <a:lnTo>
                    <a:pt x="67" y="1583"/>
                  </a:lnTo>
                  <a:lnTo>
                    <a:pt x="0" y="1583"/>
                  </a:lnTo>
                  <a:lnTo>
                    <a:pt x="0" y="1617"/>
                  </a:lnTo>
                  <a:lnTo>
                    <a:pt x="0" y="1684"/>
                  </a:lnTo>
                  <a:lnTo>
                    <a:pt x="34" y="1954"/>
                  </a:lnTo>
                  <a:lnTo>
                    <a:pt x="67" y="2223"/>
                  </a:lnTo>
                  <a:lnTo>
                    <a:pt x="169" y="2762"/>
                  </a:lnTo>
                  <a:lnTo>
                    <a:pt x="303" y="3401"/>
                  </a:lnTo>
                  <a:lnTo>
                    <a:pt x="371" y="3738"/>
                  </a:lnTo>
                  <a:lnTo>
                    <a:pt x="472" y="4041"/>
                  </a:lnTo>
                  <a:lnTo>
                    <a:pt x="505" y="4075"/>
                  </a:lnTo>
                  <a:lnTo>
                    <a:pt x="573" y="4075"/>
                  </a:lnTo>
                  <a:lnTo>
                    <a:pt x="606" y="4041"/>
                  </a:lnTo>
                  <a:lnTo>
                    <a:pt x="606" y="4007"/>
                  </a:lnTo>
                  <a:lnTo>
                    <a:pt x="2020" y="3873"/>
                  </a:lnTo>
                  <a:lnTo>
                    <a:pt x="3434" y="3671"/>
                  </a:lnTo>
                  <a:lnTo>
                    <a:pt x="6229" y="3267"/>
                  </a:lnTo>
                  <a:lnTo>
                    <a:pt x="7575" y="3065"/>
                  </a:lnTo>
                  <a:lnTo>
                    <a:pt x="8249" y="2964"/>
                  </a:lnTo>
                  <a:lnTo>
                    <a:pt x="8922" y="2829"/>
                  </a:lnTo>
                  <a:lnTo>
                    <a:pt x="9629" y="2661"/>
                  </a:lnTo>
                  <a:lnTo>
                    <a:pt x="10303" y="2526"/>
                  </a:lnTo>
                  <a:lnTo>
                    <a:pt x="10639" y="2459"/>
                  </a:lnTo>
                  <a:lnTo>
                    <a:pt x="11010" y="2425"/>
                  </a:lnTo>
                  <a:lnTo>
                    <a:pt x="11750" y="2425"/>
                  </a:lnTo>
                  <a:lnTo>
                    <a:pt x="11784" y="2391"/>
                  </a:lnTo>
                  <a:lnTo>
                    <a:pt x="11818" y="2324"/>
                  </a:lnTo>
                  <a:lnTo>
                    <a:pt x="11952" y="2324"/>
                  </a:lnTo>
                  <a:lnTo>
                    <a:pt x="11986" y="2257"/>
                  </a:lnTo>
                  <a:lnTo>
                    <a:pt x="12020" y="2189"/>
                  </a:lnTo>
                  <a:lnTo>
                    <a:pt x="11818" y="1011"/>
                  </a:lnTo>
                  <a:lnTo>
                    <a:pt x="11784" y="641"/>
                  </a:lnTo>
                  <a:lnTo>
                    <a:pt x="11750" y="439"/>
                  </a:lnTo>
                  <a:lnTo>
                    <a:pt x="11683" y="270"/>
                  </a:lnTo>
                  <a:lnTo>
                    <a:pt x="11750" y="203"/>
                  </a:lnTo>
                  <a:lnTo>
                    <a:pt x="11750" y="136"/>
                  </a:lnTo>
                  <a:lnTo>
                    <a:pt x="11717" y="68"/>
                  </a:lnTo>
                  <a:lnTo>
                    <a:pt x="11616" y="68"/>
                  </a:lnTo>
                  <a:lnTo>
                    <a:pt x="1154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8" name="Google Shape;668;p4"/>
            <p:cNvSpPr/>
            <p:nvPr/>
          </p:nvSpPr>
          <p:spPr>
            <a:xfrm>
              <a:off x="2226057" y="6302670"/>
              <a:ext cx="212486" cy="185651"/>
            </a:xfrm>
            <a:custGeom>
              <a:avLst/>
              <a:gdLst/>
              <a:ahLst/>
              <a:cxnLst/>
              <a:rect l="l" t="t" r="r" b="b"/>
              <a:pathLst>
                <a:path w="3199" h="2795" extrusionOk="0">
                  <a:moveTo>
                    <a:pt x="2795" y="0"/>
                  </a:moveTo>
                  <a:lnTo>
                    <a:pt x="2761" y="34"/>
                  </a:lnTo>
                  <a:lnTo>
                    <a:pt x="2761" y="135"/>
                  </a:lnTo>
                  <a:lnTo>
                    <a:pt x="2727" y="101"/>
                  </a:lnTo>
                  <a:lnTo>
                    <a:pt x="2424" y="68"/>
                  </a:lnTo>
                  <a:lnTo>
                    <a:pt x="2121" y="34"/>
                  </a:lnTo>
                  <a:lnTo>
                    <a:pt x="1785" y="34"/>
                  </a:lnTo>
                  <a:lnTo>
                    <a:pt x="1448" y="68"/>
                  </a:lnTo>
                  <a:lnTo>
                    <a:pt x="1111" y="101"/>
                  </a:lnTo>
                  <a:lnTo>
                    <a:pt x="808" y="169"/>
                  </a:lnTo>
                  <a:lnTo>
                    <a:pt x="202" y="371"/>
                  </a:lnTo>
                  <a:lnTo>
                    <a:pt x="101" y="303"/>
                  </a:lnTo>
                  <a:lnTo>
                    <a:pt x="68" y="337"/>
                  </a:lnTo>
                  <a:lnTo>
                    <a:pt x="34" y="371"/>
                  </a:lnTo>
                  <a:lnTo>
                    <a:pt x="0" y="438"/>
                  </a:lnTo>
                  <a:lnTo>
                    <a:pt x="34" y="472"/>
                  </a:lnTo>
                  <a:lnTo>
                    <a:pt x="101" y="472"/>
                  </a:lnTo>
                  <a:lnTo>
                    <a:pt x="135" y="943"/>
                  </a:lnTo>
                  <a:lnTo>
                    <a:pt x="236" y="1684"/>
                  </a:lnTo>
                  <a:lnTo>
                    <a:pt x="404" y="2694"/>
                  </a:lnTo>
                  <a:lnTo>
                    <a:pt x="438" y="2761"/>
                  </a:lnTo>
                  <a:lnTo>
                    <a:pt x="505" y="2795"/>
                  </a:lnTo>
                  <a:lnTo>
                    <a:pt x="573" y="2761"/>
                  </a:lnTo>
                  <a:lnTo>
                    <a:pt x="573" y="2694"/>
                  </a:lnTo>
                  <a:lnTo>
                    <a:pt x="438" y="1852"/>
                  </a:lnTo>
                  <a:lnTo>
                    <a:pt x="303" y="1010"/>
                  </a:lnTo>
                  <a:lnTo>
                    <a:pt x="303" y="775"/>
                  </a:lnTo>
                  <a:lnTo>
                    <a:pt x="270" y="539"/>
                  </a:lnTo>
                  <a:lnTo>
                    <a:pt x="842" y="371"/>
                  </a:lnTo>
                  <a:lnTo>
                    <a:pt x="1448" y="270"/>
                  </a:lnTo>
                  <a:lnTo>
                    <a:pt x="2391" y="270"/>
                  </a:lnTo>
                  <a:lnTo>
                    <a:pt x="2694" y="236"/>
                  </a:lnTo>
                  <a:lnTo>
                    <a:pt x="2727" y="236"/>
                  </a:lnTo>
                  <a:lnTo>
                    <a:pt x="2727" y="438"/>
                  </a:lnTo>
                  <a:lnTo>
                    <a:pt x="2761" y="606"/>
                  </a:lnTo>
                  <a:lnTo>
                    <a:pt x="2795" y="1010"/>
                  </a:lnTo>
                  <a:lnTo>
                    <a:pt x="2862" y="1684"/>
                  </a:lnTo>
                  <a:lnTo>
                    <a:pt x="2929" y="2020"/>
                  </a:lnTo>
                  <a:lnTo>
                    <a:pt x="3030" y="2323"/>
                  </a:lnTo>
                  <a:lnTo>
                    <a:pt x="2323" y="2323"/>
                  </a:lnTo>
                  <a:lnTo>
                    <a:pt x="1583" y="2391"/>
                  </a:lnTo>
                  <a:lnTo>
                    <a:pt x="1347" y="2424"/>
                  </a:lnTo>
                  <a:lnTo>
                    <a:pt x="1044" y="2458"/>
                  </a:lnTo>
                  <a:lnTo>
                    <a:pt x="808" y="2525"/>
                  </a:lnTo>
                  <a:lnTo>
                    <a:pt x="674" y="2593"/>
                  </a:lnTo>
                  <a:lnTo>
                    <a:pt x="606" y="2694"/>
                  </a:lnTo>
                  <a:lnTo>
                    <a:pt x="876" y="2694"/>
                  </a:lnTo>
                  <a:lnTo>
                    <a:pt x="1179" y="2660"/>
                  </a:lnTo>
                  <a:lnTo>
                    <a:pt x="1515" y="2626"/>
                  </a:lnTo>
                  <a:lnTo>
                    <a:pt x="1818" y="2593"/>
                  </a:lnTo>
                  <a:lnTo>
                    <a:pt x="2458" y="2559"/>
                  </a:lnTo>
                  <a:lnTo>
                    <a:pt x="2795" y="2525"/>
                  </a:lnTo>
                  <a:lnTo>
                    <a:pt x="3131" y="2458"/>
                  </a:lnTo>
                  <a:lnTo>
                    <a:pt x="3165" y="2424"/>
                  </a:lnTo>
                  <a:lnTo>
                    <a:pt x="3199" y="2391"/>
                  </a:lnTo>
                  <a:lnTo>
                    <a:pt x="3199" y="2290"/>
                  </a:lnTo>
                  <a:lnTo>
                    <a:pt x="3131" y="1987"/>
                  </a:lnTo>
                  <a:lnTo>
                    <a:pt x="3064" y="1650"/>
                  </a:lnTo>
                  <a:lnTo>
                    <a:pt x="2963" y="977"/>
                  </a:lnTo>
                  <a:lnTo>
                    <a:pt x="2929" y="505"/>
                  </a:lnTo>
                  <a:lnTo>
                    <a:pt x="2896" y="236"/>
                  </a:lnTo>
                  <a:lnTo>
                    <a:pt x="2828" y="34"/>
                  </a:lnTo>
                  <a:lnTo>
                    <a:pt x="279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9" name="Google Shape;669;p4"/>
            <p:cNvSpPr/>
            <p:nvPr/>
          </p:nvSpPr>
          <p:spPr>
            <a:xfrm>
              <a:off x="2888024" y="5736883"/>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785" y="1818"/>
                  </a:lnTo>
                  <a:lnTo>
                    <a:pt x="1414" y="1886"/>
                  </a:lnTo>
                  <a:lnTo>
                    <a:pt x="943" y="1953"/>
                  </a:lnTo>
                  <a:lnTo>
                    <a:pt x="707" y="2020"/>
                  </a:lnTo>
                  <a:lnTo>
                    <a:pt x="471" y="2088"/>
                  </a:lnTo>
                  <a:lnTo>
                    <a:pt x="370" y="1616"/>
                  </a:lnTo>
                  <a:lnTo>
                    <a:pt x="269" y="1179"/>
                  </a:lnTo>
                  <a:lnTo>
                    <a:pt x="202" y="808"/>
                  </a:lnTo>
                  <a:lnTo>
                    <a:pt x="101" y="438"/>
                  </a:lnTo>
                  <a:lnTo>
                    <a:pt x="1010" y="337"/>
                  </a:lnTo>
                  <a:lnTo>
                    <a:pt x="1919" y="202"/>
                  </a:lnTo>
                  <a:close/>
                  <a:moveTo>
                    <a:pt x="1886" y="0"/>
                  </a:moveTo>
                  <a:lnTo>
                    <a:pt x="976" y="101"/>
                  </a:lnTo>
                  <a:lnTo>
                    <a:pt x="67" y="270"/>
                  </a:lnTo>
                  <a:lnTo>
                    <a:pt x="34" y="303"/>
                  </a:lnTo>
                  <a:lnTo>
                    <a:pt x="0" y="371"/>
                  </a:lnTo>
                  <a:lnTo>
                    <a:pt x="0" y="573"/>
                  </a:lnTo>
                  <a:lnTo>
                    <a:pt x="34" y="775"/>
                  </a:lnTo>
                  <a:lnTo>
                    <a:pt x="101" y="1212"/>
                  </a:lnTo>
                  <a:lnTo>
                    <a:pt x="202" y="1684"/>
                  </a:lnTo>
                  <a:lnTo>
                    <a:pt x="269" y="1953"/>
                  </a:lnTo>
                  <a:lnTo>
                    <a:pt x="337" y="2189"/>
                  </a:lnTo>
                  <a:lnTo>
                    <a:pt x="404" y="2222"/>
                  </a:lnTo>
                  <a:lnTo>
                    <a:pt x="471" y="2189"/>
                  </a:lnTo>
                  <a:lnTo>
                    <a:pt x="875" y="2189"/>
                  </a:lnTo>
                  <a:lnTo>
                    <a:pt x="1279" y="2121"/>
                  </a:lnTo>
                  <a:lnTo>
                    <a:pt x="1751" y="2054"/>
                  </a:lnTo>
                  <a:lnTo>
                    <a:pt x="1987" y="2020"/>
                  </a:lnTo>
                  <a:lnTo>
                    <a:pt x="2189" y="1953"/>
                  </a:lnTo>
                  <a:lnTo>
                    <a:pt x="2222" y="1987"/>
                  </a:lnTo>
                  <a:lnTo>
                    <a:pt x="2256" y="1987"/>
                  </a:lnTo>
                  <a:lnTo>
                    <a:pt x="2290" y="1953"/>
                  </a:lnTo>
                  <a:lnTo>
                    <a:pt x="2323" y="1919"/>
                  </a:lnTo>
                  <a:lnTo>
                    <a:pt x="2323" y="1717"/>
                  </a:lnTo>
                  <a:lnTo>
                    <a:pt x="2290" y="1482"/>
                  </a:lnTo>
                  <a:lnTo>
                    <a:pt x="2222" y="1044"/>
                  </a:lnTo>
                  <a:lnTo>
                    <a:pt x="2121" y="539"/>
                  </a:lnTo>
                  <a:lnTo>
                    <a:pt x="2088" y="270"/>
                  </a:lnTo>
                  <a:lnTo>
                    <a:pt x="1987" y="34"/>
                  </a:lnTo>
                  <a:lnTo>
                    <a:pt x="195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0" name="Google Shape;670;p4"/>
            <p:cNvSpPr/>
            <p:nvPr/>
          </p:nvSpPr>
          <p:spPr>
            <a:xfrm>
              <a:off x="2416158" y="5808420"/>
              <a:ext cx="147657" cy="147657"/>
            </a:xfrm>
            <a:custGeom>
              <a:avLst/>
              <a:gdLst/>
              <a:ahLst/>
              <a:cxnLst/>
              <a:rect l="l" t="t" r="r" b="b"/>
              <a:pathLst>
                <a:path w="2223" h="2223" extrusionOk="0">
                  <a:moveTo>
                    <a:pt x="1818" y="1"/>
                  </a:moveTo>
                  <a:lnTo>
                    <a:pt x="1313" y="68"/>
                  </a:lnTo>
                  <a:lnTo>
                    <a:pt x="808" y="169"/>
                  </a:lnTo>
                  <a:lnTo>
                    <a:pt x="371" y="203"/>
                  </a:lnTo>
                  <a:lnTo>
                    <a:pt x="168" y="236"/>
                  </a:lnTo>
                  <a:lnTo>
                    <a:pt x="0" y="304"/>
                  </a:lnTo>
                  <a:lnTo>
                    <a:pt x="0" y="337"/>
                  </a:lnTo>
                  <a:lnTo>
                    <a:pt x="168" y="405"/>
                  </a:lnTo>
                  <a:lnTo>
                    <a:pt x="337" y="405"/>
                  </a:lnTo>
                  <a:lnTo>
                    <a:pt x="707" y="371"/>
                  </a:lnTo>
                  <a:lnTo>
                    <a:pt x="1246" y="304"/>
                  </a:lnTo>
                  <a:lnTo>
                    <a:pt x="1785" y="203"/>
                  </a:lnTo>
                  <a:lnTo>
                    <a:pt x="1751" y="405"/>
                  </a:lnTo>
                  <a:lnTo>
                    <a:pt x="1785" y="573"/>
                  </a:lnTo>
                  <a:lnTo>
                    <a:pt x="1852" y="943"/>
                  </a:lnTo>
                  <a:lnTo>
                    <a:pt x="1919" y="1381"/>
                  </a:lnTo>
                  <a:lnTo>
                    <a:pt x="1953" y="1617"/>
                  </a:lnTo>
                  <a:lnTo>
                    <a:pt x="2020" y="1852"/>
                  </a:lnTo>
                  <a:lnTo>
                    <a:pt x="1044" y="1953"/>
                  </a:lnTo>
                  <a:lnTo>
                    <a:pt x="674" y="1987"/>
                  </a:lnTo>
                  <a:lnTo>
                    <a:pt x="505" y="2054"/>
                  </a:lnTo>
                  <a:lnTo>
                    <a:pt x="371" y="2155"/>
                  </a:lnTo>
                  <a:lnTo>
                    <a:pt x="539" y="2223"/>
                  </a:lnTo>
                  <a:lnTo>
                    <a:pt x="707" y="2223"/>
                  </a:lnTo>
                  <a:lnTo>
                    <a:pt x="1078" y="2155"/>
                  </a:lnTo>
                  <a:lnTo>
                    <a:pt x="2121" y="2021"/>
                  </a:lnTo>
                  <a:lnTo>
                    <a:pt x="2189" y="2021"/>
                  </a:lnTo>
                  <a:lnTo>
                    <a:pt x="2222" y="1953"/>
                  </a:lnTo>
                  <a:lnTo>
                    <a:pt x="2222" y="1920"/>
                  </a:lnTo>
                  <a:lnTo>
                    <a:pt x="2189" y="1852"/>
                  </a:lnTo>
                  <a:lnTo>
                    <a:pt x="2155" y="1617"/>
                  </a:lnTo>
                  <a:lnTo>
                    <a:pt x="2121" y="1381"/>
                  </a:lnTo>
                  <a:lnTo>
                    <a:pt x="2054" y="910"/>
                  </a:lnTo>
                  <a:lnTo>
                    <a:pt x="1987" y="539"/>
                  </a:lnTo>
                  <a:lnTo>
                    <a:pt x="1953" y="337"/>
                  </a:lnTo>
                  <a:lnTo>
                    <a:pt x="1886" y="169"/>
                  </a:lnTo>
                  <a:lnTo>
                    <a:pt x="1919" y="102"/>
                  </a:lnTo>
                  <a:lnTo>
                    <a:pt x="1919" y="68"/>
                  </a:lnTo>
                  <a:lnTo>
                    <a:pt x="1886" y="34"/>
                  </a:lnTo>
                  <a:lnTo>
                    <a:pt x="18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1" name="Google Shape;671;p4"/>
            <p:cNvSpPr/>
            <p:nvPr/>
          </p:nvSpPr>
          <p:spPr>
            <a:xfrm>
              <a:off x="2621869" y="5841963"/>
              <a:ext cx="49285" cy="42577"/>
            </a:xfrm>
            <a:custGeom>
              <a:avLst/>
              <a:gdLst/>
              <a:ahLst/>
              <a:cxnLst/>
              <a:rect l="l" t="t" r="r" b="b"/>
              <a:pathLst>
                <a:path w="742" h="641" extrusionOk="0">
                  <a:moveTo>
                    <a:pt x="405" y="1"/>
                  </a:moveTo>
                  <a:lnTo>
                    <a:pt x="236" y="34"/>
                  </a:lnTo>
                  <a:lnTo>
                    <a:pt x="34" y="34"/>
                  </a:lnTo>
                  <a:lnTo>
                    <a:pt x="1" y="102"/>
                  </a:lnTo>
                  <a:lnTo>
                    <a:pt x="1" y="135"/>
                  </a:lnTo>
                  <a:lnTo>
                    <a:pt x="34" y="135"/>
                  </a:lnTo>
                  <a:lnTo>
                    <a:pt x="135" y="169"/>
                  </a:lnTo>
                  <a:lnTo>
                    <a:pt x="236" y="203"/>
                  </a:lnTo>
                  <a:lnTo>
                    <a:pt x="203" y="371"/>
                  </a:lnTo>
                  <a:lnTo>
                    <a:pt x="203" y="539"/>
                  </a:lnTo>
                  <a:lnTo>
                    <a:pt x="203" y="607"/>
                  </a:lnTo>
                  <a:lnTo>
                    <a:pt x="270" y="640"/>
                  </a:lnTo>
                  <a:lnTo>
                    <a:pt x="304" y="640"/>
                  </a:lnTo>
                  <a:lnTo>
                    <a:pt x="337" y="607"/>
                  </a:lnTo>
                  <a:lnTo>
                    <a:pt x="337" y="438"/>
                  </a:lnTo>
                  <a:lnTo>
                    <a:pt x="337" y="270"/>
                  </a:lnTo>
                  <a:lnTo>
                    <a:pt x="371" y="270"/>
                  </a:lnTo>
                  <a:lnTo>
                    <a:pt x="573" y="236"/>
                  </a:lnTo>
                  <a:lnTo>
                    <a:pt x="640" y="203"/>
                  </a:lnTo>
                  <a:lnTo>
                    <a:pt x="741" y="169"/>
                  </a:lnTo>
                  <a:lnTo>
                    <a:pt x="741" y="68"/>
                  </a:lnTo>
                  <a:lnTo>
                    <a:pt x="741" y="34"/>
                  </a:lnTo>
                  <a:lnTo>
                    <a:pt x="70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2" name="Google Shape;672;p4"/>
            <p:cNvSpPr/>
            <p:nvPr/>
          </p:nvSpPr>
          <p:spPr>
            <a:xfrm>
              <a:off x="2143294" y="6005230"/>
              <a:ext cx="147657" cy="152108"/>
            </a:xfrm>
            <a:custGeom>
              <a:avLst/>
              <a:gdLst/>
              <a:ahLst/>
              <a:cxnLst/>
              <a:rect l="l" t="t" r="r" b="b"/>
              <a:pathLst>
                <a:path w="2223" h="2290" extrusionOk="0">
                  <a:moveTo>
                    <a:pt x="1920" y="169"/>
                  </a:moveTo>
                  <a:lnTo>
                    <a:pt x="1953" y="539"/>
                  </a:lnTo>
                  <a:lnTo>
                    <a:pt x="1987" y="943"/>
                  </a:lnTo>
                  <a:lnTo>
                    <a:pt x="2021" y="1415"/>
                  </a:lnTo>
                  <a:lnTo>
                    <a:pt x="2054" y="1886"/>
                  </a:lnTo>
                  <a:lnTo>
                    <a:pt x="2054" y="1886"/>
                  </a:lnTo>
                  <a:lnTo>
                    <a:pt x="1819" y="1852"/>
                  </a:lnTo>
                  <a:lnTo>
                    <a:pt x="1583" y="1886"/>
                  </a:lnTo>
                  <a:lnTo>
                    <a:pt x="1112" y="1953"/>
                  </a:lnTo>
                  <a:lnTo>
                    <a:pt x="741" y="2021"/>
                  </a:lnTo>
                  <a:lnTo>
                    <a:pt x="573" y="2054"/>
                  </a:lnTo>
                  <a:lnTo>
                    <a:pt x="371" y="2088"/>
                  </a:lnTo>
                  <a:lnTo>
                    <a:pt x="337" y="1650"/>
                  </a:lnTo>
                  <a:lnTo>
                    <a:pt x="236" y="1213"/>
                  </a:lnTo>
                  <a:lnTo>
                    <a:pt x="203" y="842"/>
                  </a:lnTo>
                  <a:lnTo>
                    <a:pt x="135" y="472"/>
                  </a:lnTo>
                  <a:lnTo>
                    <a:pt x="1044" y="337"/>
                  </a:lnTo>
                  <a:lnTo>
                    <a:pt x="1920" y="169"/>
                  </a:lnTo>
                  <a:close/>
                  <a:moveTo>
                    <a:pt x="1920" y="0"/>
                  </a:moveTo>
                  <a:lnTo>
                    <a:pt x="1011" y="135"/>
                  </a:lnTo>
                  <a:lnTo>
                    <a:pt x="102" y="270"/>
                  </a:lnTo>
                  <a:lnTo>
                    <a:pt x="34" y="337"/>
                  </a:lnTo>
                  <a:lnTo>
                    <a:pt x="1" y="371"/>
                  </a:lnTo>
                  <a:lnTo>
                    <a:pt x="1" y="606"/>
                  </a:lnTo>
                  <a:lnTo>
                    <a:pt x="34" y="876"/>
                  </a:lnTo>
                  <a:lnTo>
                    <a:pt x="102" y="1381"/>
                  </a:lnTo>
                  <a:lnTo>
                    <a:pt x="135" y="1819"/>
                  </a:lnTo>
                  <a:lnTo>
                    <a:pt x="203" y="2054"/>
                  </a:lnTo>
                  <a:lnTo>
                    <a:pt x="270" y="2256"/>
                  </a:lnTo>
                  <a:lnTo>
                    <a:pt x="270" y="2290"/>
                  </a:lnTo>
                  <a:lnTo>
                    <a:pt x="371" y="2290"/>
                  </a:lnTo>
                  <a:lnTo>
                    <a:pt x="371" y="2256"/>
                  </a:lnTo>
                  <a:lnTo>
                    <a:pt x="607" y="2256"/>
                  </a:lnTo>
                  <a:lnTo>
                    <a:pt x="842" y="2223"/>
                  </a:lnTo>
                  <a:lnTo>
                    <a:pt x="1280" y="2122"/>
                  </a:lnTo>
                  <a:lnTo>
                    <a:pt x="1684" y="2088"/>
                  </a:lnTo>
                  <a:lnTo>
                    <a:pt x="1886" y="2054"/>
                  </a:lnTo>
                  <a:lnTo>
                    <a:pt x="2088" y="1987"/>
                  </a:lnTo>
                  <a:lnTo>
                    <a:pt x="2155" y="1987"/>
                  </a:lnTo>
                  <a:lnTo>
                    <a:pt x="2189" y="1920"/>
                  </a:lnTo>
                  <a:lnTo>
                    <a:pt x="2223" y="1650"/>
                  </a:lnTo>
                  <a:lnTo>
                    <a:pt x="2223" y="1415"/>
                  </a:lnTo>
                  <a:lnTo>
                    <a:pt x="2155" y="910"/>
                  </a:lnTo>
                  <a:lnTo>
                    <a:pt x="2122" y="505"/>
                  </a:lnTo>
                  <a:lnTo>
                    <a:pt x="2054" y="303"/>
                  </a:lnTo>
                  <a:lnTo>
                    <a:pt x="1987" y="101"/>
                  </a:lnTo>
                  <a:lnTo>
                    <a:pt x="1987" y="34"/>
                  </a:lnTo>
                  <a:lnTo>
                    <a:pt x="19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3" name="Google Shape;673;p4"/>
            <p:cNvSpPr/>
            <p:nvPr/>
          </p:nvSpPr>
          <p:spPr>
            <a:xfrm>
              <a:off x="2409449" y="5828546"/>
              <a:ext cx="29093" cy="132048"/>
            </a:xfrm>
            <a:custGeom>
              <a:avLst/>
              <a:gdLst/>
              <a:ahLst/>
              <a:cxnLst/>
              <a:rect l="l" t="t" r="r" b="b"/>
              <a:pathLst>
                <a:path w="438" h="1988" extrusionOk="0">
                  <a:moveTo>
                    <a:pt x="0" y="1"/>
                  </a:moveTo>
                  <a:lnTo>
                    <a:pt x="0" y="34"/>
                  </a:lnTo>
                  <a:lnTo>
                    <a:pt x="0" y="270"/>
                  </a:lnTo>
                  <a:lnTo>
                    <a:pt x="0" y="472"/>
                  </a:lnTo>
                  <a:lnTo>
                    <a:pt x="67" y="943"/>
                  </a:lnTo>
                  <a:lnTo>
                    <a:pt x="168" y="1448"/>
                  </a:lnTo>
                  <a:lnTo>
                    <a:pt x="236" y="1718"/>
                  </a:lnTo>
                  <a:lnTo>
                    <a:pt x="337" y="1953"/>
                  </a:lnTo>
                  <a:lnTo>
                    <a:pt x="370" y="1987"/>
                  </a:lnTo>
                  <a:lnTo>
                    <a:pt x="438" y="1987"/>
                  </a:lnTo>
                  <a:lnTo>
                    <a:pt x="438" y="1920"/>
                  </a:lnTo>
                  <a:lnTo>
                    <a:pt x="438" y="1684"/>
                  </a:lnTo>
                  <a:lnTo>
                    <a:pt x="370" y="1415"/>
                  </a:lnTo>
                  <a:lnTo>
                    <a:pt x="269" y="910"/>
                  </a:lnTo>
                  <a:lnTo>
                    <a:pt x="202" y="472"/>
                  </a:lnTo>
                  <a:lnTo>
                    <a:pt x="135" y="236"/>
                  </a:lnTo>
                  <a:lnTo>
                    <a:pt x="101" y="34"/>
                  </a:lnTo>
                  <a:lnTo>
                    <a:pt x="6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4" name="Google Shape;674;p4"/>
            <p:cNvSpPr/>
            <p:nvPr/>
          </p:nvSpPr>
          <p:spPr>
            <a:xfrm>
              <a:off x="2791844" y="5817387"/>
              <a:ext cx="33610" cy="42577"/>
            </a:xfrm>
            <a:custGeom>
              <a:avLst/>
              <a:gdLst/>
              <a:ahLst/>
              <a:cxnLst/>
              <a:rect l="l" t="t" r="r" b="b"/>
              <a:pathLst>
                <a:path w="506" h="641" extrusionOk="0">
                  <a:moveTo>
                    <a:pt x="472" y="0"/>
                  </a:moveTo>
                  <a:lnTo>
                    <a:pt x="371" y="101"/>
                  </a:lnTo>
                  <a:lnTo>
                    <a:pt x="270" y="202"/>
                  </a:lnTo>
                  <a:lnTo>
                    <a:pt x="202" y="169"/>
                  </a:lnTo>
                  <a:lnTo>
                    <a:pt x="68" y="68"/>
                  </a:lnTo>
                  <a:lnTo>
                    <a:pt x="0" y="68"/>
                  </a:lnTo>
                  <a:lnTo>
                    <a:pt x="0" y="101"/>
                  </a:lnTo>
                  <a:lnTo>
                    <a:pt x="34" y="202"/>
                  </a:lnTo>
                  <a:lnTo>
                    <a:pt x="135" y="270"/>
                  </a:lnTo>
                  <a:lnTo>
                    <a:pt x="169" y="303"/>
                  </a:lnTo>
                  <a:lnTo>
                    <a:pt x="68" y="539"/>
                  </a:lnTo>
                  <a:lnTo>
                    <a:pt x="68" y="606"/>
                  </a:lnTo>
                  <a:lnTo>
                    <a:pt x="101" y="640"/>
                  </a:lnTo>
                  <a:lnTo>
                    <a:pt x="169" y="640"/>
                  </a:lnTo>
                  <a:lnTo>
                    <a:pt x="236" y="606"/>
                  </a:lnTo>
                  <a:lnTo>
                    <a:pt x="337" y="337"/>
                  </a:lnTo>
                  <a:lnTo>
                    <a:pt x="371" y="337"/>
                  </a:lnTo>
                  <a:lnTo>
                    <a:pt x="404" y="303"/>
                  </a:lnTo>
                  <a:lnTo>
                    <a:pt x="404" y="236"/>
                  </a:lnTo>
                  <a:lnTo>
                    <a:pt x="5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5" name="Google Shape;675;p4"/>
            <p:cNvSpPr/>
            <p:nvPr/>
          </p:nvSpPr>
          <p:spPr>
            <a:xfrm>
              <a:off x="2568199" y="5786102"/>
              <a:ext cx="156624" cy="147657"/>
            </a:xfrm>
            <a:custGeom>
              <a:avLst/>
              <a:gdLst/>
              <a:ahLst/>
              <a:cxnLst/>
              <a:rect l="l" t="t" r="r" b="b"/>
              <a:pathLst>
                <a:path w="2358" h="2223" extrusionOk="0">
                  <a:moveTo>
                    <a:pt x="1650" y="0"/>
                  </a:moveTo>
                  <a:lnTo>
                    <a:pt x="1314" y="101"/>
                  </a:lnTo>
                  <a:lnTo>
                    <a:pt x="708" y="168"/>
                  </a:lnTo>
                  <a:lnTo>
                    <a:pt x="405" y="202"/>
                  </a:lnTo>
                  <a:lnTo>
                    <a:pt x="102" y="303"/>
                  </a:lnTo>
                  <a:lnTo>
                    <a:pt x="102" y="202"/>
                  </a:lnTo>
                  <a:lnTo>
                    <a:pt x="34" y="202"/>
                  </a:lnTo>
                  <a:lnTo>
                    <a:pt x="1" y="236"/>
                  </a:lnTo>
                  <a:lnTo>
                    <a:pt x="1" y="471"/>
                  </a:lnTo>
                  <a:lnTo>
                    <a:pt x="1" y="673"/>
                  </a:lnTo>
                  <a:lnTo>
                    <a:pt x="34" y="1145"/>
                  </a:lnTo>
                  <a:lnTo>
                    <a:pt x="135" y="1650"/>
                  </a:lnTo>
                  <a:lnTo>
                    <a:pt x="203" y="1919"/>
                  </a:lnTo>
                  <a:lnTo>
                    <a:pt x="304" y="2155"/>
                  </a:lnTo>
                  <a:lnTo>
                    <a:pt x="337" y="2222"/>
                  </a:lnTo>
                  <a:lnTo>
                    <a:pt x="371" y="2222"/>
                  </a:lnTo>
                  <a:lnTo>
                    <a:pt x="405" y="2188"/>
                  </a:lnTo>
                  <a:lnTo>
                    <a:pt x="438" y="2121"/>
                  </a:lnTo>
                  <a:lnTo>
                    <a:pt x="405" y="1885"/>
                  </a:lnTo>
                  <a:lnTo>
                    <a:pt x="337" y="1616"/>
                  </a:lnTo>
                  <a:lnTo>
                    <a:pt x="236" y="1111"/>
                  </a:lnTo>
                  <a:lnTo>
                    <a:pt x="203" y="741"/>
                  </a:lnTo>
                  <a:lnTo>
                    <a:pt x="135" y="370"/>
                  </a:lnTo>
                  <a:lnTo>
                    <a:pt x="539" y="370"/>
                  </a:lnTo>
                  <a:lnTo>
                    <a:pt x="943" y="303"/>
                  </a:lnTo>
                  <a:lnTo>
                    <a:pt x="1852" y="168"/>
                  </a:lnTo>
                  <a:lnTo>
                    <a:pt x="1886" y="202"/>
                  </a:lnTo>
                  <a:lnTo>
                    <a:pt x="1987" y="202"/>
                  </a:lnTo>
                  <a:lnTo>
                    <a:pt x="1987" y="471"/>
                  </a:lnTo>
                  <a:lnTo>
                    <a:pt x="2021" y="774"/>
                  </a:lnTo>
                  <a:lnTo>
                    <a:pt x="2155" y="1784"/>
                  </a:lnTo>
                  <a:lnTo>
                    <a:pt x="1751" y="1784"/>
                  </a:lnTo>
                  <a:lnTo>
                    <a:pt x="1347" y="1885"/>
                  </a:lnTo>
                  <a:lnTo>
                    <a:pt x="842" y="1919"/>
                  </a:lnTo>
                  <a:lnTo>
                    <a:pt x="607" y="1986"/>
                  </a:lnTo>
                  <a:lnTo>
                    <a:pt x="506" y="2054"/>
                  </a:lnTo>
                  <a:lnTo>
                    <a:pt x="438" y="2121"/>
                  </a:lnTo>
                  <a:lnTo>
                    <a:pt x="506" y="2188"/>
                  </a:lnTo>
                  <a:lnTo>
                    <a:pt x="842" y="2188"/>
                  </a:lnTo>
                  <a:lnTo>
                    <a:pt x="1246" y="2121"/>
                  </a:lnTo>
                  <a:lnTo>
                    <a:pt x="1718" y="2054"/>
                  </a:lnTo>
                  <a:lnTo>
                    <a:pt x="1987" y="2020"/>
                  </a:lnTo>
                  <a:lnTo>
                    <a:pt x="2189" y="1953"/>
                  </a:lnTo>
                  <a:lnTo>
                    <a:pt x="2256" y="1986"/>
                  </a:lnTo>
                  <a:lnTo>
                    <a:pt x="2290" y="1986"/>
                  </a:lnTo>
                  <a:lnTo>
                    <a:pt x="2357" y="1953"/>
                  </a:lnTo>
                  <a:lnTo>
                    <a:pt x="2357" y="1885"/>
                  </a:lnTo>
                  <a:lnTo>
                    <a:pt x="2189" y="875"/>
                  </a:lnTo>
                  <a:lnTo>
                    <a:pt x="2155" y="438"/>
                  </a:lnTo>
                  <a:lnTo>
                    <a:pt x="2122" y="236"/>
                  </a:lnTo>
                  <a:lnTo>
                    <a:pt x="2054" y="34"/>
                  </a:lnTo>
                  <a:lnTo>
                    <a:pt x="2021" y="34"/>
                  </a:lnTo>
                  <a:lnTo>
                    <a:pt x="1987" y="67"/>
                  </a:lnTo>
                  <a:lnTo>
                    <a:pt x="1987" y="34"/>
                  </a:lnTo>
                  <a:lnTo>
                    <a:pt x="19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6" name="Google Shape;676;p4"/>
            <p:cNvSpPr/>
            <p:nvPr/>
          </p:nvSpPr>
          <p:spPr>
            <a:xfrm>
              <a:off x="2727015" y="5754750"/>
              <a:ext cx="154366" cy="167783"/>
            </a:xfrm>
            <a:custGeom>
              <a:avLst/>
              <a:gdLst/>
              <a:ahLst/>
              <a:cxnLst/>
              <a:rect l="l" t="t" r="r" b="b"/>
              <a:pathLst>
                <a:path w="2324" h="2526" extrusionOk="0">
                  <a:moveTo>
                    <a:pt x="1953" y="203"/>
                  </a:moveTo>
                  <a:lnTo>
                    <a:pt x="1953" y="640"/>
                  </a:lnTo>
                  <a:lnTo>
                    <a:pt x="1986" y="1112"/>
                  </a:lnTo>
                  <a:lnTo>
                    <a:pt x="2054" y="1583"/>
                  </a:lnTo>
                  <a:lnTo>
                    <a:pt x="2155" y="2021"/>
                  </a:lnTo>
                  <a:lnTo>
                    <a:pt x="2188" y="2054"/>
                  </a:lnTo>
                  <a:lnTo>
                    <a:pt x="2155" y="2054"/>
                  </a:lnTo>
                  <a:lnTo>
                    <a:pt x="1751" y="2088"/>
                  </a:lnTo>
                  <a:lnTo>
                    <a:pt x="1347" y="2155"/>
                  </a:lnTo>
                  <a:lnTo>
                    <a:pt x="943" y="2189"/>
                  </a:lnTo>
                  <a:lnTo>
                    <a:pt x="505" y="2256"/>
                  </a:lnTo>
                  <a:lnTo>
                    <a:pt x="337" y="1347"/>
                  </a:lnTo>
                  <a:lnTo>
                    <a:pt x="168" y="438"/>
                  </a:lnTo>
                  <a:lnTo>
                    <a:pt x="606" y="405"/>
                  </a:lnTo>
                  <a:lnTo>
                    <a:pt x="1044" y="371"/>
                  </a:lnTo>
                  <a:lnTo>
                    <a:pt x="1953" y="203"/>
                  </a:lnTo>
                  <a:close/>
                  <a:moveTo>
                    <a:pt x="1953" y="1"/>
                  </a:moveTo>
                  <a:lnTo>
                    <a:pt x="1044" y="169"/>
                  </a:lnTo>
                  <a:lnTo>
                    <a:pt x="572" y="203"/>
                  </a:lnTo>
                  <a:lnTo>
                    <a:pt x="101" y="304"/>
                  </a:lnTo>
                  <a:lnTo>
                    <a:pt x="67" y="337"/>
                  </a:lnTo>
                  <a:lnTo>
                    <a:pt x="67" y="371"/>
                  </a:lnTo>
                  <a:lnTo>
                    <a:pt x="34" y="371"/>
                  </a:lnTo>
                  <a:lnTo>
                    <a:pt x="0" y="438"/>
                  </a:lnTo>
                  <a:lnTo>
                    <a:pt x="34" y="943"/>
                  </a:lnTo>
                  <a:lnTo>
                    <a:pt x="101" y="1448"/>
                  </a:lnTo>
                  <a:lnTo>
                    <a:pt x="236" y="1987"/>
                  </a:lnTo>
                  <a:lnTo>
                    <a:pt x="370" y="2492"/>
                  </a:lnTo>
                  <a:lnTo>
                    <a:pt x="404" y="2526"/>
                  </a:lnTo>
                  <a:lnTo>
                    <a:pt x="471" y="2526"/>
                  </a:lnTo>
                  <a:lnTo>
                    <a:pt x="539" y="2492"/>
                  </a:lnTo>
                  <a:lnTo>
                    <a:pt x="539" y="2425"/>
                  </a:lnTo>
                  <a:lnTo>
                    <a:pt x="539" y="2357"/>
                  </a:lnTo>
                  <a:lnTo>
                    <a:pt x="943" y="2391"/>
                  </a:lnTo>
                  <a:lnTo>
                    <a:pt x="1380" y="2357"/>
                  </a:lnTo>
                  <a:lnTo>
                    <a:pt x="1784" y="2290"/>
                  </a:lnTo>
                  <a:lnTo>
                    <a:pt x="2188" y="2189"/>
                  </a:lnTo>
                  <a:lnTo>
                    <a:pt x="2222" y="2122"/>
                  </a:lnTo>
                  <a:lnTo>
                    <a:pt x="2188" y="2088"/>
                  </a:lnTo>
                  <a:lnTo>
                    <a:pt x="2289" y="2088"/>
                  </a:lnTo>
                  <a:lnTo>
                    <a:pt x="2289" y="2054"/>
                  </a:lnTo>
                  <a:lnTo>
                    <a:pt x="2323" y="1987"/>
                  </a:lnTo>
                  <a:lnTo>
                    <a:pt x="2289" y="1549"/>
                  </a:lnTo>
                  <a:lnTo>
                    <a:pt x="2222" y="1078"/>
                  </a:lnTo>
                  <a:lnTo>
                    <a:pt x="2121" y="607"/>
                  </a:lnTo>
                  <a:lnTo>
                    <a:pt x="2020" y="169"/>
                  </a:lnTo>
                  <a:lnTo>
                    <a:pt x="2054" y="102"/>
                  </a:lnTo>
                  <a:lnTo>
                    <a:pt x="2054" y="68"/>
                  </a:lnTo>
                  <a:lnTo>
                    <a:pt x="2020" y="34"/>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7" name="Google Shape;677;p4"/>
            <p:cNvSpPr/>
            <p:nvPr/>
          </p:nvSpPr>
          <p:spPr>
            <a:xfrm>
              <a:off x="2472019" y="5864347"/>
              <a:ext cx="35868" cy="47027"/>
            </a:xfrm>
            <a:custGeom>
              <a:avLst/>
              <a:gdLst/>
              <a:ahLst/>
              <a:cxnLst/>
              <a:rect l="l" t="t" r="r" b="b"/>
              <a:pathLst>
                <a:path w="540" h="708" extrusionOk="0">
                  <a:moveTo>
                    <a:pt x="304" y="135"/>
                  </a:moveTo>
                  <a:lnTo>
                    <a:pt x="270" y="270"/>
                  </a:lnTo>
                  <a:lnTo>
                    <a:pt x="203" y="371"/>
                  </a:lnTo>
                  <a:lnTo>
                    <a:pt x="136" y="404"/>
                  </a:lnTo>
                  <a:lnTo>
                    <a:pt x="136" y="371"/>
                  </a:lnTo>
                  <a:lnTo>
                    <a:pt x="136" y="303"/>
                  </a:lnTo>
                  <a:lnTo>
                    <a:pt x="203" y="202"/>
                  </a:lnTo>
                  <a:lnTo>
                    <a:pt x="237" y="169"/>
                  </a:lnTo>
                  <a:lnTo>
                    <a:pt x="304" y="135"/>
                  </a:lnTo>
                  <a:close/>
                  <a:moveTo>
                    <a:pt x="304" y="0"/>
                  </a:moveTo>
                  <a:lnTo>
                    <a:pt x="169" y="34"/>
                  </a:lnTo>
                  <a:lnTo>
                    <a:pt x="68" y="135"/>
                  </a:lnTo>
                  <a:lnTo>
                    <a:pt x="35" y="135"/>
                  </a:lnTo>
                  <a:lnTo>
                    <a:pt x="35" y="169"/>
                  </a:lnTo>
                  <a:lnTo>
                    <a:pt x="35" y="202"/>
                  </a:lnTo>
                  <a:lnTo>
                    <a:pt x="1" y="337"/>
                  </a:lnTo>
                  <a:lnTo>
                    <a:pt x="1" y="438"/>
                  </a:lnTo>
                  <a:lnTo>
                    <a:pt x="102" y="674"/>
                  </a:lnTo>
                  <a:lnTo>
                    <a:pt x="102" y="707"/>
                  </a:lnTo>
                  <a:lnTo>
                    <a:pt x="169" y="707"/>
                  </a:lnTo>
                  <a:lnTo>
                    <a:pt x="203" y="674"/>
                  </a:lnTo>
                  <a:lnTo>
                    <a:pt x="203" y="640"/>
                  </a:lnTo>
                  <a:lnTo>
                    <a:pt x="169" y="505"/>
                  </a:lnTo>
                  <a:lnTo>
                    <a:pt x="237" y="573"/>
                  </a:lnTo>
                  <a:lnTo>
                    <a:pt x="304" y="640"/>
                  </a:lnTo>
                  <a:lnTo>
                    <a:pt x="371" y="674"/>
                  </a:lnTo>
                  <a:lnTo>
                    <a:pt x="472" y="707"/>
                  </a:lnTo>
                  <a:lnTo>
                    <a:pt x="506" y="674"/>
                  </a:lnTo>
                  <a:lnTo>
                    <a:pt x="540" y="640"/>
                  </a:lnTo>
                  <a:lnTo>
                    <a:pt x="540" y="573"/>
                  </a:lnTo>
                  <a:lnTo>
                    <a:pt x="472" y="539"/>
                  </a:lnTo>
                  <a:lnTo>
                    <a:pt x="371" y="505"/>
                  </a:lnTo>
                  <a:lnTo>
                    <a:pt x="304" y="438"/>
                  </a:lnTo>
                  <a:lnTo>
                    <a:pt x="405" y="337"/>
                  </a:lnTo>
                  <a:lnTo>
                    <a:pt x="472" y="202"/>
                  </a:lnTo>
                  <a:lnTo>
                    <a:pt x="472" y="101"/>
                  </a:lnTo>
                  <a:lnTo>
                    <a:pt x="439" y="34"/>
                  </a:lnTo>
                  <a:lnTo>
                    <a:pt x="37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8" name="Google Shape;678;p4"/>
            <p:cNvSpPr/>
            <p:nvPr/>
          </p:nvSpPr>
          <p:spPr>
            <a:xfrm>
              <a:off x="2089625" y="6172946"/>
              <a:ext cx="152174" cy="147657"/>
            </a:xfrm>
            <a:custGeom>
              <a:avLst/>
              <a:gdLst/>
              <a:ahLst/>
              <a:cxnLst/>
              <a:rect l="l" t="t" r="r" b="b"/>
              <a:pathLst>
                <a:path w="2291" h="2223" extrusionOk="0">
                  <a:moveTo>
                    <a:pt x="1886" y="203"/>
                  </a:moveTo>
                  <a:lnTo>
                    <a:pt x="1953" y="573"/>
                  </a:lnTo>
                  <a:lnTo>
                    <a:pt x="1987" y="943"/>
                  </a:lnTo>
                  <a:lnTo>
                    <a:pt x="2054" y="1381"/>
                  </a:lnTo>
                  <a:lnTo>
                    <a:pt x="2122" y="1819"/>
                  </a:lnTo>
                  <a:lnTo>
                    <a:pt x="1953" y="1819"/>
                  </a:lnTo>
                  <a:lnTo>
                    <a:pt x="1751" y="1852"/>
                  </a:lnTo>
                  <a:lnTo>
                    <a:pt x="1381" y="1886"/>
                  </a:lnTo>
                  <a:lnTo>
                    <a:pt x="910" y="1953"/>
                  </a:lnTo>
                  <a:lnTo>
                    <a:pt x="674" y="2021"/>
                  </a:lnTo>
                  <a:lnTo>
                    <a:pt x="472" y="2088"/>
                  </a:lnTo>
                  <a:lnTo>
                    <a:pt x="371" y="1617"/>
                  </a:lnTo>
                  <a:lnTo>
                    <a:pt x="270" y="1179"/>
                  </a:lnTo>
                  <a:lnTo>
                    <a:pt x="169" y="809"/>
                  </a:lnTo>
                  <a:lnTo>
                    <a:pt x="102" y="438"/>
                  </a:lnTo>
                  <a:lnTo>
                    <a:pt x="1011" y="337"/>
                  </a:lnTo>
                  <a:lnTo>
                    <a:pt x="1886" y="203"/>
                  </a:lnTo>
                  <a:close/>
                  <a:moveTo>
                    <a:pt x="1886" y="1"/>
                  </a:moveTo>
                  <a:lnTo>
                    <a:pt x="977" y="102"/>
                  </a:lnTo>
                  <a:lnTo>
                    <a:pt x="68" y="270"/>
                  </a:lnTo>
                  <a:lnTo>
                    <a:pt x="1" y="304"/>
                  </a:lnTo>
                  <a:lnTo>
                    <a:pt x="1" y="371"/>
                  </a:lnTo>
                  <a:lnTo>
                    <a:pt x="1" y="573"/>
                  </a:lnTo>
                  <a:lnTo>
                    <a:pt x="1" y="775"/>
                  </a:lnTo>
                  <a:lnTo>
                    <a:pt x="68" y="1213"/>
                  </a:lnTo>
                  <a:lnTo>
                    <a:pt x="169" y="1684"/>
                  </a:lnTo>
                  <a:lnTo>
                    <a:pt x="236" y="1953"/>
                  </a:lnTo>
                  <a:lnTo>
                    <a:pt x="337" y="2189"/>
                  </a:lnTo>
                  <a:lnTo>
                    <a:pt x="405" y="2223"/>
                  </a:lnTo>
                  <a:lnTo>
                    <a:pt x="438" y="2189"/>
                  </a:lnTo>
                  <a:lnTo>
                    <a:pt x="876" y="2189"/>
                  </a:lnTo>
                  <a:lnTo>
                    <a:pt x="1280" y="2122"/>
                  </a:lnTo>
                  <a:lnTo>
                    <a:pt x="1718" y="2054"/>
                  </a:lnTo>
                  <a:lnTo>
                    <a:pt x="1953" y="2021"/>
                  </a:lnTo>
                  <a:lnTo>
                    <a:pt x="2189" y="1953"/>
                  </a:lnTo>
                  <a:lnTo>
                    <a:pt x="2223" y="1987"/>
                  </a:lnTo>
                  <a:lnTo>
                    <a:pt x="2256" y="1987"/>
                  </a:lnTo>
                  <a:lnTo>
                    <a:pt x="2290" y="1953"/>
                  </a:lnTo>
                  <a:lnTo>
                    <a:pt x="2290" y="1920"/>
                  </a:lnTo>
                  <a:lnTo>
                    <a:pt x="2290" y="1718"/>
                  </a:lnTo>
                  <a:lnTo>
                    <a:pt x="2256" y="1482"/>
                  </a:lnTo>
                  <a:lnTo>
                    <a:pt x="2189" y="1044"/>
                  </a:lnTo>
                  <a:lnTo>
                    <a:pt x="2122" y="539"/>
                  </a:lnTo>
                  <a:lnTo>
                    <a:pt x="2054" y="270"/>
                  </a:lnTo>
                  <a:lnTo>
                    <a:pt x="1987" y="34"/>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9" name="Google Shape;679;p4"/>
            <p:cNvSpPr/>
            <p:nvPr/>
          </p:nvSpPr>
          <p:spPr>
            <a:xfrm>
              <a:off x="2205931" y="6065608"/>
              <a:ext cx="33610" cy="49285"/>
            </a:xfrm>
            <a:custGeom>
              <a:avLst/>
              <a:gdLst/>
              <a:ahLst/>
              <a:cxnLst/>
              <a:rect l="l" t="t" r="r" b="b"/>
              <a:pathLst>
                <a:path w="506" h="742" extrusionOk="0">
                  <a:moveTo>
                    <a:pt x="169" y="1"/>
                  </a:moveTo>
                  <a:lnTo>
                    <a:pt x="68" y="68"/>
                  </a:lnTo>
                  <a:lnTo>
                    <a:pt x="34" y="169"/>
                  </a:lnTo>
                  <a:lnTo>
                    <a:pt x="34" y="270"/>
                  </a:lnTo>
                  <a:lnTo>
                    <a:pt x="101" y="371"/>
                  </a:lnTo>
                  <a:lnTo>
                    <a:pt x="202" y="438"/>
                  </a:lnTo>
                  <a:lnTo>
                    <a:pt x="337" y="438"/>
                  </a:lnTo>
                  <a:lnTo>
                    <a:pt x="337" y="506"/>
                  </a:lnTo>
                  <a:lnTo>
                    <a:pt x="303" y="539"/>
                  </a:lnTo>
                  <a:lnTo>
                    <a:pt x="236" y="573"/>
                  </a:lnTo>
                  <a:lnTo>
                    <a:pt x="101" y="573"/>
                  </a:lnTo>
                  <a:lnTo>
                    <a:pt x="68" y="539"/>
                  </a:lnTo>
                  <a:lnTo>
                    <a:pt x="0" y="573"/>
                  </a:lnTo>
                  <a:lnTo>
                    <a:pt x="0" y="607"/>
                  </a:lnTo>
                  <a:lnTo>
                    <a:pt x="0" y="640"/>
                  </a:lnTo>
                  <a:lnTo>
                    <a:pt x="34" y="674"/>
                  </a:lnTo>
                  <a:lnTo>
                    <a:pt x="101" y="708"/>
                  </a:lnTo>
                  <a:lnTo>
                    <a:pt x="202" y="741"/>
                  </a:lnTo>
                  <a:lnTo>
                    <a:pt x="303" y="708"/>
                  </a:lnTo>
                  <a:lnTo>
                    <a:pt x="404" y="674"/>
                  </a:lnTo>
                  <a:lnTo>
                    <a:pt x="472" y="607"/>
                  </a:lnTo>
                  <a:lnTo>
                    <a:pt x="505" y="506"/>
                  </a:lnTo>
                  <a:lnTo>
                    <a:pt x="505" y="405"/>
                  </a:lnTo>
                  <a:lnTo>
                    <a:pt x="472" y="337"/>
                  </a:lnTo>
                  <a:lnTo>
                    <a:pt x="438" y="304"/>
                  </a:lnTo>
                  <a:lnTo>
                    <a:pt x="371" y="270"/>
                  </a:lnTo>
                  <a:lnTo>
                    <a:pt x="202" y="270"/>
                  </a:lnTo>
                  <a:lnTo>
                    <a:pt x="169" y="203"/>
                  </a:lnTo>
                  <a:lnTo>
                    <a:pt x="202" y="169"/>
                  </a:lnTo>
                  <a:lnTo>
                    <a:pt x="236" y="135"/>
                  </a:lnTo>
                  <a:lnTo>
                    <a:pt x="337" y="102"/>
                  </a:lnTo>
                  <a:lnTo>
                    <a:pt x="371" y="102"/>
                  </a:lnTo>
                  <a:lnTo>
                    <a:pt x="371" y="68"/>
                  </a:lnTo>
                  <a:lnTo>
                    <a:pt x="337" y="34"/>
                  </a:lnTo>
                  <a:lnTo>
                    <a:pt x="3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0" name="Google Shape;680;p4"/>
            <p:cNvSpPr/>
            <p:nvPr/>
          </p:nvSpPr>
          <p:spPr>
            <a:xfrm>
              <a:off x="2357972" y="6034323"/>
              <a:ext cx="42577" cy="60444"/>
            </a:xfrm>
            <a:custGeom>
              <a:avLst/>
              <a:gdLst/>
              <a:ahLst/>
              <a:cxnLst/>
              <a:rect l="l" t="t" r="r" b="b"/>
              <a:pathLst>
                <a:path w="641" h="910" extrusionOk="0">
                  <a:moveTo>
                    <a:pt x="438" y="236"/>
                  </a:moveTo>
                  <a:lnTo>
                    <a:pt x="472" y="270"/>
                  </a:lnTo>
                  <a:lnTo>
                    <a:pt x="506" y="337"/>
                  </a:lnTo>
                  <a:lnTo>
                    <a:pt x="506" y="505"/>
                  </a:lnTo>
                  <a:lnTo>
                    <a:pt x="472" y="573"/>
                  </a:lnTo>
                  <a:lnTo>
                    <a:pt x="438" y="640"/>
                  </a:lnTo>
                  <a:lnTo>
                    <a:pt x="304" y="707"/>
                  </a:lnTo>
                  <a:lnTo>
                    <a:pt x="270" y="741"/>
                  </a:lnTo>
                  <a:lnTo>
                    <a:pt x="236" y="404"/>
                  </a:lnTo>
                  <a:lnTo>
                    <a:pt x="236" y="236"/>
                  </a:lnTo>
                  <a:close/>
                  <a:moveTo>
                    <a:pt x="169" y="0"/>
                  </a:moveTo>
                  <a:lnTo>
                    <a:pt x="135" y="101"/>
                  </a:lnTo>
                  <a:lnTo>
                    <a:pt x="102" y="168"/>
                  </a:lnTo>
                  <a:lnTo>
                    <a:pt x="68" y="371"/>
                  </a:lnTo>
                  <a:lnTo>
                    <a:pt x="68" y="573"/>
                  </a:lnTo>
                  <a:lnTo>
                    <a:pt x="135" y="775"/>
                  </a:lnTo>
                  <a:lnTo>
                    <a:pt x="68" y="775"/>
                  </a:lnTo>
                  <a:lnTo>
                    <a:pt x="1" y="842"/>
                  </a:lnTo>
                  <a:lnTo>
                    <a:pt x="34" y="876"/>
                  </a:lnTo>
                  <a:lnTo>
                    <a:pt x="68" y="909"/>
                  </a:lnTo>
                  <a:lnTo>
                    <a:pt x="236" y="909"/>
                  </a:lnTo>
                  <a:lnTo>
                    <a:pt x="405" y="808"/>
                  </a:lnTo>
                  <a:lnTo>
                    <a:pt x="539" y="674"/>
                  </a:lnTo>
                  <a:lnTo>
                    <a:pt x="607" y="505"/>
                  </a:lnTo>
                  <a:lnTo>
                    <a:pt x="640" y="404"/>
                  </a:lnTo>
                  <a:lnTo>
                    <a:pt x="607" y="337"/>
                  </a:lnTo>
                  <a:lnTo>
                    <a:pt x="539" y="168"/>
                  </a:lnTo>
                  <a:lnTo>
                    <a:pt x="472" y="135"/>
                  </a:lnTo>
                  <a:lnTo>
                    <a:pt x="371" y="101"/>
                  </a:lnTo>
                  <a:lnTo>
                    <a:pt x="236" y="135"/>
                  </a:lnTo>
                  <a:lnTo>
                    <a:pt x="203" y="34"/>
                  </a:lnTo>
                  <a:lnTo>
                    <a:pt x="16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1" name="Google Shape;681;p4"/>
            <p:cNvSpPr/>
            <p:nvPr/>
          </p:nvSpPr>
          <p:spPr>
            <a:xfrm>
              <a:off x="2147745" y="6226616"/>
              <a:ext cx="44835" cy="49285"/>
            </a:xfrm>
            <a:custGeom>
              <a:avLst/>
              <a:gdLst/>
              <a:ahLst/>
              <a:cxnLst/>
              <a:rect l="l" t="t" r="r" b="b"/>
              <a:pathLst>
                <a:path w="675" h="742" extrusionOk="0">
                  <a:moveTo>
                    <a:pt x="68" y="1"/>
                  </a:moveTo>
                  <a:lnTo>
                    <a:pt x="1" y="34"/>
                  </a:lnTo>
                  <a:lnTo>
                    <a:pt x="1" y="68"/>
                  </a:lnTo>
                  <a:lnTo>
                    <a:pt x="35" y="135"/>
                  </a:lnTo>
                  <a:lnTo>
                    <a:pt x="102" y="169"/>
                  </a:lnTo>
                  <a:lnTo>
                    <a:pt x="304" y="169"/>
                  </a:lnTo>
                  <a:lnTo>
                    <a:pt x="68" y="607"/>
                  </a:lnTo>
                  <a:lnTo>
                    <a:pt x="68" y="674"/>
                  </a:lnTo>
                  <a:lnTo>
                    <a:pt x="102" y="708"/>
                  </a:lnTo>
                  <a:lnTo>
                    <a:pt x="136" y="741"/>
                  </a:lnTo>
                  <a:lnTo>
                    <a:pt x="203" y="741"/>
                  </a:lnTo>
                  <a:lnTo>
                    <a:pt x="506" y="607"/>
                  </a:lnTo>
                  <a:lnTo>
                    <a:pt x="607" y="573"/>
                  </a:lnTo>
                  <a:lnTo>
                    <a:pt x="674" y="539"/>
                  </a:lnTo>
                  <a:lnTo>
                    <a:pt x="674" y="472"/>
                  </a:lnTo>
                  <a:lnTo>
                    <a:pt x="674" y="438"/>
                  </a:lnTo>
                  <a:lnTo>
                    <a:pt x="607" y="405"/>
                  </a:lnTo>
                  <a:lnTo>
                    <a:pt x="573" y="405"/>
                  </a:lnTo>
                  <a:lnTo>
                    <a:pt x="472" y="438"/>
                  </a:lnTo>
                  <a:lnTo>
                    <a:pt x="338" y="472"/>
                  </a:lnTo>
                  <a:lnTo>
                    <a:pt x="540" y="135"/>
                  </a:lnTo>
                  <a:lnTo>
                    <a:pt x="573" y="102"/>
                  </a:lnTo>
                  <a:lnTo>
                    <a:pt x="540" y="34"/>
                  </a:lnTo>
                  <a:lnTo>
                    <a:pt x="50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2" name="Google Shape;682;p4"/>
            <p:cNvSpPr/>
            <p:nvPr/>
          </p:nvSpPr>
          <p:spPr>
            <a:xfrm>
              <a:off x="2299852" y="5978395"/>
              <a:ext cx="154366" cy="161075"/>
            </a:xfrm>
            <a:custGeom>
              <a:avLst/>
              <a:gdLst/>
              <a:ahLst/>
              <a:cxnLst/>
              <a:rect l="l" t="t" r="r" b="b"/>
              <a:pathLst>
                <a:path w="2324" h="2425" extrusionOk="0">
                  <a:moveTo>
                    <a:pt x="1919" y="135"/>
                  </a:moveTo>
                  <a:lnTo>
                    <a:pt x="2020" y="1044"/>
                  </a:lnTo>
                  <a:lnTo>
                    <a:pt x="2122" y="1987"/>
                  </a:lnTo>
                  <a:lnTo>
                    <a:pt x="1684" y="2054"/>
                  </a:lnTo>
                  <a:lnTo>
                    <a:pt x="1280" y="2122"/>
                  </a:lnTo>
                  <a:lnTo>
                    <a:pt x="876" y="2189"/>
                  </a:lnTo>
                  <a:lnTo>
                    <a:pt x="472" y="2290"/>
                  </a:lnTo>
                  <a:lnTo>
                    <a:pt x="472" y="2256"/>
                  </a:lnTo>
                  <a:lnTo>
                    <a:pt x="438" y="1819"/>
                  </a:lnTo>
                  <a:lnTo>
                    <a:pt x="371" y="1347"/>
                  </a:lnTo>
                  <a:lnTo>
                    <a:pt x="270" y="876"/>
                  </a:lnTo>
                  <a:lnTo>
                    <a:pt x="135" y="438"/>
                  </a:lnTo>
                  <a:lnTo>
                    <a:pt x="1044" y="337"/>
                  </a:lnTo>
                  <a:lnTo>
                    <a:pt x="1482" y="270"/>
                  </a:lnTo>
                  <a:lnTo>
                    <a:pt x="1919" y="135"/>
                  </a:lnTo>
                  <a:close/>
                  <a:moveTo>
                    <a:pt x="1919" y="0"/>
                  </a:moveTo>
                  <a:lnTo>
                    <a:pt x="1482" y="68"/>
                  </a:lnTo>
                  <a:lnTo>
                    <a:pt x="1010" y="135"/>
                  </a:lnTo>
                  <a:lnTo>
                    <a:pt x="68" y="270"/>
                  </a:lnTo>
                  <a:lnTo>
                    <a:pt x="34" y="303"/>
                  </a:lnTo>
                  <a:lnTo>
                    <a:pt x="0" y="337"/>
                  </a:lnTo>
                  <a:lnTo>
                    <a:pt x="0" y="404"/>
                  </a:lnTo>
                  <a:lnTo>
                    <a:pt x="34" y="438"/>
                  </a:lnTo>
                  <a:lnTo>
                    <a:pt x="68" y="909"/>
                  </a:lnTo>
                  <a:lnTo>
                    <a:pt x="135" y="1381"/>
                  </a:lnTo>
                  <a:lnTo>
                    <a:pt x="236" y="1819"/>
                  </a:lnTo>
                  <a:lnTo>
                    <a:pt x="337" y="2290"/>
                  </a:lnTo>
                  <a:lnTo>
                    <a:pt x="337" y="2324"/>
                  </a:lnTo>
                  <a:lnTo>
                    <a:pt x="438" y="2324"/>
                  </a:lnTo>
                  <a:lnTo>
                    <a:pt x="472" y="2391"/>
                  </a:lnTo>
                  <a:lnTo>
                    <a:pt x="505" y="2425"/>
                  </a:lnTo>
                  <a:lnTo>
                    <a:pt x="909" y="2425"/>
                  </a:lnTo>
                  <a:lnTo>
                    <a:pt x="1313" y="2357"/>
                  </a:lnTo>
                  <a:lnTo>
                    <a:pt x="1751" y="2256"/>
                  </a:lnTo>
                  <a:lnTo>
                    <a:pt x="2122" y="2088"/>
                  </a:lnTo>
                  <a:lnTo>
                    <a:pt x="2122" y="2155"/>
                  </a:lnTo>
                  <a:lnTo>
                    <a:pt x="2155" y="2223"/>
                  </a:lnTo>
                  <a:lnTo>
                    <a:pt x="2223" y="2256"/>
                  </a:lnTo>
                  <a:lnTo>
                    <a:pt x="2290" y="2223"/>
                  </a:lnTo>
                  <a:lnTo>
                    <a:pt x="2324" y="2155"/>
                  </a:lnTo>
                  <a:lnTo>
                    <a:pt x="2290" y="1650"/>
                  </a:lnTo>
                  <a:lnTo>
                    <a:pt x="2256" y="1112"/>
                  </a:lnTo>
                  <a:lnTo>
                    <a:pt x="2189" y="606"/>
                  </a:lnTo>
                  <a:lnTo>
                    <a:pt x="2054" y="101"/>
                  </a:lnTo>
                  <a:lnTo>
                    <a:pt x="2020" y="68"/>
                  </a:lnTo>
                  <a:lnTo>
                    <a:pt x="1987" y="68"/>
                  </a:lnTo>
                  <a:lnTo>
                    <a:pt x="1987" y="34"/>
                  </a:lnTo>
                  <a:lnTo>
                    <a:pt x="191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3" name="Google Shape;683;p4"/>
            <p:cNvSpPr/>
            <p:nvPr/>
          </p:nvSpPr>
          <p:spPr>
            <a:xfrm>
              <a:off x="2250633" y="6146112"/>
              <a:ext cx="156624" cy="152108"/>
            </a:xfrm>
            <a:custGeom>
              <a:avLst/>
              <a:gdLst/>
              <a:ahLst/>
              <a:cxnLst/>
              <a:rect l="l" t="t" r="r" b="b"/>
              <a:pathLst>
                <a:path w="2358" h="2290" extrusionOk="0">
                  <a:moveTo>
                    <a:pt x="1953" y="304"/>
                  </a:moveTo>
                  <a:lnTo>
                    <a:pt x="1987" y="607"/>
                  </a:lnTo>
                  <a:lnTo>
                    <a:pt x="2054" y="943"/>
                  </a:lnTo>
                  <a:lnTo>
                    <a:pt x="2088" y="1381"/>
                  </a:lnTo>
                  <a:lnTo>
                    <a:pt x="2122" y="1583"/>
                  </a:lnTo>
                  <a:lnTo>
                    <a:pt x="2189" y="1819"/>
                  </a:lnTo>
                  <a:lnTo>
                    <a:pt x="1280" y="1920"/>
                  </a:lnTo>
                  <a:lnTo>
                    <a:pt x="842" y="1987"/>
                  </a:lnTo>
                  <a:lnTo>
                    <a:pt x="405" y="2122"/>
                  </a:lnTo>
                  <a:lnTo>
                    <a:pt x="337" y="1684"/>
                  </a:lnTo>
                  <a:lnTo>
                    <a:pt x="270" y="1246"/>
                  </a:lnTo>
                  <a:lnTo>
                    <a:pt x="236" y="809"/>
                  </a:lnTo>
                  <a:lnTo>
                    <a:pt x="169" y="573"/>
                  </a:lnTo>
                  <a:lnTo>
                    <a:pt x="102" y="371"/>
                  </a:lnTo>
                  <a:lnTo>
                    <a:pt x="102" y="371"/>
                  </a:lnTo>
                  <a:lnTo>
                    <a:pt x="270" y="405"/>
                  </a:lnTo>
                  <a:lnTo>
                    <a:pt x="472" y="405"/>
                  </a:lnTo>
                  <a:lnTo>
                    <a:pt x="842" y="371"/>
                  </a:lnTo>
                  <a:lnTo>
                    <a:pt x="1415" y="337"/>
                  </a:lnTo>
                  <a:lnTo>
                    <a:pt x="1953" y="304"/>
                  </a:lnTo>
                  <a:close/>
                  <a:moveTo>
                    <a:pt x="1987" y="1"/>
                  </a:moveTo>
                  <a:lnTo>
                    <a:pt x="1953" y="34"/>
                  </a:lnTo>
                  <a:lnTo>
                    <a:pt x="1953" y="102"/>
                  </a:lnTo>
                  <a:lnTo>
                    <a:pt x="1448" y="135"/>
                  </a:lnTo>
                  <a:lnTo>
                    <a:pt x="943" y="169"/>
                  </a:lnTo>
                  <a:lnTo>
                    <a:pt x="506" y="203"/>
                  </a:lnTo>
                  <a:lnTo>
                    <a:pt x="304" y="236"/>
                  </a:lnTo>
                  <a:lnTo>
                    <a:pt x="203" y="304"/>
                  </a:lnTo>
                  <a:lnTo>
                    <a:pt x="102" y="371"/>
                  </a:lnTo>
                  <a:lnTo>
                    <a:pt x="68" y="371"/>
                  </a:lnTo>
                  <a:lnTo>
                    <a:pt x="34" y="506"/>
                  </a:lnTo>
                  <a:lnTo>
                    <a:pt x="1" y="640"/>
                  </a:lnTo>
                  <a:lnTo>
                    <a:pt x="34" y="977"/>
                  </a:lnTo>
                  <a:lnTo>
                    <a:pt x="102" y="1583"/>
                  </a:lnTo>
                  <a:lnTo>
                    <a:pt x="135" y="1785"/>
                  </a:lnTo>
                  <a:lnTo>
                    <a:pt x="169" y="1987"/>
                  </a:lnTo>
                  <a:lnTo>
                    <a:pt x="169" y="2088"/>
                  </a:lnTo>
                  <a:lnTo>
                    <a:pt x="236" y="2189"/>
                  </a:lnTo>
                  <a:lnTo>
                    <a:pt x="304" y="2256"/>
                  </a:lnTo>
                  <a:lnTo>
                    <a:pt x="371" y="2290"/>
                  </a:lnTo>
                  <a:lnTo>
                    <a:pt x="438" y="2290"/>
                  </a:lnTo>
                  <a:lnTo>
                    <a:pt x="438" y="2256"/>
                  </a:lnTo>
                  <a:lnTo>
                    <a:pt x="438" y="2223"/>
                  </a:lnTo>
                  <a:lnTo>
                    <a:pt x="876" y="2223"/>
                  </a:lnTo>
                  <a:lnTo>
                    <a:pt x="1314" y="2155"/>
                  </a:lnTo>
                  <a:lnTo>
                    <a:pt x="2189" y="1987"/>
                  </a:lnTo>
                  <a:lnTo>
                    <a:pt x="2290" y="1987"/>
                  </a:lnTo>
                  <a:lnTo>
                    <a:pt x="2324" y="1953"/>
                  </a:lnTo>
                  <a:lnTo>
                    <a:pt x="2357" y="1718"/>
                  </a:lnTo>
                  <a:lnTo>
                    <a:pt x="2324" y="1516"/>
                  </a:lnTo>
                  <a:lnTo>
                    <a:pt x="2223" y="1078"/>
                  </a:lnTo>
                  <a:lnTo>
                    <a:pt x="2155" y="539"/>
                  </a:lnTo>
                  <a:lnTo>
                    <a:pt x="2122" y="270"/>
                  </a:lnTo>
                  <a:lnTo>
                    <a:pt x="2054" y="34"/>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84"/>
        <p:cNvGrpSpPr/>
        <p:nvPr/>
      </p:nvGrpSpPr>
      <p:grpSpPr>
        <a:xfrm>
          <a:off x="0" y="0"/>
          <a:ext cx="0" cy="0"/>
          <a:chOff x="0" y="0"/>
          <a:chExt cx="0" cy="0"/>
        </a:xfrm>
      </p:grpSpPr>
      <p:grpSp>
        <p:nvGrpSpPr>
          <p:cNvPr id="685" name="Google Shape;685;p5"/>
          <p:cNvGrpSpPr/>
          <p:nvPr/>
        </p:nvGrpSpPr>
        <p:grpSpPr>
          <a:xfrm>
            <a:off x="1841376" y="4540815"/>
            <a:ext cx="1110494" cy="612269"/>
            <a:chOff x="1003176" y="4540815"/>
            <a:chExt cx="1110494" cy="612269"/>
          </a:xfrm>
        </p:grpSpPr>
        <p:sp>
          <p:nvSpPr>
            <p:cNvPr id="686" name="Google Shape;686;p5"/>
            <p:cNvSpPr/>
            <p:nvPr/>
          </p:nvSpPr>
          <p:spPr>
            <a:xfrm>
              <a:off x="1003176" y="4540815"/>
              <a:ext cx="1110494" cy="612269"/>
            </a:xfrm>
            <a:custGeom>
              <a:avLst/>
              <a:gdLst/>
              <a:ahLst/>
              <a:cxnLst/>
              <a:rect l="l" t="t" r="r" b="b"/>
              <a:pathLst>
                <a:path w="22289" h="12289" extrusionOk="0">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7" name="Google Shape;687;p5"/>
            <p:cNvSpPr/>
            <p:nvPr/>
          </p:nvSpPr>
          <p:spPr>
            <a:xfrm>
              <a:off x="1058529" y="4589442"/>
              <a:ext cx="471371" cy="375811"/>
            </a:xfrm>
            <a:custGeom>
              <a:avLst/>
              <a:gdLst/>
              <a:ahLst/>
              <a:cxnLst/>
              <a:rect l="l" t="t" r="r" b="b"/>
              <a:pathLst>
                <a:path w="9461" h="7543" extrusionOk="0">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8" name="Google Shape;688;p5"/>
            <p:cNvSpPr/>
            <p:nvPr/>
          </p:nvSpPr>
          <p:spPr>
            <a:xfrm>
              <a:off x="1625509" y="4780661"/>
              <a:ext cx="427776" cy="372423"/>
            </a:xfrm>
            <a:custGeom>
              <a:avLst/>
              <a:gdLst/>
              <a:ahLst/>
              <a:cxnLst/>
              <a:rect l="l" t="t" r="r" b="b"/>
              <a:pathLst>
                <a:path w="8586" h="7475" extrusionOk="0">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689" name="Google Shape;689;p5"/>
          <p:cNvGrpSpPr/>
          <p:nvPr/>
        </p:nvGrpSpPr>
        <p:grpSpPr>
          <a:xfrm>
            <a:off x="342281" y="4183488"/>
            <a:ext cx="369035" cy="728056"/>
            <a:chOff x="342281" y="4183488"/>
            <a:chExt cx="369035" cy="728056"/>
          </a:xfrm>
        </p:grpSpPr>
        <p:sp>
          <p:nvSpPr>
            <p:cNvPr id="690" name="Google Shape;690;p5"/>
            <p:cNvSpPr/>
            <p:nvPr/>
          </p:nvSpPr>
          <p:spPr>
            <a:xfrm>
              <a:off x="385875" y="4691777"/>
              <a:ext cx="77225" cy="211397"/>
            </a:xfrm>
            <a:custGeom>
              <a:avLst/>
              <a:gdLst/>
              <a:ahLst/>
              <a:cxnLst/>
              <a:rect l="l" t="t" r="r" b="b"/>
              <a:pathLst>
                <a:path w="1550" h="4243" extrusionOk="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1" name="Google Shape;691;p5"/>
            <p:cNvSpPr/>
            <p:nvPr/>
          </p:nvSpPr>
          <p:spPr>
            <a:xfrm>
              <a:off x="560304" y="4300920"/>
              <a:ext cx="129240" cy="83951"/>
            </a:xfrm>
            <a:custGeom>
              <a:avLst/>
              <a:gdLst/>
              <a:ahLst/>
              <a:cxnLst/>
              <a:rect l="l" t="t" r="r" b="b"/>
              <a:pathLst>
                <a:path w="2594" h="1685" extrusionOk="0">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2" name="Google Shape;692;p5"/>
            <p:cNvSpPr/>
            <p:nvPr/>
          </p:nvSpPr>
          <p:spPr>
            <a:xfrm>
              <a:off x="342281" y="4183488"/>
              <a:ext cx="369035" cy="728056"/>
            </a:xfrm>
            <a:custGeom>
              <a:avLst/>
              <a:gdLst/>
              <a:ahLst/>
              <a:cxnLst/>
              <a:rect l="l" t="t" r="r" b="b"/>
              <a:pathLst>
                <a:path w="7407" h="14613" extrusionOk="0">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693" name="Google Shape;693;p5"/>
          <p:cNvGrpSpPr/>
          <p:nvPr/>
        </p:nvGrpSpPr>
        <p:grpSpPr>
          <a:xfrm>
            <a:off x="50" y="1232900"/>
            <a:ext cx="454630" cy="816989"/>
            <a:chOff x="50" y="1232900"/>
            <a:chExt cx="454630" cy="816989"/>
          </a:xfrm>
        </p:grpSpPr>
        <p:sp>
          <p:nvSpPr>
            <p:cNvPr id="694" name="Google Shape;694;p5"/>
            <p:cNvSpPr/>
            <p:nvPr/>
          </p:nvSpPr>
          <p:spPr>
            <a:xfrm>
              <a:off x="50" y="1283221"/>
              <a:ext cx="390907" cy="600560"/>
            </a:xfrm>
            <a:custGeom>
              <a:avLst/>
              <a:gdLst/>
              <a:ahLst/>
              <a:cxnLst/>
              <a:rect l="l" t="t" r="r" b="b"/>
              <a:pathLst>
                <a:path w="7846" h="12054" extrusionOk="0">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5" name="Google Shape;695;p5"/>
            <p:cNvSpPr/>
            <p:nvPr/>
          </p:nvSpPr>
          <p:spPr>
            <a:xfrm>
              <a:off x="50" y="1232900"/>
              <a:ext cx="439534" cy="68855"/>
            </a:xfrm>
            <a:custGeom>
              <a:avLst/>
              <a:gdLst/>
              <a:ahLst/>
              <a:cxnLst/>
              <a:rect l="l" t="t" r="r" b="b"/>
              <a:pathLst>
                <a:path w="8822" h="1382" extrusionOk="0">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6" name="Google Shape;696;p5"/>
            <p:cNvSpPr/>
            <p:nvPr/>
          </p:nvSpPr>
          <p:spPr>
            <a:xfrm>
              <a:off x="50" y="1284915"/>
              <a:ext cx="454630" cy="764975"/>
            </a:xfrm>
            <a:custGeom>
              <a:avLst/>
              <a:gdLst/>
              <a:ahLst/>
              <a:cxnLst/>
              <a:rect l="l" t="t" r="r" b="b"/>
              <a:pathLst>
                <a:path w="9125" h="15354" extrusionOk="0">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697" name="Google Shape;697;p5"/>
          <p:cNvGrpSpPr/>
          <p:nvPr/>
        </p:nvGrpSpPr>
        <p:grpSpPr>
          <a:xfrm>
            <a:off x="50" y="3073044"/>
            <a:ext cx="729750" cy="1046771"/>
            <a:chOff x="50" y="3073044"/>
            <a:chExt cx="729750" cy="1046771"/>
          </a:xfrm>
        </p:grpSpPr>
        <p:sp>
          <p:nvSpPr>
            <p:cNvPr id="698" name="Google Shape;698;p5"/>
            <p:cNvSpPr/>
            <p:nvPr/>
          </p:nvSpPr>
          <p:spPr>
            <a:xfrm>
              <a:off x="50" y="3073044"/>
              <a:ext cx="729750" cy="1046771"/>
            </a:xfrm>
            <a:custGeom>
              <a:avLst/>
              <a:gdLst/>
              <a:ahLst/>
              <a:cxnLst/>
              <a:rect l="l" t="t" r="r" b="b"/>
              <a:pathLst>
                <a:path w="14647" h="21010" extrusionOk="0">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9" name="Google Shape;699;p5"/>
            <p:cNvSpPr/>
            <p:nvPr/>
          </p:nvSpPr>
          <p:spPr>
            <a:xfrm>
              <a:off x="50" y="3264263"/>
              <a:ext cx="679429" cy="686106"/>
            </a:xfrm>
            <a:custGeom>
              <a:avLst/>
              <a:gdLst/>
              <a:ahLst/>
              <a:cxnLst/>
              <a:rect l="l" t="t" r="r" b="b"/>
              <a:pathLst>
                <a:path w="13637" h="13771" extrusionOk="0">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0" name="Google Shape;700;p5"/>
            <p:cNvSpPr/>
            <p:nvPr/>
          </p:nvSpPr>
          <p:spPr>
            <a:xfrm>
              <a:off x="50" y="3314584"/>
              <a:ext cx="466388" cy="580432"/>
            </a:xfrm>
            <a:custGeom>
              <a:avLst/>
              <a:gdLst/>
              <a:ahLst/>
              <a:cxnLst/>
              <a:rect l="l" t="t" r="r" b="b"/>
              <a:pathLst>
                <a:path w="9361" h="11650" extrusionOk="0">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01" name="Google Shape;701;p5"/>
          <p:cNvGrpSpPr/>
          <p:nvPr/>
        </p:nvGrpSpPr>
        <p:grpSpPr>
          <a:xfrm>
            <a:off x="5944880" y="-7"/>
            <a:ext cx="2524606" cy="759943"/>
            <a:chOff x="4012455" y="-7"/>
            <a:chExt cx="2524606" cy="759943"/>
          </a:xfrm>
        </p:grpSpPr>
        <p:sp>
          <p:nvSpPr>
            <p:cNvPr id="702" name="Google Shape;702;p5"/>
            <p:cNvSpPr/>
            <p:nvPr/>
          </p:nvSpPr>
          <p:spPr>
            <a:xfrm>
              <a:off x="6114267" y="102328"/>
              <a:ext cx="112449" cy="10114"/>
            </a:xfrm>
            <a:custGeom>
              <a:avLst/>
              <a:gdLst/>
              <a:ahLst/>
              <a:cxnLst/>
              <a:rect l="l" t="t" r="r" b="b"/>
              <a:pathLst>
                <a:path w="2257" h="203" extrusionOk="0">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3" name="Google Shape;703;p5"/>
            <p:cNvSpPr/>
            <p:nvPr/>
          </p:nvSpPr>
          <p:spPr>
            <a:xfrm>
              <a:off x="5763716" y="-7"/>
              <a:ext cx="538482" cy="320458"/>
            </a:xfrm>
            <a:custGeom>
              <a:avLst/>
              <a:gdLst/>
              <a:ahLst/>
              <a:cxnLst/>
              <a:rect l="l" t="t" r="r" b="b"/>
              <a:pathLst>
                <a:path w="10808" h="6432" extrusionOk="0">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4" name="Google Shape;704;p5"/>
            <p:cNvSpPr/>
            <p:nvPr/>
          </p:nvSpPr>
          <p:spPr>
            <a:xfrm>
              <a:off x="4012455" y="-7"/>
              <a:ext cx="2524606" cy="759943"/>
            </a:xfrm>
            <a:custGeom>
              <a:avLst/>
              <a:gdLst/>
              <a:ahLst/>
              <a:cxnLst/>
              <a:rect l="l" t="t" r="r" b="b"/>
              <a:pathLst>
                <a:path w="50672" h="15253" extrusionOk="0">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5" name="Google Shape;705;p5"/>
            <p:cNvSpPr/>
            <p:nvPr/>
          </p:nvSpPr>
          <p:spPr>
            <a:xfrm>
              <a:off x="6092495" y="162713"/>
              <a:ext cx="117432" cy="18484"/>
            </a:xfrm>
            <a:custGeom>
              <a:avLst/>
              <a:gdLst/>
              <a:ahLst/>
              <a:cxnLst/>
              <a:rect l="l" t="t" r="r" b="b"/>
              <a:pathLst>
                <a:path w="2357" h="371" extrusionOk="0">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6" name="Google Shape;706;p5"/>
            <p:cNvSpPr/>
            <p:nvPr/>
          </p:nvSpPr>
          <p:spPr>
            <a:xfrm>
              <a:off x="5788876" y="362352"/>
              <a:ext cx="213041" cy="72143"/>
            </a:xfrm>
            <a:custGeom>
              <a:avLst/>
              <a:gdLst/>
              <a:ahLst/>
              <a:cxnLst/>
              <a:rect l="l" t="t" r="r" b="b"/>
              <a:pathLst>
                <a:path w="4276" h="1448" extrusionOk="0">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7" name="Google Shape;707;p5"/>
            <p:cNvSpPr/>
            <p:nvPr/>
          </p:nvSpPr>
          <p:spPr>
            <a:xfrm>
              <a:off x="5788876" y="432801"/>
              <a:ext cx="145980" cy="50371"/>
            </a:xfrm>
            <a:custGeom>
              <a:avLst/>
              <a:gdLst/>
              <a:ahLst/>
              <a:cxnLst/>
              <a:rect l="l" t="t" r="r" b="b"/>
              <a:pathLst>
                <a:path w="2930" h="1011" extrusionOk="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8" name="Google Shape;708;p5"/>
            <p:cNvSpPr/>
            <p:nvPr/>
          </p:nvSpPr>
          <p:spPr>
            <a:xfrm>
              <a:off x="5778812" y="337191"/>
              <a:ext cx="186237" cy="43645"/>
            </a:xfrm>
            <a:custGeom>
              <a:avLst/>
              <a:gdLst/>
              <a:ahLst/>
              <a:cxnLst/>
              <a:rect l="l" t="t" r="r" b="b"/>
              <a:pathLst>
                <a:path w="3738" h="876" extrusionOk="0">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9" name="Google Shape;709;p5"/>
            <p:cNvSpPr/>
            <p:nvPr/>
          </p:nvSpPr>
          <p:spPr>
            <a:xfrm>
              <a:off x="4567677" y="-7"/>
              <a:ext cx="53758" cy="290266"/>
            </a:xfrm>
            <a:custGeom>
              <a:avLst/>
              <a:gdLst/>
              <a:ahLst/>
              <a:cxnLst/>
              <a:rect l="l" t="t" r="r" b="b"/>
              <a:pathLst>
                <a:path w="1079" h="5826" extrusionOk="0">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10" name="Google Shape;710;p5"/>
          <p:cNvGrpSpPr/>
          <p:nvPr/>
        </p:nvGrpSpPr>
        <p:grpSpPr>
          <a:xfrm>
            <a:off x="8506368" y="1564091"/>
            <a:ext cx="637429" cy="1130622"/>
            <a:chOff x="6233393" y="2021291"/>
            <a:chExt cx="637429" cy="1130622"/>
          </a:xfrm>
        </p:grpSpPr>
        <p:sp>
          <p:nvSpPr>
            <p:cNvPr id="711" name="Google Shape;711;p5"/>
            <p:cNvSpPr/>
            <p:nvPr/>
          </p:nvSpPr>
          <p:spPr>
            <a:xfrm>
              <a:off x="6280325" y="2131997"/>
              <a:ext cx="590496" cy="900841"/>
            </a:xfrm>
            <a:custGeom>
              <a:avLst/>
              <a:gdLst/>
              <a:ahLst/>
              <a:cxnLst/>
              <a:rect l="l" t="t" r="r" b="b"/>
              <a:pathLst>
                <a:path w="11852" h="18081" extrusionOk="0">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2" name="Google Shape;712;p5"/>
            <p:cNvSpPr/>
            <p:nvPr/>
          </p:nvSpPr>
          <p:spPr>
            <a:xfrm>
              <a:off x="6542043" y="3044546"/>
              <a:ext cx="65467" cy="46983"/>
            </a:xfrm>
            <a:custGeom>
              <a:avLst/>
              <a:gdLst/>
              <a:ahLst/>
              <a:cxnLst/>
              <a:rect l="l" t="t" r="r" b="b"/>
              <a:pathLst>
                <a:path w="1314" h="943" extrusionOk="0">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3" name="Google Shape;713;p5"/>
            <p:cNvSpPr/>
            <p:nvPr/>
          </p:nvSpPr>
          <p:spPr>
            <a:xfrm>
              <a:off x="6292083" y="2138723"/>
              <a:ext cx="35274" cy="35274"/>
            </a:xfrm>
            <a:custGeom>
              <a:avLst/>
              <a:gdLst/>
              <a:ahLst/>
              <a:cxnLst/>
              <a:rect l="l" t="t" r="r" b="b"/>
              <a:pathLst>
                <a:path w="708" h="708" extrusionOk="0">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4" name="Google Shape;714;p5"/>
            <p:cNvSpPr/>
            <p:nvPr/>
          </p:nvSpPr>
          <p:spPr>
            <a:xfrm>
              <a:off x="6538655" y="3066318"/>
              <a:ext cx="16840" cy="30242"/>
            </a:xfrm>
            <a:custGeom>
              <a:avLst/>
              <a:gdLst/>
              <a:ahLst/>
              <a:cxnLst/>
              <a:rect l="l" t="t" r="r" b="b"/>
              <a:pathLst>
                <a:path w="338" h="607" extrusionOk="0">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5" name="Google Shape;715;p5"/>
            <p:cNvSpPr/>
            <p:nvPr/>
          </p:nvSpPr>
          <p:spPr>
            <a:xfrm>
              <a:off x="6421223" y="2091740"/>
              <a:ext cx="105773" cy="40306"/>
            </a:xfrm>
            <a:custGeom>
              <a:avLst/>
              <a:gdLst/>
              <a:ahLst/>
              <a:cxnLst/>
              <a:rect l="l" t="t" r="r" b="b"/>
              <a:pathLst>
                <a:path w="2123" h="809" extrusionOk="0">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6" name="Google Shape;716;p5"/>
            <p:cNvSpPr/>
            <p:nvPr/>
          </p:nvSpPr>
          <p:spPr>
            <a:xfrm>
              <a:off x="6654393" y="2992531"/>
              <a:ext cx="152706" cy="80563"/>
            </a:xfrm>
            <a:custGeom>
              <a:avLst/>
              <a:gdLst/>
              <a:ahLst/>
              <a:cxnLst/>
              <a:rect l="l" t="t" r="r" b="b"/>
              <a:pathLst>
                <a:path w="3065" h="1617" extrusionOk="0">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7" name="Google Shape;717;p5"/>
            <p:cNvSpPr/>
            <p:nvPr/>
          </p:nvSpPr>
          <p:spPr>
            <a:xfrm>
              <a:off x="6233393" y="2021291"/>
              <a:ext cx="637429" cy="1130622"/>
            </a:xfrm>
            <a:custGeom>
              <a:avLst/>
              <a:gdLst/>
              <a:ahLst/>
              <a:cxnLst/>
              <a:rect l="l" t="t" r="r" b="b"/>
              <a:pathLst>
                <a:path w="12794" h="22693" extrusionOk="0">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8" name="Google Shape;718;p5"/>
            <p:cNvSpPr/>
            <p:nvPr/>
          </p:nvSpPr>
          <p:spPr>
            <a:xfrm>
              <a:off x="6609104" y="2068274"/>
              <a:ext cx="21872" cy="20178"/>
            </a:xfrm>
            <a:custGeom>
              <a:avLst/>
              <a:gdLst/>
              <a:ahLst/>
              <a:cxnLst/>
              <a:rect l="l" t="t" r="r" b="b"/>
              <a:pathLst>
                <a:path w="439" h="405" extrusionOk="0">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19" name="Google Shape;719;p5"/>
          <p:cNvGrpSpPr/>
          <p:nvPr/>
        </p:nvGrpSpPr>
        <p:grpSpPr>
          <a:xfrm>
            <a:off x="7464679" y="3618202"/>
            <a:ext cx="1679118" cy="1534882"/>
            <a:chOff x="5191704" y="3618202"/>
            <a:chExt cx="1679118" cy="1534882"/>
          </a:xfrm>
        </p:grpSpPr>
        <p:sp>
          <p:nvSpPr>
            <p:cNvPr id="720" name="Google Shape;720;p5"/>
            <p:cNvSpPr/>
            <p:nvPr/>
          </p:nvSpPr>
          <p:spPr>
            <a:xfrm>
              <a:off x="6010287" y="4958477"/>
              <a:ext cx="610625" cy="194607"/>
            </a:xfrm>
            <a:custGeom>
              <a:avLst/>
              <a:gdLst/>
              <a:ahLst/>
              <a:cxnLst/>
              <a:rect l="l" t="t" r="r" b="b"/>
              <a:pathLst>
                <a:path w="12256" h="3906" extrusionOk="0">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1" name="Google Shape;721;p5"/>
            <p:cNvSpPr/>
            <p:nvPr/>
          </p:nvSpPr>
          <p:spPr>
            <a:xfrm>
              <a:off x="5332602" y="4691777"/>
              <a:ext cx="114094" cy="107417"/>
            </a:xfrm>
            <a:custGeom>
              <a:avLst/>
              <a:gdLst/>
              <a:ahLst/>
              <a:cxnLst/>
              <a:rect l="l" t="t" r="r" b="b"/>
              <a:pathLst>
                <a:path w="2290" h="2156" extrusionOk="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2" name="Google Shape;722;p5"/>
            <p:cNvSpPr/>
            <p:nvPr/>
          </p:nvSpPr>
          <p:spPr>
            <a:xfrm>
              <a:off x="5191704" y="4493833"/>
              <a:ext cx="781715" cy="659251"/>
            </a:xfrm>
            <a:custGeom>
              <a:avLst/>
              <a:gdLst/>
              <a:ahLst/>
              <a:cxnLst/>
              <a:rect l="l" t="t" r="r" b="b"/>
              <a:pathLst>
                <a:path w="15690" h="13232" extrusionOk="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3" name="Google Shape;723;p5"/>
            <p:cNvSpPr/>
            <p:nvPr/>
          </p:nvSpPr>
          <p:spPr>
            <a:xfrm>
              <a:off x="6674521" y="5069183"/>
              <a:ext cx="196301" cy="83901"/>
            </a:xfrm>
            <a:custGeom>
              <a:avLst/>
              <a:gdLst/>
              <a:ahLst/>
              <a:cxnLst/>
              <a:rect l="l" t="t" r="r" b="b"/>
              <a:pathLst>
                <a:path w="3940" h="1684" extrusionOk="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4" name="Google Shape;724;p5"/>
            <p:cNvSpPr/>
            <p:nvPr/>
          </p:nvSpPr>
          <p:spPr>
            <a:xfrm>
              <a:off x="5243718" y="4597812"/>
              <a:ext cx="45338" cy="43694"/>
            </a:xfrm>
            <a:custGeom>
              <a:avLst/>
              <a:gdLst/>
              <a:ahLst/>
              <a:cxnLst/>
              <a:rect l="l" t="t" r="r" b="b"/>
              <a:pathLst>
                <a:path w="910" h="877" extrusionOk="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5" name="Google Shape;725;p5"/>
            <p:cNvSpPr/>
            <p:nvPr/>
          </p:nvSpPr>
          <p:spPr>
            <a:xfrm>
              <a:off x="5460098" y="4067751"/>
              <a:ext cx="1410724" cy="868954"/>
            </a:xfrm>
            <a:custGeom>
              <a:avLst/>
              <a:gdLst/>
              <a:ahLst/>
              <a:cxnLst/>
              <a:rect l="l" t="t" r="r" b="b"/>
              <a:pathLst>
                <a:path w="28315" h="17441" extrusionOk="0">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6" name="Google Shape;726;p5"/>
            <p:cNvSpPr/>
            <p:nvPr/>
          </p:nvSpPr>
          <p:spPr>
            <a:xfrm>
              <a:off x="5518788" y="4151652"/>
              <a:ext cx="28548" cy="30242"/>
            </a:xfrm>
            <a:custGeom>
              <a:avLst/>
              <a:gdLst/>
              <a:ahLst/>
              <a:cxnLst/>
              <a:rect l="l" t="t" r="r" b="b"/>
              <a:pathLst>
                <a:path w="573" h="607" extrusionOk="0">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7" name="Google Shape;727;p5"/>
            <p:cNvSpPr/>
            <p:nvPr/>
          </p:nvSpPr>
          <p:spPr>
            <a:xfrm>
              <a:off x="6605766" y="4480430"/>
              <a:ext cx="134222" cy="130884"/>
            </a:xfrm>
            <a:custGeom>
              <a:avLst/>
              <a:gdLst/>
              <a:ahLst/>
              <a:cxnLst/>
              <a:rect l="l" t="t" r="r" b="b"/>
              <a:pathLst>
                <a:path w="2694" h="2627" extrusionOk="0">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8" name="Google Shape;728;p5"/>
            <p:cNvSpPr/>
            <p:nvPr/>
          </p:nvSpPr>
          <p:spPr>
            <a:xfrm>
              <a:off x="5567415" y="4250599"/>
              <a:ext cx="99047" cy="98997"/>
            </a:xfrm>
            <a:custGeom>
              <a:avLst/>
              <a:gdLst/>
              <a:ahLst/>
              <a:cxnLst/>
              <a:rect l="l" t="t" r="r" b="b"/>
              <a:pathLst>
                <a:path w="1988" h="1987" extrusionOk="0">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9" name="Google Shape;729;p5"/>
            <p:cNvSpPr/>
            <p:nvPr/>
          </p:nvSpPr>
          <p:spPr>
            <a:xfrm>
              <a:off x="6531979" y="3618202"/>
              <a:ext cx="338843" cy="838762"/>
            </a:xfrm>
            <a:custGeom>
              <a:avLst/>
              <a:gdLst/>
              <a:ahLst/>
              <a:cxnLst/>
              <a:rect l="l" t="t" r="r" b="b"/>
              <a:pathLst>
                <a:path w="6801" h="16835" extrusionOk="0">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30" name="Google Shape;730;p5"/>
          <p:cNvGrpSpPr/>
          <p:nvPr/>
        </p:nvGrpSpPr>
        <p:grpSpPr>
          <a:xfrm>
            <a:off x="7847220" y="3073038"/>
            <a:ext cx="598866" cy="595528"/>
            <a:chOff x="5944870" y="3341438"/>
            <a:chExt cx="598866" cy="595528"/>
          </a:xfrm>
        </p:grpSpPr>
        <p:sp>
          <p:nvSpPr>
            <p:cNvPr id="731" name="Google Shape;731;p5"/>
            <p:cNvSpPr/>
            <p:nvPr/>
          </p:nvSpPr>
          <p:spPr>
            <a:xfrm>
              <a:off x="5944870" y="3341438"/>
              <a:ext cx="593834" cy="583770"/>
            </a:xfrm>
            <a:custGeom>
              <a:avLst/>
              <a:gdLst/>
              <a:ahLst/>
              <a:cxnLst/>
              <a:rect l="l" t="t" r="r" b="b"/>
              <a:pathLst>
                <a:path w="11919" h="11717" extrusionOk="0">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32" name="Google Shape;732;p5"/>
            <p:cNvSpPr/>
            <p:nvPr/>
          </p:nvSpPr>
          <p:spPr>
            <a:xfrm>
              <a:off x="6424611" y="3458870"/>
              <a:ext cx="119126" cy="478097"/>
            </a:xfrm>
            <a:custGeom>
              <a:avLst/>
              <a:gdLst/>
              <a:ahLst/>
              <a:cxnLst/>
              <a:rect l="l" t="t" r="r" b="b"/>
              <a:pathLst>
                <a:path w="2391" h="9596" extrusionOk="0">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33" name="Google Shape;733;p5"/>
          <p:cNvGrpSpPr/>
          <p:nvPr/>
        </p:nvGrpSpPr>
        <p:grpSpPr>
          <a:xfrm>
            <a:off x="2204197" y="105666"/>
            <a:ext cx="546902" cy="236607"/>
            <a:chOff x="2204197" y="105666"/>
            <a:chExt cx="546902" cy="236607"/>
          </a:xfrm>
        </p:grpSpPr>
        <p:sp>
          <p:nvSpPr>
            <p:cNvPr id="734" name="Google Shape;734;p5"/>
            <p:cNvSpPr/>
            <p:nvPr/>
          </p:nvSpPr>
          <p:spPr>
            <a:xfrm>
              <a:off x="2242760" y="211340"/>
              <a:ext cx="33630" cy="20178"/>
            </a:xfrm>
            <a:custGeom>
              <a:avLst/>
              <a:gdLst/>
              <a:ahLst/>
              <a:cxnLst/>
              <a:rect l="l" t="t" r="r" b="b"/>
              <a:pathLst>
                <a:path w="675" h="405" extrusionOk="0">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35" name="Google Shape;735;p5"/>
            <p:cNvSpPr/>
            <p:nvPr/>
          </p:nvSpPr>
          <p:spPr>
            <a:xfrm>
              <a:off x="2249486" y="176115"/>
              <a:ext cx="35274" cy="18534"/>
            </a:xfrm>
            <a:custGeom>
              <a:avLst/>
              <a:gdLst/>
              <a:ahLst/>
              <a:cxnLst/>
              <a:rect l="l" t="t" r="r" b="b"/>
              <a:pathLst>
                <a:path w="708" h="372" extrusionOk="0">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36" name="Google Shape;736;p5"/>
            <p:cNvSpPr/>
            <p:nvPr/>
          </p:nvSpPr>
          <p:spPr>
            <a:xfrm>
              <a:off x="2204197" y="105666"/>
              <a:ext cx="546902" cy="236607"/>
            </a:xfrm>
            <a:custGeom>
              <a:avLst/>
              <a:gdLst/>
              <a:ahLst/>
              <a:cxnLst/>
              <a:rect l="l" t="t" r="r" b="b"/>
              <a:pathLst>
                <a:path w="10977" h="4749" extrusionOk="0">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37" name="Google Shape;737;p5"/>
            <p:cNvSpPr/>
            <p:nvPr/>
          </p:nvSpPr>
          <p:spPr>
            <a:xfrm>
              <a:off x="2593361" y="174471"/>
              <a:ext cx="112449" cy="112400"/>
            </a:xfrm>
            <a:custGeom>
              <a:avLst/>
              <a:gdLst/>
              <a:ahLst/>
              <a:cxnLst/>
              <a:rect l="l" t="t" r="r" b="b"/>
              <a:pathLst>
                <a:path w="2257" h="2256" extrusionOk="0">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38" name="Google Shape;738;p5"/>
          <p:cNvGrpSpPr/>
          <p:nvPr/>
        </p:nvGrpSpPr>
        <p:grpSpPr>
          <a:xfrm>
            <a:off x="50" y="-7"/>
            <a:ext cx="2049897" cy="773345"/>
            <a:chOff x="50" y="-7"/>
            <a:chExt cx="2049897" cy="773345"/>
          </a:xfrm>
        </p:grpSpPr>
        <p:sp>
          <p:nvSpPr>
            <p:cNvPr id="739" name="Google Shape;739;p5"/>
            <p:cNvSpPr/>
            <p:nvPr/>
          </p:nvSpPr>
          <p:spPr>
            <a:xfrm>
              <a:off x="1065205" y="176115"/>
              <a:ext cx="40306" cy="35274"/>
            </a:xfrm>
            <a:custGeom>
              <a:avLst/>
              <a:gdLst/>
              <a:ahLst/>
              <a:cxnLst/>
              <a:rect l="l" t="t" r="r" b="b"/>
              <a:pathLst>
                <a:path w="809" h="708" extrusionOk="0">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0" name="Google Shape;740;p5"/>
            <p:cNvSpPr/>
            <p:nvPr/>
          </p:nvSpPr>
          <p:spPr>
            <a:xfrm>
              <a:off x="1021610" y="129182"/>
              <a:ext cx="125852" cy="119126"/>
            </a:xfrm>
            <a:custGeom>
              <a:avLst/>
              <a:gdLst/>
              <a:ahLst/>
              <a:cxnLst/>
              <a:rect l="l" t="t" r="r" b="b"/>
              <a:pathLst>
                <a:path w="2526" h="2391" extrusionOk="0">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1" name="Google Shape;741;p5"/>
            <p:cNvSpPr/>
            <p:nvPr/>
          </p:nvSpPr>
          <p:spPr>
            <a:xfrm>
              <a:off x="1345357" y="164407"/>
              <a:ext cx="36968" cy="38612"/>
            </a:xfrm>
            <a:custGeom>
              <a:avLst/>
              <a:gdLst/>
              <a:ahLst/>
              <a:cxnLst/>
              <a:rect l="l" t="t" r="r" b="b"/>
              <a:pathLst>
                <a:path w="742" h="775" extrusionOk="0">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2" name="Google Shape;742;p5"/>
            <p:cNvSpPr/>
            <p:nvPr/>
          </p:nvSpPr>
          <p:spPr>
            <a:xfrm>
              <a:off x="1081995" y="-7"/>
              <a:ext cx="16840" cy="114143"/>
            </a:xfrm>
            <a:custGeom>
              <a:avLst/>
              <a:gdLst/>
              <a:ahLst/>
              <a:cxnLst/>
              <a:rect l="l" t="t" r="r" b="b"/>
              <a:pathLst>
                <a:path w="338" h="2291" extrusionOk="0">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3" name="Google Shape;743;p5"/>
            <p:cNvSpPr/>
            <p:nvPr/>
          </p:nvSpPr>
          <p:spPr>
            <a:xfrm>
              <a:off x="1360453" y="-7"/>
              <a:ext cx="124158" cy="110755"/>
            </a:xfrm>
            <a:custGeom>
              <a:avLst/>
              <a:gdLst/>
              <a:ahLst/>
              <a:cxnLst/>
              <a:rect l="l" t="t" r="r" b="b"/>
              <a:pathLst>
                <a:path w="2492" h="2223" extrusionOk="0">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4" name="Google Shape;744;p5"/>
            <p:cNvSpPr/>
            <p:nvPr/>
          </p:nvSpPr>
          <p:spPr>
            <a:xfrm>
              <a:off x="105723" y="-7"/>
              <a:ext cx="124207" cy="23566"/>
            </a:xfrm>
            <a:custGeom>
              <a:avLst/>
              <a:gdLst/>
              <a:ahLst/>
              <a:cxnLst/>
              <a:rect l="l" t="t" r="r" b="b"/>
              <a:pathLst>
                <a:path w="2493" h="473" extrusionOk="0">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5" name="Google Shape;745;p5"/>
            <p:cNvSpPr/>
            <p:nvPr/>
          </p:nvSpPr>
          <p:spPr>
            <a:xfrm>
              <a:off x="1311826" y="119118"/>
              <a:ext cx="115787" cy="119126"/>
            </a:xfrm>
            <a:custGeom>
              <a:avLst/>
              <a:gdLst/>
              <a:ahLst/>
              <a:cxnLst/>
              <a:rect l="l" t="t" r="r" b="b"/>
              <a:pathLst>
                <a:path w="2324" h="2391" extrusionOk="0">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6" name="Google Shape;746;p5"/>
            <p:cNvSpPr/>
            <p:nvPr/>
          </p:nvSpPr>
          <p:spPr>
            <a:xfrm>
              <a:off x="1276602" y="52007"/>
              <a:ext cx="30242" cy="33580"/>
            </a:xfrm>
            <a:custGeom>
              <a:avLst/>
              <a:gdLst/>
              <a:ahLst/>
              <a:cxnLst/>
              <a:rect l="l" t="t" r="r" b="b"/>
              <a:pathLst>
                <a:path w="607" h="674" extrusionOk="0">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7" name="Google Shape;747;p5"/>
            <p:cNvSpPr/>
            <p:nvPr/>
          </p:nvSpPr>
          <p:spPr>
            <a:xfrm>
              <a:off x="1090365" y="-7"/>
              <a:ext cx="115837" cy="112449"/>
            </a:xfrm>
            <a:custGeom>
              <a:avLst/>
              <a:gdLst/>
              <a:ahLst/>
              <a:cxnLst/>
              <a:rect l="l" t="t" r="r" b="b"/>
              <a:pathLst>
                <a:path w="2325" h="2257" extrusionOk="0">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8" name="Google Shape;748;p5"/>
            <p:cNvSpPr/>
            <p:nvPr/>
          </p:nvSpPr>
          <p:spPr>
            <a:xfrm>
              <a:off x="1219555" y="-7"/>
              <a:ext cx="16840" cy="104079"/>
            </a:xfrm>
            <a:custGeom>
              <a:avLst/>
              <a:gdLst/>
              <a:ahLst/>
              <a:cxnLst/>
              <a:rect l="l" t="t" r="r" b="b"/>
              <a:pathLst>
                <a:path w="338" h="2089" extrusionOk="0">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9" name="Google Shape;749;p5"/>
            <p:cNvSpPr/>
            <p:nvPr/>
          </p:nvSpPr>
          <p:spPr>
            <a:xfrm>
              <a:off x="1501351" y="-7"/>
              <a:ext cx="124207" cy="94015"/>
            </a:xfrm>
            <a:custGeom>
              <a:avLst/>
              <a:gdLst/>
              <a:ahLst/>
              <a:cxnLst/>
              <a:rect l="l" t="t" r="r" b="b"/>
              <a:pathLst>
                <a:path w="2493" h="1887" extrusionOk="0">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0" name="Google Shape;750;p5"/>
            <p:cNvSpPr/>
            <p:nvPr/>
          </p:nvSpPr>
          <p:spPr>
            <a:xfrm>
              <a:off x="800199" y="3380"/>
              <a:ext cx="125852" cy="117432"/>
            </a:xfrm>
            <a:custGeom>
              <a:avLst/>
              <a:gdLst/>
              <a:ahLst/>
              <a:cxnLst/>
              <a:rect l="l" t="t" r="r" b="b"/>
              <a:pathLst>
                <a:path w="2526" h="2357" extrusionOk="0">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1" name="Google Shape;751;p5"/>
            <p:cNvSpPr/>
            <p:nvPr/>
          </p:nvSpPr>
          <p:spPr>
            <a:xfrm>
              <a:off x="993112" y="63765"/>
              <a:ext cx="21822" cy="35274"/>
            </a:xfrm>
            <a:custGeom>
              <a:avLst/>
              <a:gdLst/>
              <a:ahLst/>
              <a:cxnLst/>
              <a:rect l="l" t="t" r="r" b="b"/>
              <a:pathLst>
                <a:path w="438" h="708" extrusionOk="0">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2" name="Google Shape;752;p5"/>
            <p:cNvSpPr/>
            <p:nvPr/>
          </p:nvSpPr>
          <p:spPr>
            <a:xfrm>
              <a:off x="853858" y="70442"/>
              <a:ext cx="28598" cy="35274"/>
            </a:xfrm>
            <a:custGeom>
              <a:avLst/>
              <a:gdLst/>
              <a:ahLst/>
              <a:cxnLst/>
              <a:rect l="l" t="t" r="r" b="b"/>
              <a:pathLst>
                <a:path w="574" h="708" extrusionOk="0">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3" name="Google Shape;753;p5"/>
            <p:cNvSpPr/>
            <p:nvPr/>
          </p:nvSpPr>
          <p:spPr>
            <a:xfrm>
              <a:off x="560304" y="-7"/>
              <a:ext cx="20178" cy="50"/>
            </a:xfrm>
            <a:custGeom>
              <a:avLst/>
              <a:gdLst/>
              <a:ahLst/>
              <a:cxnLst/>
              <a:rect l="l" t="t" r="r" b="b"/>
              <a:pathLst>
                <a:path w="405" h="1" extrusionOk="0">
                  <a:moveTo>
                    <a:pt x="405" y="1"/>
                  </a:moveTo>
                  <a:lnTo>
                    <a:pt x="1" y="1"/>
                  </a:lnTo>
                  <a:lnTo>
                    <a:pt x="1" y="1"/>
                  </a:lnTo>
                  <a:lnTo>
                    <a:pt x="405" y="1"/>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4" name="Google Shape;754;p5"/>
            <p:cNvSpPr/>
            <p:nvPr/>
          </p:nvSpPr>
          <p:spPr>
            <a:xfrm>
              <a:off x="382537" y="25153"/>
              <a:ext cx="15146" cy="117481"/>
            </a:xfrm>
            <a:custGeom>
              <a:avLst/>
              <a:gdLst/>
              <a:ahLst/>
              <a:cxnLst/>
              <a:rect l="l" t="t" r="r" b="b"/>
              <a:pathLst>
                <a:path w="304" h="2358" extrusionOk="0">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5" name="Google Shape;755;p5"/>
            <p:cNvSpPr/>
            <p:nvPr/>
          </p:nvSpPr>
          <p:spPr>
            <a:xfrm>
              <a:off x="1137348" y="58733"/>
              <a:ext cx="25210" cy="38612"/>
            </a:xfrm>
            <a:custGeom>
              <a:avLst/>
              <a:gdLst/>
              <a:ahLst/>
              <a:cxnLst/>
              <a:rect l="l" t="t" r="r" b="b"/>
              <a:pathLst>
                <a:path w="506" h="775" extrusionOk="0">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6" name="Google Shape;756;p5"/>
            <p:cNvSpPr/>
            <p:nvPr/>
          </p:nvSpPr>
          <p:spPr>
            <a:xfrm>
              <a:off x="409342" y="-7"/>
              <a:ext cx="112449" cy="8470"/>
            </a:xfrm>
            <a:custGeom>
              <a:avLst/>
              <a:gdLst/>
              <a:ahLst/>
              <a:cxnLst/>
              <a:rect l="l" t="t" r="r" b="b"/>
              <a:pathLst>
                <a:path w="2257" h="170" extrusionOk="0">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7" name="Google Shape;757;p5"/>
            <p:cNvSpPr/>
            <p:nvPr/>
          </p:nvSpPr>
          <p:spPr>
            <a:xfrm>
              <a:off x="660945" y="5025"/>
              <a:ext cx="124207" cy="134272"/>
            </a:xfrm>
            <a:custGeom>
              <a:avLst/>
              <a:gdLst/>
              <a:ahLst/>
              <a:cxnLst/>
              <a:rect l="l" t="t" r="r" b="b"/>
              <a:pathLst>
                <a:path w="2493" h="2695" extrusionOk="0">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8" name="Google Shape;758;p5"/>
            <p:cNvSpPr/>
            <p:nvPr/>
          </p:nvSpPr>
          <p:spPr>
            <a:xfrm>
              <a:off x="432858" y="75474"/>
              <a:ext cx="35274" cy="52065"/>
            </a:xfrm>
            <a:custGeom>
              <a:avLst/>
              <a:gdLst/>
              <a:ahLst/>
              <a:cxnLst/>
              <a:rect l="l" t="t" r="r" b="b"/>
              <a:pathLst>
                <a:path w="708" h="1045" extrusionOk="0">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9" name="Google Shape;759;p5"/>
            <p:cNvSpPr/>
            <p:nvPr/>
          </p:nvSpPr>
          <p:spPr>
            <a:xfrm>
              <a:off x="390907" y="20121"/>
              <a:ext cx="115787" cy="120820"/>
            </a:xfrm>
            <a:custGeom>
              <a:avLst/>
              <a:gdLst/>
              <a:ahLst/>
              <a:cxnLst/>
              <a:rect l="l" t="t" r="r" b="b"/>
              <a:pathLst>
                <a:path w="2324" h="2425" extrusionOk="0">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0" name="Google Shape;760;p5"/>
            <p:cNvSpPr/>
            <p:nvPr/>
          </p:nvSpPr>
          <p:spPr>
            <a:xfrm>
              <a:off x="540176" y="-7"/>
              <a:ext cx="8470" cy="1744"/>
            </a:xfrm>
            <a:custGeom>
              <a:avLst/>
              <a:gdLst/>
              <a:ahLst/>
              <a:cxnLst/>
              <a:rect l="l" t="t" r="r" b="b"/>
              <a:pathLst>
                <a:path w="170" h="35" extrusionOk="0">
                  <a:moveTo>
                    <a:pt x="1" y="1"/>
                  </a:moveTo>
                  <a:lnTo>
                    <a:pt x="35" y="34"/>
                  </a:lnTo>
                  <a:lnTo>
                    <a:pt x="136" y="3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1" name="Google Shape;761;p5"/>
            <p:cNvSpPr/>
            <p:nvPr/>
          </p:nvSpPr>
          <p:spPr>
            <a:xfrm>
              <a:off x="882406" y="130826"/>
              <a:ext cx="124158" cy="134272"/>
            </a:xfrm>
            <a:custGeom>
              <a:avLst/>
              <a:gdLst/>
              <a:ahLst/>
              <a:cxnLst/>
              <a:rect l="l" t="t" r="r" b="b"/>
              <a:pathLst>
                <a:path w="2492" h="2695" extrusionOk="0">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2" name="Google Shape;762;p5"/>
            <p:cNvSpPr/>
            <p:nvPr/>
          </p:nvSpPr>
          <p:spPr>
            <a:xfrm>
              <a:off x="885744" y="276757"/>
              <a:ext cx="13452" cy="115837"/>
            </a:xfrm>
            <a:custGeom>
              <a:avLst/>
              <a:gdLst/>
              <a:ahLst/>
              <a:cxnLst/>
              <a:rect l="l" t="t" r="r" b="b"/>
              <a:pathLst>
                <a:path w="270" h="2325" extrusionOk="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3" name="Google Shape;763;p5"/>
            <p:cNvSpPr/>
            <p:nvPr/>
          </p:nvSpPr>
          <p:spPr>
            <a:xfrm>
              <a:off x="934371" y="181147"/>
              <a:ext cx="30242" cy="35274"/>
            </a:xfrm>
            <a:custGeom>
              <a:avLst/>
              <a:gdLst/>
              <a:ahLst/>
              <a:cxnLst/>
              <a:rect l="l" t="t" r="r" b="b"/>
              <a:pathLst>
                <a:path w="607" h="708" extrusionOk="0">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4" name="Google Shape;764;p5"/>
            <p:cNvSpPr/>
            <p:nvPr/>
          </p:nvSpPr>
          <p:spPr>
            <a:xfrm>
              <a:off x="941097" y="-7"/>
              <a:ext cx="127546" cy="117481"/>
            </a:xfrm>
            <a:custGeom>
              <a:avLst/>
              <a:gdLst/>
              <a:ahLst/>
              <a:cxnLst/>
              <a:rect l="l" t="t" r="r" b="b"/>
              <a:pathLst>
                <a:path w="2560" h="2358" extrusionOk="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5" name="Google Shape;765;p5"/>
            <p:cNvSpPr/>
            <p:nvPr/>
          </p:nvSpPr>
          <p:spPr>
            <a:xfrm>
              <a:off x="1412468" y="48669"/>
              <a:ext cx="30242" cy="35274"/>
            </a:xfrm>
            <a:custGeom>
              <a:avLst/>
              <a:gdLst/>
              <a:ahLst/>
              <a:cxnLst/>
              <a:rect l="l" t="t" r="r" b="b"/>
              <a:pathLst>
                <a:path w="607" h="708" extrusionOk="0">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6" name="Google Shape;766;p5"/>
            <p:cNvSpPr/>
            <p:nvPr/>
          </p:nvSpPr>
          <p:spPr>
            <a:xfrm>
              <a:off x="654269" y="189567"/>
              <a:ext cx="28548" cy="41951"/>
            </a:xfrm>
            <a:custGeom>
              <a:avLst/>
              <a:gdLst/>
              <a:ahLst/>
              <a:cxnLst/>
              <a:rect l="l" t="t" r="r" b="b"/>
              <a:pathLst>
                <a:path w="573" h="842" extrusionOk="0">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7" name="Google Shape;767;p5"/>
            <p:cNvSpPr/>
            <p:nvPr/>
          </p:nvSpPr>
          <p:spPr>
            <a:xfrm>
              <a:off x="610625" y="147617"/>
              <a:ext cx="117481" cy="119126"/>
            </a:xfrm>
            <a:custGeom>
              <a:avLst/>
              <a:gdLst/>
              <a:ahLst/>
              <a:cxnLst/>
              <a:rect l="l" t="t" r="r" b="b"/>
              <a:pathLst>
                <a:path w="2358" h="2391" extrusionOk="0">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8" name="Google Shape;768;p5"/>
            <p:cNvSpPr/>
            <p:nvPr/>
          </p:nvSpPr>
          <p:spPr>
            <a:xfrm>
              <a:off x="786797" y="186179"/>
              <a:ext cx="41951" cy="36968"/>
            </a:xfrm>
            <a:custGeom>
              <a:avLst/>
              <a:gdLst/>
              <a:ahLst/>
              <a:cxnLst/>
              <a:rect l="l" t="t" r="r" b="b"/>
              <a:pathLst>
                <a:path w="842" h="742" extrusionOk="0">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9" name="Google Shape;769;p5"/>
            <p:cNvSpPr/>
            <p:nvPr/>
          </p:nvSpPr>
          <p:spPr>
            <a:xfrm>
              <a:off x="709622" y="72136"/>
              <a:ext cx="35274" cy="48677"/>
            </a:xfrm>
            <a:custGeom>
              <a:avLst/>
              <a:gdLst/>
              <a:ahLst/>
              <a:cxnLst/>
              <a:rect l="l" t="t" r="r" b="b"/>
              <a:pathLst>
                <a:path w="708" h="977" extrusionOk="0">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0" name="Google Shape;770;p5"/>
            <p:cNvSpPr/>
            <p:nvPr/>
          </p:nvSpPr>
          <p:spPr>
            <a:xfrm>
              <a:off x="741508" y="140891"/>
              <a:ext cx="127496" cy="120820"/>
            </a:xfrm>
            <a:custGeom>
              <a:avLst/>
              <a:gdLst/>
              <a:ahLst/>
              <a:cxnLst/>
              <a:rect l="l" t="t" r="r" b="b"/>
              <a:pathLst>
                <a:path w="2559" h="2425" extrusionOk="0">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1" name="Google Shape;771;p5"/>
            <p:cNvSpPr/>
            <p:nvPr/>
          </p:nvSpPr>
          <p:spPr>
            <a:xfrm>
              <a:off x="211397" y="296885"/>
              <a:ext cx="130884" cy="120869"/>
            </a:xfrm>
            <a:custGeom>
              <a:avLst/>
              <a:gdLst/>
              <a:ahLst/>
              <a:cxnLst/>
              <a:rect l="l" t="t" r="r" b="b"/>
              <a:pathLst>
                <a:path w="2627" h="2426" extrusionOk="0">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2" name="Google Shape;772;p5"/>
            <p:cNvSpPr/>
            <p:nvPr/>
          </p:nvSpPr>
          <p:spPr>
            <a:xfrm>
              <a:off x="1734520" y="504894"/>
              <a:ext cx="122514" cy="147674"/>
            </a:xfrm>
            <a:custGeom>
              <a:avLst/>
              <a:gdLst/>
              <a:ahLst/>
              <a:cxnLst/>
              <a:rect l="l" t="t" r="r" b="b"/>
              <a:pathLst>
                <a:path w="2459" h="2964" extrusionOk="0">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3" name="Google Shape;773;p5"/>
            <p:cNvSpPr/>
            <p:nvPr/>
          </p:nvSpPr>
          <p:spPr>
            <a:xfrm>
              <a:off x="1873725" y="566973"/>
              <a:ext cx="127546" cy="80563"/>
            </a:xfrm>
            <a:custGeom>
              <a:avLst/>
              <a:gdLst/>
              <a:ahLst/>
              <a:cxnLst/>
              <a:rect l="l" t="t" r="r" b="b"/>
              <a:pathLst>
                <a:path w="2560" h="1617" extrusionOk="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4" name="Google Shape;774;p5"/>
            <p:cNvSpPr/>
            <p:nvPr/>
          </p:nvSpPr>
          <p:spPr>
            <a:xfrm>
              <a:off x="1924045" y="590439"/>
              <a:ext cx="26904" cy="36968"/>
            </a:xfrm>
            <a:custGeom>
              <a:avLst/>
              <a:gdLst/>
              <a:ahLst/>
              <a:cxnLst/>
              <a:rect l="l" t="t" r="r" b="b"/>
              <a:pathLst>
                <a:path w="540" h="742" extrusionOk="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5" name="Google Shape;775;p5"/>
            <p:cNvSpPr/>
            <p:nvPr/>
          </p:nvSpPr>
          <p:spPr>
            <a:xfrm>
              <a:off x="1776471" y="528410"/>
              <a:ext cx="43645" cy="28548"/>
            </a:xfrm>
            <a:custGeom>
              <a:avLst/>
              <a:gdLst/>
              <a:ahLst/>
              <a:cxnLst/>
              <a:rect l="l" t="t" r="r" b="b"/>
              <a:pathLst>
                <a:path w="876" h="573" extrusionOk="0">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6" name="Google Shape;776;p5"/>
            <p:cNvSpPr/>
            <p:nvPr/>
          </p:nvSpPr>
          <p:spPr>
            <a:xfrm>
              <a:off x="1689232" y="358964"/>
              <a:ext cx="303668" cy="140948"/>
            </a:xfrm>
            <a:custGeom>
              <a:avLst/>
              <a:gdLst/>
              <a:ahLst/>
              <a:cxnLst/>
              <a:rect l="l" t="t" r="r" b="b"/>
              <a:pathLst>
                <a:path w="6095" h="2829" extrusionOk="0">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7" name="Google Shape;777;p5"/>
            <p:cNvSpPr/>
            <p:nvPr/>
          </p:nvSpPr>
          <p:spPr>
            <a:xfrm>
              <a:off x="120820" y="568667"/>
              <a:ext cx="124207" cy="154350"/>
            </a:xfrm>
            <a:custGeom>
              <a:avLst/>
              <a:gdLst/>
              <a:ahLst/>
              <a:cxnLst/>
              <a:rect l="l" t="t" r="r" b="b"/>
              <a:pathLst>
                <a:path w="2493" h="3098" extrusionOk="0">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8" name="Google Shape;778;p5"/>
            <p:cNvSpPr/>
            <p:nvPr/>
          </p:nvSpPr>
          <p:spPr>
            <a:xfrm>
              <a:off x="1274908" y="519990"/>
              <a:ext cx="159382" cy="144336"/>
            </a:xfrm>
            <a:custGeom>
              <a:avLst/>
              <a:gdLst/>
              <a:ahLst/>
              <a:cxnLst/>
              <a:rect l="l" t="t" r="r" b="b"/>
              <a:pathLst>
                <a:path w="3199" h="2897" extrusionOk="0">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9" name="Google Shape;779;p5"/>
            <p:cNvSpPr/>
            <p:nvPr/>
          </p:nvSpPr>
          <p:spPr>
            <a:xfrm>
              <a:off x="402665" y="555214"/>
              <a:ext cx="171140" cy="149368"/>
            </a:xfrm>
            <a:custGeom>
              <a:avLst/>
              <a:gdLst/>
              <a:ahLst/>
              <a:cxnLst/>
              <a:rect l="l" t="t" r="r" b="b"/>
              <a:pathLst>
                <a:path w="3435" h="2998" extrusionOk="0">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0" name="Google Shape;780;p5"/>
            <p:cNvSpPr/>
            <p:nvPr/>
          </p:nvSpPr>
          <p:spPr>
            <a:xfrm>
              <a:off x="1890515" y="21815"/>
              <a:ext cx="55403" cy="40306"/>
            </a:xfrm>
            <a:custGeom>
              <a:avLst/>
              <a:gdLst/>
              <a:ahLst/>
              <a:cxnLst/>
              <a:rect l="l" t="t" r="r" b="b"/>
              <a:pathLst>
                <a:path w="1112" h="809" extrusionOk="0">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1" name="Google Shape;781;p5"/>
            <p:cNvSpPr/>
            <p:nvPr/>
          </p:nvSpPr>
          <p:spPr>
            <a:xfrm>
              <a:off x="390907" y="-7"/>
              <a:ext cx="10114" cy="11808"/>
            </a:xfrm>
            <a:custGeom>
              <a:avLst/>
              <a:gdLst/>
              <a:ahLst/>
              <a:cxnLst/>
              <a:rect l="l" t="t" r="r" b="b"/>
              <a:pathLst>
                <a:path w="203" h="237" extrusionOk="0">
                  <a:moveTo>
                    <a:pt x="0" y="1"/>
                  </a:moveTo>
                  <a:lnTo>
                    <a:pt x="0" y="135"/>
                  </a:lnTo>
                  <a:lnTo>
                    <a:pt x="34" y="203"/>
                  </a:lnTo>
                  <a:lnTo>
                    <a:pt x="101" y="236"/>
                  </a:lnTo>
                  <a:lnTo>
                    <a:pt x="169" y="203"/>
                  </a:lnTo>
                  <a:lnTo>
                    <a:pt x="202" y="135"/>
                  </a:lnTo>
                  <a:lnTo>
                    <a:pt x="20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2" name="Google Shape;782;p5"/>
            <p:cNvSpPr/>
            <p:nvPr/>
          </p:nvSpPr>
          <p:spPr>
            <a:xfrm>
              <a:off x="853858" y="404252"/>
              <a:ext cx="124207" cy="134272"/>
            </a:xfrm>
            <a:custGeom>
              <a:avLst/>
              <a:gdLst/>
              <a:ahLst/>
              <a:cxnLst/>
              <a:rect l="l" t="t" r="r" b="b"/>
              <a:pathLst>
                <a:path w="2493" h="2695" extrusionOk="0">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3" name="Google Shape;783;p5"/>
            <p:cNvSpPr/>
            <p:nvPr/>
          </p:nvSpPr>
          <p:spPr>
            <a:xfrm>
              <a:off x="1333599" y="248258"/>
              <a:ext cx="127546" cy="125852"/>
            </a:xfrm>
            <a:custGeom>
              <a:avLst/>
              <a:gdLst/>
              <a:ahLst/>
              <a:cxnLst/>
              <a:rect l="l" t="t" r="r" b="b"/>
              <a:pathLst>
                <a:path w="2560" h="2526" extrusionOk="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4" name="Google Shape;784;p5"/>
            <p:cNvSpPr/>
            <p:nvPr/>
          </p:nvSpPr>
          <p:spPr>
            <a:xfrm>
              <a:off x="712960" y="414316"/>
              <a:ext cx="127546" cy="119175"/>
            </a:xfrm>
            <a:custGeom>
              <a:avLst/>
              <a:gdLst/>
              <a:ahLst/>
              <a:cxnLst/>
              <a:rect l="l" t="t" r="r" b="b"/>
              <a:pathLst>
                <a:path w="2560" h="2392" extrusionOk="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5" name="Google Shape;785;p5"/>
            <p:cNvSpPr/>
            <p:nvPr/>
          </p:nvSpPr>
          <p:spPr>
            <a:xfrm>
              <a:off x="1162508" y="122456"/>
              <a:ext cx="127546" cy="120820"/>
            </a:xfrm>
            <a:custGeom>
              <a:avLst/>
              <a:gdLst/>
              <a:ahLst/>
              <a:cxnLst/>
              <a:rect l="l" t="t" r="r" b="b"/>
              <a:pathLst>
                <a:path w="2560" h="2425" extrusionOk="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6" name="Google Shape;786;p5"/>
            <p:cNvSpPr/>
            <p:nvPr/>
          </p:nvSpPr>
          <p:spPr>
            <a:xfrm>
              <a:off x="1387307" y="296885"/>
              <a:ext cx="35274" cy="42000"/>
            </a:xfrm>
            <a:custGeom>
              <a:avLst/>
              <a:gdLst/>
              <a:ahLst/>
              <a:cxnLst/>
              <a:rect l="l" t="t" r="r" b="b"/>
              <a:pathLst>
                <a:path w="708" h="843" extrusionOk="0">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7" name="Google Shape;787;p5"/>
            <p:cNvSpPr/>
            <p:nvPr/>
          </p:nvSpPr>
          <p:spPr>
            <a:xfrm>
              <a:off x="895809" y="444509"/>
              <a:ext cx="36968" cy="45338"/>
            </a:xfrm>
            <a:custGeom>
              <a:avLst/>
              <a:gdLst/>
              <a:ahLst/>
              <a:cxnLst/>
              <a:rect l="l" t="t" r="r" b="b"/>
              <a:pathLst>
                <a:path w="742" h="910" extrusionOk="0">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8" name="Google Shape;788;p5"/>
            <p:cNvSpPr/>
            <p:nvPr/>
          </p:nvSpPr>
          <p:spPr>
            <a:xfrm>
              <a:off x="583820" y="419349"/>
              <a:ext cx="115787" cy="119175"/>
            </a:xfrm>
            <a:custGeom>
              <a:avLst/>
              <a:gdLst/>
              <a:ahLst/>
              <a:cxnLst/>
              <a:rect l="l" t="t" r="r" b="b"/>
              <a:pathLst>
                <a:path w="2324" h="2392" extrusionOk="0">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9" name="Google Shape;789;p5"/>
            <p:cNvSpPr/>
            <p:nvPr/>
          </p:nvSpPr>
          <p:spPr>
            <a:xfrm>
              <a:off x="761637" y="452929"/>
              <a:ext cx="36918" cy="31886"/>
            </a:xfrm>
            <a:custGeom>
              <a:avLst/>
              <a:gdLst/>
              <a:ahLst/>
              <a:cxnLst/>
              <a:rect l="l" t="t" r="r" b="b"/>
              <a:pathLst>
                <a:path w="741" h="640" extrusionOk="0">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0" name="Google Shape;790;p5"/>
            <p:cNvSpPr/>
            <p:nvPr/>
          </p:nvSpPr>
          <p:spPr>
            <a:xfrm>
              <a:off x="434502" y="422736"/>
              <a:ext cx="127546" cy="120820"/>
            </a:xfrm>
            <a:custGeom>
              <a:avLst/>
              <a:gdLst/>
              <a:ahLst/>
              <a:cxnLst/>
              <a:rect l="l" t="t" r="r" b="b"/>
              <a:pathLst>
                <a:path w="2560" h="2425" extrusionOk="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1" name="Google Shape;791;p5"/>
            <p:cNvSpPr/>
            <p:nvPr/>
          </p:nvSpPr>
          <p:spPr>
            <a:xfrm>
              <a:off x="624077" y="461299"/>
              <a:ext cx="30242" cy="30242"/>
            </a:xfrm>
            <a:custGeom>
              <a:avLst/>
              <a:gdLst/>
              <a:ahLst/>
              <a:cxnLst/>
              <a:rect l="l" t="t" r="r" b="b"/>
              <a:pathLst>
                <a:path w="607" h="607" extrusionOk="0">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2" name="Google Shape;792;p5"/>
            <p:cNvSpPr/>
            <p:nvPr/>
          </p:nvSpPr>
          <p:spPr>
            <a:xfrm>
              <a:off x="1476191" y="246564"/>
              <a:ext cx="110755" cy="122514"/>
            </a:xfrm>
            <a:custGeom>
              <a:avLst/>
              <a:gdLst/>
              <a:ahLst/>
              <a:cxnLst/>
              <a:rect l="l" t="t" r="r" b="b"/>
              <a:pathLst>
                <a:path w="2223" h="2459" extrusionOk="0">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3" name="Google Shape;793;p5"/>
            <p:cNvSpPr/>
            <p:nvPr/>
          </p:nvSpPr>
          <p:spPr>
            <a:xfrm>
              <a:off x="1856984" y="93958"/>
              <a:ext cx="135916" cy="253347"/>
            </a:xfrm>
            <a:custGeom>
              <a:avLst/>
              <a:gdLst/>
              <a:ahLst/>
              <a:cxnLst/>
              <a:rect l="l" t="t" r="r" b="b"/>
              <a:pathLst>
                <a:path w="2728" h="5085" extrusionOk="0">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4" name="Google Shape;794;p5"/>
            <p:cNvSpPr/>
            <p:nvPr/>
          </p:nvSpPr>
          <p:spPr>
            <a:xfrm>
              <a:off x="1756343" y="234856"/>
              <a:ext cx="122464" cy="120820"/>
            </a:xfrm>
            <a:custGeom>
              <a:avLst/>
              <a:gdLst/>
              <a:ahLst/>
              <a:cxnLst/>
              <a:rect l="l" t="t" r="r" b="b"/>
              <a:pathLst>
                <a:path w="2458" h="2425" extrusionOk="0">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5" name="Google Shape;795;p5"/>
            <p:cNvSpPr/>
            <p:nvPr/>
          </p:nvSpPr>
          <p:spPr>
            <a:xfrm>
              <a:off x="1640605" y="-7"/>
              <a:ext cx="129190" cy="88983"/>
            </a:xfrm>
            <a:custGeom>
              <a:avLst/>
              <a:gdLst/>
              <a:ahLst/>
              <a:cxnLst/>
              <a:rect l="l" t="t" r="r" b="b"/>
              <a:pathLst>
                <a:path w="2593" h="1786" extrusionOk="0">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6" name="Google Shape;796;p5"/>
            <p:cNvSpPr/>
            <p:nvPr/>
          </p:nvSpPr>
          <p:spPr>
            <a:xfrm>
              <a:off x="1910643" y="162713"/>
              <a:ext cx="52065" cy="45338"/>
            </a:xfrm>
            <a:custGeom>
              <a:avLst/>
              <a:gdLst/>
              <a:ahLst/>
              <a:cxnLst/>
              <a:rect l="l" t="t" r="r" b="b"/>
              <a:pathLst>
                <a:path w="1045" h="910" extrusionOk="0">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7" name="Google Shape;797;p5"/>
            <p:cNvSpPr/>
            <p:nvPr/>
          </p:nvSpPr>
          <p:spPr>
            <a:xfrm>
              <a:off x="1721118" y="100634"/>
              <a:ext cx="125852" cy="119175"/>
            </a:xfrm>
            <a:custGeom>
              <a:avLst/>
              <a:gdLst/>
              <a:ahLst/>
              <a:cxnLst/>
              <a:rect l="l" t="t" r="r" b="b"/>
              <a:pathLst>
                <a:path w="2526" h="2392" extrusionOk="0">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8" name="Google Shape;798;p5"/>
            <p:cNvSpPr/>
            <p:nvPr/>
          </p:nvSpPr>
          <p:spPr>
            <a:xfrm>
              <a:off x="1581864" y="102328"/>
              <a:ext cx="124207" cy="135916"/>
            </a:xfrm>
            <a:custGeom>
              <a:avLst/>
              <a:gdLst/>
              <a:ahLst/>
              <a:cxnLst/>
              <a:rect l="l" t="t" r="r" b="b"/>
              <a:pathLst>
                <a:path w="2493" h="2728" extrusionOk="0">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9" name="Google Shape;799;p5"/>
            <p:cNvSpPr/>
            <p:nvPr/>
          </p:nvSpPr>
          <p:spPr>
            <a:xfrm>
              <a:off x="1612057" y="239888"/>
              <a:ext cx="129240" cy="120820"/>
            </a:xfrm>
            <a:custGeom>
              <a:avLst/>
              <a:gdLst/>
              <a:ahLst/>
              <a:cxnLst/>
              <a:rect l="l" t="t" r="r" b="b"/>
              <a:pathLst>
                <a:path w="2594" h="2425" extrusionOk="0">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0" name="Google Shape;800;p5"/>
            <p:cNvSpPr/>
            <p:nvPr/>
          </p:nvSpPr>
          <p:spPr>
            <a:xfrm>
              <a:off x="1781503" y="598859"/>
              <a:ext cx="43645" cy="25210"/>
            </a:xfrm>
            <a:custGeom>
              <a:avLst/>
              <a:gdLst/>
              <a:ahLst/>
              <a:cxnLst/>
              <a:rect l="l" t="t" r="r" b="b"/>
              <a:pathLst>
                <a:path w="876" h="506" extrusionOk="0">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1" name="Google Shape;801;p5"/>
            <p:cNvSpPr/>
            <p:nvPr/>
          </p:nvSpPr>
          <p:spPr>
            <a:xfrm>
              <a:off x="1243022" y="303611"/>
              <a:ext cx="40306" cy="42000"/>
            </a:xfrm>
            <a:custGeom>
              <a:avLst/>
              <a:gdLst/>
              <a:ahLst/>
              <a:cxnLst/>
              <a:rect l="l" t="t" r="r" b="b"/>
              <a:pathLst>
                <a:path w="809" h="843" extrusionOk="0">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2" name="Google Shape;802;p5"/>
            <p:cNvSpPr/>
            <p:nvPr/>
          </p:nvSpPr>
          <p:spPr>
            <a:xfrm>
              <a:off x="1196089" y="254984"/>
              <a:ext cx="124158" cy="130884"/>
            </a:xfrm>
            <a:custGeom>
              <a:avLst/>
              <a:gdLst/>
              <a:ahLst/>
              <a:cxnLst/>
              <a:rect l="l" t="t" r="r" b="b"/>
              <a:pathLst>
                <a:path w="2492" h="2627" extrusionOk="0">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3" name="Google Shape;803;p5"/>
            <p:cNvSpPr/>
            <p:nvPr/>
          </p:nvSpPr>
          <p:spPr>
            <a:xfrm>
              <a:off x="1170928" y="436139"/>
              <a:ext cx="45338" cy="38612"/>
            </a:xfrm>
            <a:custGeom>
              <a:avLst/>
              <a:gdLst/>
              <a:ahLst/>
              <a:cxnLst/>
              <a:rect l="l" t="t" r="r" b="b"/>
              <a:pathLst>
                <a:path w="910" h="775" extrusionOk="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4" name="Google Shape;804;p5"/>
            <p:cNvSpPr/>
            <p:nvPr/>
          </p:nvSpPr>
          <p:spPr>
            <a:xfrm>
              <a:off x="1412468" y="385818"/>
              <a:ext cx="127496" cy="119126"/>
            </a:xfrm>
            <a:custGeom>
              <a:avLst/>
              <a:gdLst/>
              <a:ahLst/>
              <a:cxnLst/>
              <a:rect l="l" t="t" r="r" b="b"/>
              <a:pathLst>
                <a:path w="2559" h="2391" extrusionOk="0">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5" name="Google Shape;805;p5"/>
            <p:cNvSpPr/>
            <p:nvPr/>
          </p:nvSpPr>
          <p:spPr>
            <a:xfrm>
              <a:off x="1479529" y="155987"/>
              <a:ext cx="45338" cy="35274"/>
            </a:xfrm>
            <a:custGeom>
              <a:avLst/>
              <a:gdLst/>
              <a:ahLst/>
              <a:cxnLst/>
              <a:rect l="l" t="t" r="r" b="b"/>
              <a:pathLst>
                <a:path w="910" h="708" extrusionOk="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6" name="Google Shape;806;p5"/>
            <p:cNvSpPr/>
            <p:nvPr/>
          </p:nvSpPr>
          <p:spPr>
            <a:xfrm>
              <a:off x="1442660" y="533442"/>
              <a:ext cx="11758" cy="130884"/>
            </a:xfrm>
            <a:custGeom>
              <a:avLst/>
              <a:gdLst/>
              <a:ahLst/>
              <a:cxnLst/>
              <a:rect l="l" t="t" r="r" b="b"/>
              <a:pathLst>
                <a:path w="236" h="2627" extrusionOk="0">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7" name="Google Shape;807;p5"/>
            <p:cNvSpPr/>
            <p:nvPr/>
          </p:nvSpPr>
          <p:spPr>
            <a:xfrm>
              <a:off x="1647281" y="600503"/>
              <a:ext cx="21872" cy="33630"/>
            </a:xfrm>
            <a:custGeom>
              <a:avLst/>
              <a:gdLst/>
              <a:ahLst/>
              <a:cxnLst/>
              <a:rect l="l" t="t" r="r" b="b"/>
              <a:pathLst>
                <a:path w="439" h="675" extrusionOk="0">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8" name="Google Shape;808;p5"/>
            <p:cNvSpPr/>
            <p:nvPr/>
          </p:nvSpPr>
          <p:spPr>
            <a:xfrm>
              <a:off x="1553366" y="375754"/>
              <a:ext cx="124158" cy="134222"/>
            </a:xfrm>
            <a:custGeom>
              <a:avLst/>
              <a:gdLst/>
              <a:ahLst/>
              <a:cxnLst/>
              <a:rect l="l" t="t" r="r" b="b"/>
              <a:pathLst>
                <a:path w="2492" h="2694" extrusionOk="0">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9" name="Google Shape;809;p5"/>
            <p:cNvSpPr/>
            <p:nvPr/>
          </p:nvSpPr>
          <p:spPr>
            <a:xfrm>
              <a:off x="1447692" y="514958"/>
              <a:ext cx="129190" cy="151012"/>
            </a:xfrm>
            <a:custGeom>
              <a:avLst/>
              <a:gdLst/>
              <a:ahLst/>
              <a:cxnLst/>
              <a:rect l="l" t="t" r="r" b="b"/>
              <a:pathLst>
                <a:path w="2593" h="3031" extrusionOk="0">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0" name="Google Shape;810;p5"/>
            <p:cNvSpPr/>
            <p:nvPr/>
          </p:nvSpPr>
          <p:spPr>
            <a:xfrm>
              <a:off x="578788" y="536780"/>
              <a:ext cx="682768" cy="164414"/>
            </a:xfrm>
            <a:custGeom>
              <a:avLst/>
              <a:gdLst/>
              <a:ahLst/>
              <a:cxnLst/>
              <a:rect l="l" t="t" r="r" b="b"/>
              <a:pathLst>
                <a:path w="13704" h="3300" extrusionOk="0">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1" name="Google Shape;811;p5"/>
            <p:cNvSpPr/>
            <p:nvPr/>
          </p:nvSpPr>
          <p:spPr>
            <a:xfrm>
              <a:off x="1454369" y="409284"/>
              <a:ext cx="35274" cy="31936"/>
            </a:xfrm>
            <a:custGeom>
              <a:avLst/>
              <a:gdLst/>
              <a:ahLst/>
              <a:cxnLst/>
              <a:rect l="l" t="t" r="r" b="b"/>
              <a:pathLst>
                <a:path w="708" h="641" extrusionOk="0">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2" name="Google Shape;812;p5"/>
            <p:cNvSpPr/>
            <p:nvPr/>
          </p:nvSpPr>
          <p:spPr>
            <a:xfrm>
              <a:off x="50" y="439477"/>
              <a:ext cx="139304" cy="130884"/>
            </a:xfrm>
            <a:custGeom>
              <a:avLst/>
              <a:gdLst/>
              <a:ahLst/>
              <a:cxnLst/>
              <a:rect l="l" t="t" r="r" b="b"/>
              <a:pathLst>
                <a:path w="2796" h="2627" extrusionOk="0">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3" name="Google Shape;813;p5"/>
            <p:cNvSpPr/>
            <p:nvPr/>
          </p:nvSpPr>
          <p:spPr>
            <a:xfrm>
              <a:off x="261718" y="-7"/>
              <a:ext cx="120869" cy="20178"/>
            </a:xfrm>
            <a:custGeom>
              <a:avLst/>
              <a:gdLst/>
              <a:ahLst/>
              <a:cxnLst/>
              <a:rect l="l" t="t" r="r" b="b"/>
              <a:pathLst>
                <a:path w="2426" h="405" extrusionOk="0">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4" name="Google Shape;814;p5"/>
            <p:cNvSpPr/>
            <p:nvPr/>
          </p:nvSpPr>
          <p:spPr>
            <a:xfrm>
              <a:off x="50" y="578731"/>
              <a:ext cx="107417" cy="139254"/>
            </a:xfrm>
            <a:custGeom>
              <a:avLst/>
              <a:gdLst/>
              <a:ahLst/>
              <a:cxnLst/>
              <a:rect l="l" t="t" r="r" b="b"/>
              <a:pathLst>
                <a:path w="2156" h="2795" extrusionOk="0">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5" name="Google Shape;815;p5"/>
            <p:cNvSpPr/>
            <p:nvPr/>
          </p:nvSpPr>
          <p:spPr>
            <a:xfrm>
              <a:off x="154400" y="432801"/>
              <a:ext cx="124158" cy="134222"/>
            </a:xfrm>
            <a:custGeom>
              <a:avLst/>
              <a:gdLst/>
              <a:ahLst/>
              <a:cxnLst/>
              <a:rect l="l" t="t" r="r" b="b"/>
              <a:pathLst>
                <a:path w="2492" h="2694" extrusionOk="0">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6" name="Google Shape;816;p5"/>
            <p:cNvSpPr/>
            <p:nvPr/>
          </p:nvSpPr>
          <p:spPr>
            <a:xfrm>
              <a:off x="1585252" y="248258"/>
              <a:ext cx="13452" cy="115787"/>
            </a:xfrm>
            <a:custGeom>
              <a:avLst/>
              <a:gdLst/>
              <a:ahLst/>
              <a:cxnLst/>
              <a:rect l="l" t="t" r="r" b="b"/>
              <a:pathLst>
                <a:path w="270" h="2324" extrusionOk="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7" name="Google Shape;817;p5"/>
            <p:cNvSpPr/>
            <p:nvPr/>
          </p:nvSpPr>
          <p:spPr>
            <a:xfrm>
              <a:off x="538531" y="325433"/>
              <a:ext cx="36918" cy="52065"/>
            </a:xfrm>
            <a:custGeom>
              <a:avLst/>
              <a:gdLst/>
              <a:ahLst/>
              <a:cxnLst/>
              <a:rect l="l" t="t" r="r" b="b"/>
              <a:pathLst>
                <a:path w="741" h="1045" extrusionOk="0">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8" name="Google Shape;818;p5"/>
            <p:cNvSpPr/>
            <p:nvPr/>
          </p:nvSpPr>
          <p:spPr>
            <a:xfrm>
              <a:off x="260073" y="566973"/>
              <a:ext cx="125852" cy="137610"/>
            </a:xfrm>
            <a:custGeom>
              <a:avLst/>
              <a:gdLst/>
              <a:ahLst/>
              <a:cxnLst/>
              <a:rect l="l" t="t" r="r" b="b"/>
              <a:pathLst>
                <a:path w="2526" h="2762" extrusionOk="0">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9" name="Google Shape;819;p5"/>
            <p:cNvSpPr/>
            <p:nvPr/>
          </p:nvSpPr>
          <p:spPr>
            <a:xfrm>
              <a:off x="494887" y="283483"/>
              <a:ext cx="124207" cy="130884"/>
            </a:xfrm>
            <a:custGeom>
              <a:avLst/>
              <a:gdLst/>
              <a:ahLst/>
              <a:cxnLst/>
              <a:rect l="l" t="t" r="r" b="b"/>
              <a:pathLst>
                <a:path w="2493" h="2627" extrusionOk="0">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0" name="Google Shape;820;p5"/>
            <p:cNvSpPr/>
            <p:nvPr/>
          </p:nvSpPr>
          <p:spPr>
            <a:xfrm>
              <a:off x="575400" y="424381"/>
              <a:ext cx="16840" cy="115787"/>
            </a:xfrm>
            <a:custGeom>
              <a:avLst/>
              <a:gdLst/>
              <a:ahLst/>
              <a:cxnLst/>
              <a:rect l="l" t="t" r="r" b="b"/>
              <a:pathLst>
                <a:path w="338" h="2324" extrusionOk="0">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1" name="Google Shape;821;p5"/>
            <p:cNvSpPr/>
            <p:nvPr/>
          </p:nvSpPr>
          <p:spPr>
            <a:xfrm>
              <a:off x="342281" y="469669"/>
              <a:ext cx="36918" cy="43694"/>
            </a:xfrm>
            <a:custGeom>
              <a:avLst/>
              <a:gdLst/>
              <a:ahLst/>
              <a:cxnLst/>
              <a:rect l="l" t="t" r="r" b="b"/>
              <a:pathLst>
                <a:path w="741" h="877" extrusionOk="0">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2" name="Google Shape;822;p5"/>
            <p:cNvSpPr/>
            <p:nvPr/>
          </p:nvSpPr>
          <p:spPr>
            <a:xfrm>
              <a:off x="293604" y="429413"/>
              <a:ext cx="125852" cy="119175"/>
            </a:xfrm>
            <a:custGeom>
              <a:avLst/>
              <a:gdLst/>
              <a:ahLst/>
              <a:cxnLst/>
              <a:rect l="l" t="t" r="r" b="b"/>
              <a:pathLst>
                <a:path w="2526" h="2392" extrusionOk="0">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3" name="Google Shape;823;p5"/>
            <p:cNvSpPr/>
            <p:nvPr/>
          </p:nvSpPr>
          <p:spPr>
            <a:xfrm>
              <a:off x="1134010" y="394188"/>
              <a:ext cx="129190" cy="120820"/>
            </a:xfrm>
            <a:custGeom>
              <a:avLst/>
              <a:gdLst/>
              <a:ahLst/>
              <a:cxnLst/>
              <a:rect l="l" t="t" r="r" b="b"/>
              <a:pathLst>
                <a:path w="2593" h="2425" extrusionOk="0">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4" name="Google Shape;824;p5"/>
            <p:cNvSpPr/>
            <p:nvPr/>
          </p:nvSpPr>
          <p:spPr>
            <a:xfrm>
              <a:off x="1598655" y="572005"/>
              <a:ext cx="129190" cy="83901"/>
            </a:xfrm>
            <a:custGeom>
              <a:avLst/>
              <a:gdLst/>
              <a:ahLst/>
              <a:cxnLst/>
              <a:rect l="l" t="t" r="r" b="b"/>
              <a:pathLst>
                <a:path w="2593" h="1684" extrusionOk="0">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5" name="Google Shape;825;p5"/>
            <p:cNvSpPr/>
            <p:nvPr/>
          </p:nvSpPr>
          <p:spPr>
            <a:xfrm>
              <a:off x="50" y="-7"/>
              <a:ext cx="2049897" cy="773345"/>
            </a:xfrm>
            <a:custGeom>
              <a:avLst/>
              <a:gdLst/>
              <a:ahLst/>
              <a:cxnLst/>
              <a:rect l="l" t="t" r="r" b="b"/>
              <a:pathLst>
                <a:path w="41144" h="15522" extrusionOk="0">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6" name="Google Shape;826;p5"/>
            <p:cNvSpPr/>
            <p:nvPr/>
          </p:nvSpPr>
          <p:spPr>
            <a:xfrm>
              <a:off x="1872080" y="582069"/>
              <a:ext cx="10114" cy="67161"/>
            </a:xfrm>
            <a:custGeom>
              <a:avLst/>
              <a:gdLst/>
              <a:ahLst/>
              <a:cxnLst/>
              <a:rect l="l" t="t" r="r" b="b"/>
              <a:pathLst>
                <a:path w="203" h="1348" extrusionOk="0">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7" name="Google Shape;827;p5"/>
            <p:cNvSpPr/>
            <p:nvPr/>
          </p:nvSpPr>
          <p:spPr>
            <a:xfrm>
              <a:off x="1776471" y="-7"/>
              <a:ext cx="199639" cy="83951"/>
            </a:xfrm>
            <a:custGeom>
              <a:avLst/>
              <a:gdLst/>
              <a:ahLst/>
              <a:cxnLst/>
              <a:rect l="l" t="t" r="r" b="b"/>
              <a:pathLst>
                <a:path w="4007" h="1685" extrusionOk="0">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8" name="Google Shape;828;p5"/>
            <p:cNvSpPr/>
            <p:nvPr/>
          </p:nvSpPr>
          <p:spPr>
            <a:xfrm>
              <a:off x="365747" y="204663"/>
              <a:ext cx="47032" cy="33580"/>
            </a:xfrm>
            <a:custGeom>
              <a:avLst/>
              <a:gdLst/>
              <a:ahLst/>
              <a:cxnLst/>
              <a:rect l="l" t="t" r="r" b="b"/>
              <a:pathLst>
                <a:path w="944" h="674" extrusionOk="0">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9" name="Google Shape;829;p5"/>
            <p:cNvSpPr/>
            <p:nvPr/>
          </p:nvSpPr>
          <p:spPr>
            <a:xfrm>
              <a:off x="322102" y="157681"/>
              <a:ext cx="125901" cy="119126"/>
            </a:xfrm>
            <a:custGeom>
              <a:avLst/>
              <a:gdLst/>
              <a:ahLst/>
              <a:cxnLst/>
              <a:rect l="l" t="t" r="r" b="b"/>
              <a:pathLst>
                <a:path w="2527" h="2391" extrusionOk="0">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0" name="Google Shape;830;p5"/>
            <p:cNvSpPr/>
            <p:nvPr/>
          </p:nvSpPr>
          <p:spPr>
            <a:xfrm>
              <a:off x="270138" y="335497"/>
              <a:ext cx="30242" cy="43645"/>
            </a:xfrm>
            <a:custGeom>
              <a:avLst/>
              <a:gdLst/>
              <a:ahLst/>
              <a:cxnLst/>
              <a:rect l="l" t="t" r="r" b="b"/>
              <a:pathLst>
                <a:path w="607" h="876" extrusionOk="0">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1" name="Google Shape;831;p5"/>
            <p:cNvSpPr/>
            <p:nvPr/>
          </p:nvSpPr>
          <p:spPr>
            <a:xfrm>
              <a:off x="182898" y="159375"/>
              <a:ext cx="122514" cy="134222"/>
            </a:xfrm>
            <a:custGeom>
              <a:avLst/>
              <a:gdLst/>
              <a:ahLst/>
              <a:cxnLst/>
              <a:rect l="l" t="t" r="r" b="b"/>
              <a:pathLst>
                <a:path w="2459" h="2694" extrusionOk="0">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2" name="Google Shape;832;p5"/>
            <p:cNvSpPr/>
            <p:nvPr/>
          </p:nvSpPr>
          <p:spPr>
            <a:xfrm>
              <a:off x="481485" y="466331"/>
              <a:ext cx="38612" cy="38612"/>
            </a:xfrm>
            <a:custGeom>
              <a:avLst/>
              <a:gdLst/>
              <a:ahLst/>
              <a:cxnLst/>
              <a:rect l="l" t="t" r="r" b="b"/>
              <a:pathLst>
                <a:path w="775" h="775" extrusionOk="0">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3" name="Google Shape;833;p5"/>
            <p:cNvSpPr/>
            <p:nvPr/>
          </p:nvSpPr>
          <p:spPr>
            <a:xfrm>
              <a:off x="463050" y="150955"/>
              <a:ext cx="127496" cy="120820"/>
            </a:xfrm>
            <a:custGeom>
              <a:avLst/>
              <a:gdLst/>
              <a:ahLst/>
              <a:cxnLst/>
              <a:rect l="l" t="t" r="r" b="b"/>
              <a:pathLst>
                <a:path w="2559" h="2425" extrusionOk="0">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4" name="Google Shape;834;p5"/>
            <p:cNvSpPr/>
            <p:nvPr/>
          </p:nvSpPr>
          <p:spPr>
            <a:xfrm>
              <a:off x="513371" y="199631"/>
              <a:ext cx="31886" cy="38612"/>
            </a:xfrm>
            <a:custGeom>
              <a:avLst/>
              <a:gdLst/>
              <a:ahLst/>
              <a:cxnLst/>
              <a:rect l="l" t="t" r="r" b="b"/>
              <a:pathLst>
                <a:path w="640" h="775" extrusionOk="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5" name="Google Shape;835;p5"/>
            <p:cNvSpPr/>
            <p:nvPr/>
          </p:nvSpPr>
          <p:spPr>
            <a:xfrm>
              <a:off x="404310" y="337191"/>
              <a:ext cx="30242" cy="43645"/>
            </a:xfrm>
            <a:custGeom>
              <a:avLst/>
              <a:gdLst/>
              <a:ahLst/>
              <a:cxnLst/>
              <a:rect l="l" t="t" r="r" b="b"/>
              <a:pathLst>
                <a:path w="607" h="876" extrusionOk="0">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6" name="Google Shape;836;p5"/>
            <p:cNvSpPr/>
            <p:nvPr/>
          </p:nvSpPr>
          <p:spPr>
            <a:xfrm>
              <a:off x="355683" y="291853"/>
              <a:ext cx="122514" cy="120869"/>
            </a:xfrm>
            <a:custGeom>
              <a:avLst/>
              <a:gdLst/>
              <a:ahLst/>
              <a:cxnLst/>
              <a:rect l="l" t="t" r="r" b="b"/>
              <a:pathLst>
                <a:path w="2459" h="2426" extrusionOk="0">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7" name="Google Shape;837;p5"/>
            <p:cNvSpPr/>
            <p:nvPr/>
          </p:nvSpPr>
          <p:spPr>
            <a:xfrm>
              <a:off x="250009" y="-7"/>
              <a:ext cx="10114" cy="16840"/>
            </a:xfrm>
            <a:custGeom>
              <a:avLst/>
              <a:gdLst/>
              <a:ahLst/>
              <a:cxnLst/>
              <a:rect l="l" t="t" r="r" b="b"/>
              <a:pathLst>
                <a:path w="203" h="338" extrusionOk="0">
                  <a:moveTo>
                    <a:pt x="0" y="1"/>
                  </a:moveTo>
                  <a:lnTo>
                    <a:pt x="68" y="270"/>
                  </a:lnTo>
                  <a:lnTo>
                    <a:pt x="101" y="304"/>
                  </a:lnTo>
                  <a:lnTo>
                    <a:pt x="135" y="337"/>
                  </a:lnTo>
                  <a:lnTo>
                    <a:pt x="202" y="304"/>
                  </a:lnTo>
                  <a:lnTo>
                    <a:pt x="202" y="236"/>
                  </a:lnTo>
                  <a:lnTo>
                    <a:pt x="20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8" name="Google Shape;838;p5"/>
            <p:cNvSpPr/>
            <p:nvPr/>
          </p:nvSpPr>
          <p:spPr>
            <a:xfrm>
              <a:off x="50" y="33573"/>
              <a:ext cx="83951" cy="130884"/>
            </a:xfrm>
            <a:custGeom>
              <a:avLst/>
              <a:gdLst/>
              <a:ahLst/>
              <a:cxnLst/>
              <a:rect l="l" t="t" r="r" b="b"/>
              <a:pathLst>
                <a:path w="1685" h="2627" extrusionOk="0">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9" name="Google Shape;839;p5"/>
            <p:cNvSpPr/>
            <p:nvPr/>
          </p:nvSpPr>
          <p:spPr>
            <a:xfrm>
              <a:off x="50" y="233162"/>
              <a:ext cx="53758" cy="43645"/>
            </a:xfrm>
            <a:custGeom>
              <a:avLst/>
              <a:gdLst/>
              <a:ahLst/>
              <a:cxnLst/>
              <a:rect l="l" t="t" r="r" b="b"/>
              <a:pathLst>
                <a:path w="1079" h="876" extrusionOk="0">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0" name="Google Shape;840;p5"/>
            <p:cNvSpPr/>
            <p:nvPr/>
          </p:nvSpPr>
          <p:spPr>
            <a:xfrm>
              <a:off x="293604" y="80506"/>
              <a:ext cx="38612" cy="45338"/>
            </a:xfrm>
            <a:custGeom>
              <a:avLst/>
              <a:gdLst/>
              <a:ahLst/>
              <a:cxnLst/>
              <a:rect l="l" t="t" r="r" b="b"/>
              <a:pathLst>
                <a:path w="775" h="910" extrusionOk="0">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1" name="Google Shape;841;p5"/>
            <p:cNvSpPr/>
            <p:nvPr/>
          </p:nvSpPr>
          <p:spPr>
            <a:xfrm>
              <a:off x="241589" y="25153"/>
              <a:ext cx="127546" cy="120820"/>
            </a:xfrm>
            <a:custGeom>
              <a:avLst/>
              <a:gdLst/>
              <a:ahLst/>
              <a:cxnLst/>
              <a:rect l="l" t="t" r="r" b="b"/>
              <a:pathLst>
                <a:path w="2560" h="2425" extrusionOk="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2" name="Google Shape;842;p5"/>
            <p:cNvSpPr/>
            <p:nvPr/>
          </p:nvSpPr>
          <p:spPr>
            <a:xfrm>
              <a:off x="520047" y="196243"/>
              <a:ext cx="26904" cy="10114"/>
            </a:xfrm>
            <a:custGeom>
              <a:avLst/>
              <a:gdLst/>
              <a:ahLst/>
              <a:cxnLst/>
              <a:rect l="l" t="t" r="r" b="b"/>
              <a:pathLst>
                <a:path w="540" h="203" extrusionOk="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3" name="Google Shape;843;p5"/>
            <p:cNvSpPr/>
            <p:nvPr/>
          </p:nvSpPr>
          <p:spPr>
            <a:xfrm>
              <a:off x="50" y="-7"/>
              <a:ext cx="92321" cy="26904"/>
            </a:xfrm>
            <a:custGeom>
              <a:avLst/>
              <a:gdLst/>
              <a:ahLst/>
              <a:cxnLst/>
              <a:rect l="l" t="t" r="r" b="b"/>
              <a:pathLst>
                <a:path w="1853" h="540" extrusionOk="0">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4" name="Google Shape;844;p5"/>
            <p:cNvSpPr/>
            <p:nvPr/>
          </p:nvSpPr>
          <p:spPr>
            <a:xfrm>
              <a:off x="50" y="305305"/>
              <a:ext cx="203027" cy="120820"/>
            </a:xfrm>
            <a:custGeom>
              <a:avLst/>
              <a:gdLst/>
              <a:ahLst/>
              <a:cxnLst/>
              <a:rect l="l" t="t" r="r" b="b"/>
              <a:pathLst>
                <a:path w="4075" h="2425" extrusionOk="0">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5" name="Google Shape;845;p5"/>
            <p:cNvSpPr/>
            <p:nvPr/>
          </p:nvSpPr>
          <p:spPr>
            <a:xfrm>
              <a:off x="100691" y="31879"/>
              <a:ext cx="125852" cy="117481"/>
            </a:xfrm>
            <a:custGeom>
              <a:avLst/>
              <a:gdLst/>
              <a:ahLst/>
              <a:cxnLst/>
              <a:rect l="l" t="t" r="r" b="b"/>
              <a:pathLst>
                <a:path w="2526" h="2358" extrusionOk="0">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6" name="Google Shape;846;p5"/>
            <p:cNvSpPr/>
            <p:nvPr/>
          </p:nvSpPr>
          <p:spPr>
            <a:xfrm>
              <a:off x="226493" y="201275"/>
              <a:ext cx="40306" cy="50371"/>
            </a:xfrm>
            <a:custGeom>
              <a:avLst/>
              <a:gdLst/>
              <a:ahLst/>
              <a:cxnLst/>
              <a:rect l="l" t="t" r="r" b="b"/>
              <a:pathLst>
                <a:path w="809" h="1011" extrusionOk="0">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7" name="Google Shape;847;p5"/>
            <p:cNvSpPr/>
            <p:nvPr/>
          </p:nvSpPr>
          <p:spPr>
            <a:xfrm>
              <a:off x="50" y="164407"/>
              <a:ext cx="164464" cy="127496"/>
            </a:xfrm>
            <a:custGeom>
              <a:avLst/>
              <a:gdLst/>
              <a:ahLst/>
              <a:cxnLst/>
              <a:rect l="l" t="t" r="r" b="b"/>
              <a:pathLst>
                <a:path w="3301" h="2559" extrusionOk="0">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8" name="Google Shape;848;p5"/>
            <p:cNvSpPr/>
            <p:nvPr/>
          </p:nvSpPr>
          <p:spPr>
            <a:xfrm>
              <a:off x="1098785" y="306949"/>
              <a:ext cx="28548" cy="38662"/>
            </a:xfrm>
            <a:custGeom>
              <a:avLst/>
              <a:gdLst/>
              <a:ahLst/>
              <a:cxnLst/>
              <a:rect l="l" t="t" r="r" b="b"/>
              <a:pathLst>
                <a:path w="573" h="776" extrusionOk="0">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9" name="Google Shape;849;p5"/>
            <p:cNvSpPr/>
            <p:nvPr/>
          </p:nvSpPr>
          <p:spPr>
            <a:xfrm>
              <a:off x="1236345" y="-7"/>
              <a:ext cx="110755" cy="105723"/>
            </a:xfrm>
            <a:custGeom>
              <a:avLst/>
              <a:gdLst/>
              <a:ahLst/>
              <a:cxnLst/>
              <a:rect l="l" t="t" r="r" b="b"/>
              <a:pathLst>
                <a:path w="2223" h="2122" extrusionOk="0">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0" name="Google Shape;850;p5"/>
            <p:cNvSpPr/>
            <p:nvPr/>
          </p:nvSpPr>
          <p:spPr>
            <a:xfrm>
              <a:off x="1212829" y="169439"/>
              <a:ext cx="11808" cy="35274"/>
            </a:xfrm>
            <a:custGeom>
              <a:avLst/>
              <a:gdLst/>
              <a:ahLst/>
              <a:cxnLst/>
              <a:rect l="l" t="t" r="r" b="b"/>
              <a:pathLst>
                <a:path w="237" h="708" extrusionOk="0">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1" name="Google Shape;851;p5"/>
            <p:cNvSpPr/>
            <p:nvPr/>
          </p:nvSpPr>
          <p:spPr>
            <a:xfrm>
              <a:off x="1055141" y="263354"/>
              <a:ext cx="122514" cy="120820"/>
            </a:xfrm>
            <a:custGeom>
              <a:avLst/>
              <a:gdLst/>
              <a:ahLst/>
              <a:cxnLst/>
              <a:rect l="l" t="t" r="r" b="b"/>
              <a:pathLst>
                <a:path w="2459" h="2425" extrusionOk="0">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2" name="Google Shape;852;p5"/>
            <p:cNvSpPr/>
            <p:nvPr/>
          </p:nvSpPr>
          <p:spPr>
            <a:xfrm>
              <a:off x="1303406" y="124150"/>
              <a:ext cx="16840" cy="115787"/>
            </a:xfrm>
            <a:custGeom>
              <a:avLst/>
              <a:gdLst/>
              <a:ahLst/>
              <a:cxnLst/>
              <a:rect l="l" t="t" r="r" b="b"/>
              <a:pathLst>
                <a:path w="338" h="2324" extrusionOk="0">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3" name="Google Shape;853;p5"/>
            <p:cNvSpPr/>
            <p:nvPr/>
          </p:nvSpPr>
          <p:spPr>
            <a:xfrm>
              <a:off x="1283278" y="526716"/>
              <a:ext cx="135916" cy="15146"/>
            </a:xfrm>
            <a:custGeom>
              <a:avLst/>
              <a:gdLst/>
              <a:ahLst/>
              <a:cxnLst/>
              <a:rect l="l" t="t" r="r" b="b"/>
              <a:pathLst>
                <a:path w="2728" h="304" extrusionOk="0">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4" name="Google Shape;854;p5"/>
            <p:cNvSpPr/>
            <p:nvPr/>
          </p:nvSpPr>
          <p:spPr>
            <a:xfrm>
              <a:off x="1283278" y="390850"/>
              <a:ext cx="115787" cy="120820"/>
            </a:xfrm>
            <a:custGeom>
              <a:avLst/>
              <a:gdLst/>
              <a:ahLst/>
              <a:cxnLst/>
              <a:rect l="l" t="t" r="r" b="b"/>
              <a:pathLst>
                <a:path w="2324" h="2425" extrusionOk="0">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5" name="Google Shape;855;p5"/>
            <p:cNvSpPr/>
            <p:nvPr/>
          </p:nvSpPr>
          <p:spPr>
            <a:xfrm>
              <a:off x="993112" y="400914"/>
              <a:ext cx="125852" cy="119126"/>
            </a:xfrm>
            <a:custGeom>
              <a:avLst/>
              <a:gdLst/>
              <a:ahLst/>
              <a:cxnLst/>
              <a:rect l="l" t="t" r="r" b="b"/>
              <a:pathLst>
                <a:path w="2526" h="2391" extrusionOk="0">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6" name="Google Shape;856;p5"/>
            <p:cNvSpPr/>
            <p:nvPr/>
          </p:nvSpPr>
          <p:spPr>
            <a:xfrm>
              <a:off x="1440966" y="112392"/>
              <a:ext cx="127546" cy="120820"/>
            </a:xfrm>
            <a:custGeom>
              <a:avLst/>
              <a:gdLst/>
              <a:ahLst/>
              <a:cxnLst/>
              <a:rect l="l" t="t" r="r" b="b"/>
              <a:pathLst>
                <a:path w="2560" h="2425" extrusionOk="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7" name="Google Shape;857;p5"/>
            <p:cNvSpPr/>
            <p:nvPr/>
          </p:nvSpPr>
          <p:spPr>
            <a:xfrm>
              <a:off x="1274908" y="395882"/>
              <a:ext cx="16840" cy="117481"/>
            </a:xfrm>
            <a:custGeom>
              <a:avLst/>
              <a:gdLst/>
              <a:ahLst/>
              <a:cxnLst/>
              <a:rect l="l" t="t" r="r" b="b"/>
              <a:pathLst>
                <a:path w="338" h="2358" extrusionOk="0">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8" name="Google Shape;858;p5"/>
            <p:cNvSpPr/>
            <p:nvPr/>
          </p:nvSpPr>
          <p:spPr>
            <a:xfrm>
              <a:off x="520047" y="15089"/>
              <a:ext cx="127546" cy="119175"/>
            </a:xfrm>
            <a:custGeom>
              <a:avLst/>
              <a:gdLst/>
              <a:ahLst/>
              <a:cxnLst/>
              <a:rect l="l" t="t" r="r" b="b"/>
              <a:pathLst>
                <a:path w="2560" h="2392" extrusionOk="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9" name="Google Shape;859;p5"/>
            <p:cNvSpPr/>
            <p:nvPr/>
          </p:nvSpPr>
          <p:spPr>
            <a:xfrm>
              <a:off x="1311826" y="416010"/>
              <a:ext cx="45338" cy="25210"/>
            </a:xfrm>
            <a:custGeom>
              <a:avLst/>
              <a:gdLst/>
              <a:ahLst/>
              <a:cxnLst/>
              <a:rect l="l" t="t" r="r" b="b"/>
              <a:pathLst>
                <a:path w="910" h="506" extrusionOk="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0" name="Google Shape;860;p5"/>
            <p:cNvSpPr/>
            <p:nvPr/>
          </p:nvSpPr>
          <p:spPr>
            <a:xfrm>
              <a:off x="682768" y="323739"/>
              <a:ext cx="35274" cy="52065"/>
            </a:xfrm>
            <a:custGeom>
              <a:avLst/>
              <a:gdLst/>
              <a:ahLst/>
              <a:cxnLst/>
              <a:rect l="l" t="t" r="r" b="b"/>
              <a:pathLst>
                <a:path w="708" h="1045" extrusionOk="0">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1" name="Google Shape;861;p5"/>
            <p:cNvSpPr/>
            <p:nvPr/>
          </p:nvSpPr>
          <p:spPr>
            <a:xfrm>
              <a:off x="565336" y="72136"/>
              <a:ext cx="38662" cy="43645"/>
            </a:xfrm>
            <a:custGeom>
              <a:avLst/>
              <a:gdLst/>
              <a:ahLst/>
              <a:cxnLst/>
              <a:rect l="l" t="t" r="r" b="b"/>
              <a:pathLst>
                <a:path w="776" h="876" extrusionOk="0">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2" name="Google Shape;862;p5"/>
            <p:cNvSpPr/>
            <p:nvPr/>
          </p:nvSpPr>
          <p:spPr>
            <a:xfrm>
              <a:off x="775039" y="275112"/>
              <a:ext cx="110755" cy="122514"/>
            </a:xfrm>
            <a:custGeom>
              <a:avLst/>
              <a:gdLst/>
              <a:ahLst/>
              <a:cxnLst/>
              <a:rect l="l" t="t" r="r" b="b"/>
              <a:pathLst>
                <a:path w="2223" h="2459" extrusionOk="0">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3" name="Google Shape;863;p5"/>
            <p:cNvSpPr/>
            <p:nvPr/>
          </p:nvSpPr>
          <p:spPr>
            <a:xfrm>
              <a:off x="603948" y="152649"/>
              <a:ext cx="15146" cy="115787"/>
            </a:xfrm>
            <a:custGeom>
              <a:avLst/>
              <a:gdLst/>
              <a:ahLst/>
              <a:cxnLst/>
              <a:rect l="l" t="t" r="r" b="b"/>
              <a:pathLst>
                <a:path w="304" h="2324" extrusionOk="0">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4" name="Google Shape;864;p5"/>
            <p:cNvSpPr/>
            <p:nvPr/>
          </p:nvSpPr>
          <p:spPr>
            <a:xfrm>
              <a:off x="632447" y="276757"/>
              <a:ext cx="129240" cy="125901"/>
            </a:xfrm>
            <a:custGeom>
              <a:avLst/>
              <a:gdLst/>
              <a:ahLst/>
              <a:cxnLst/>
              <a:rect l="l" t="t" r="r" b="b"/>
              <a:pathLst>
                <a:path w="2594" h="2527" extrusionOk="0">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5" name="Google Shape;865;p5"/>
            <p:cNvSpPr/>
            <p:nvPr/>
          </p:nvSpPr>
          <p:spPr>
            <a:xfrm>
              <a:off x="966258" y="318707"/>
              <a:ext cx="38612" cy="35274"/>
            </a:xfrm>
            <a:custGeom>
              <a:avLst/>
              <a:gdLst/>
              <a:ahLst/>
              <a:cxnLst/>
              <a:rect l="l" t="t" r="r" b="b"/>
              <a:pathLst>
                <a:path w="775" h="708" extrusionOk="0">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6" name="Google Shape;866;p5"/>
            <p:cNvSpPr/>
            <p:nvPr/>
          </p:nvSpPr>
          <p:spPr>
            <a:xfrm>
              <a:off x="818633" y="318707"/>
              <a:ext cx="50371" cy="45338"/>
            </a:xfrm>
            <a:custGeom>
              <a:avLst/>
              <a:gdLst/>
              <a:ahLst/>
              <a:cxnLst/>
              <a:rect l="l" t="t" r="r" b="b"/>
              <a:pathLst>
                <a:path w="1011" h="910" extrusionOk="0">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7" name="Google Shape;867;p5"/>
            <p:cNvSpPr/>
            <p:nvPr/>
          </p:nvSpPr>
          <p:spPr>
            <a:xfrm>
              <a:off x="1040045" y="446203"/>
              <a:ext cx="38662" cy="33580"/>
            </a:xfrm>
            <a:custGeom>
              <a:avLst/>
              <a:gdLst/>
              <a:ahLst/>
              <a:cxnLst/>
              <a:rect l="l" t="t" r="r" b="b"/>
              <a:pathLst>
                <a:path w="776" h="674" extrusionOk="0">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8" name="Google Shape;868;p5"/>
            <p:cNvSpPr/>
            <p:nvPr/>
          </p:nvSpPr>
          <p:spPr>
            <a:xfrm>
              <a:off x="912599" y="268386"/>
              <a:ext cx="129190" cy="120820"/>
            </a:xfrm>
            <a:custGeom>
              <a:avLst/>
              <a:gdLst/>
              <a:ahLst/>
              <a:cxnLst/>
              <a:rect l="l" t="t" r="r" b="b"/>
              <a:pathLst>
                <a:path w="2593" h="2425" extrusionOk="0">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869" name="Google Shape;869;p5"/>
          <p:cNvSpPr txBox="1">
            <a:spLocks noGrp="1"/>
          </p:cNvSpPr>
          <p:nvPr>
            <p:ph type="title"/>
          </p:nvPr>
        </p:nvSpPr>
        <p:spPr>
          <a:xfrm>
            <a:off x="1131750" y="623025"/>
            <a:ext cx="6880500" cy="582900"/>
          </a:xfrm>
          <a:prstGeom prst="rect">
            <a:avLst/>
          </a:prstGeom>
        </p:spPr>
        <p:txBody>
          <a:bodyPr spcFirstLastPara="1" wrap="square" lIns="91425" tIns="91425" rIns="91425" bIns="91425" anchor="b"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870" name="Google Shape;870;p5"/>
          <p:cNvSpPr txBox="1">
            <a:spLocks noGrp="1"/>
          </p:cNvSpPr>
          <p:nvPr>
            <p:ph type="body" idx="1"/>
          </p:nvPr>
        </p:nvSpPr>
        <p:spPr>
          <a:xfrm>
            <a:off x="1131750" y="1312800"/>
            <a:ext cx="6880500" cy="34986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871" name="Google Shape;871;p5"/>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72"/>
        <p:cNvGrpSpPr/>
        <p:nvPr/>
      </p:nvGrpSpPr>
      <p:grpSpPr>
        <a:xfrm>
          <a:off x="0" y="0"/>
          <a:ext cx="0" cy="0"/>
          <a:chOff x="0" y="0"/>
          <a:chExt cx="0" cy="0"/>
        </a:xfrm>
      </p:grpSpPr>
      <p:grpSp>
        <p:nvGrpSpPr>
          <p:cNvPr id="873" name="Google Shape;873;p6"/>
          <p:cNvGrpSpPr/>
          <p:nvPr/>
        </p:nvGrpSpPr>
        <p:grpSpPr>
          <a:xfrm>
            <a:off x="1841376" y="4540815"/>
            <a:ext cx="1110494" cy="612269"/>
            <a:chOff x="1003176" y="4540815"/>
            <a:chExt cx="1110494" cy="612269"/>
          </a:xfrm>
        </p:grpSpPr>
        <p:sp>
          <p:nvSpPr>
            <p:cNvPr id="874" name="Google Shape;874;p6"/>
            <p:cNvSpPr/>
            <p:nvPr/>
          </p:nvSpPr>
          <p:spPr>
            <a:xfrm>
              <a:off x="1003176" y="4540815"/>
              <a:ext cx="1110494" cy="612269"/>
            </a:xfrm>
            <a:custGeom>
              <a:avLst/>
              <a:gdLst/>
              <a:ahLst/>
              <a:cxnLst/>
              <a:rect l="l" t="t" r="r" b="b"/>
              <a:pathLst>
                <a:path w="22289" h="12289" extrusionOk="0">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75" name="Google Shape;875;p6"/>
            <p:cNvSpPr/>
            <p:nvPr/>
          </p:nvSpPr>
          <p:spPr>
            <a:xfrm>
              <a:off x="1058529" y="4589442"/>
              <a:ext cx="471371" cy="375811"/>
            </a:xfrm>
            <a:custGeom>
              <a:avLst/>
              <a:gdLst/>
              <a:ahLst/>
              <a:cxnLst/>
              <a:rect l="l" t="t" r="r" b="b"/>
              <a:pathLst>
                <a:path w="9461" h="7543" extrusionOk="0">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76" name="Google Shape;876;p6"/>
            <p:cNvSpPr/>
            <p:nvPr/>
          </p:nvSpPr>
          <p:spPr>
            <a:xfrm>
              <a:off x="1625509" y="4780661"/>
              <a:ext cx="427776" cy="372423"/>
            </a:xfrm>
            <a:custGeom>
              <a:avLst/>
              <a:gdLst/>
              <a:ahLst/>
              <a:cxnLst/>
              <a:rect l="l" t="t" r="r" b="b"/>
              <a:pathLst>
                <a:path w="8586" h="7475" extrusionOk="0">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877" name="Google Shape;877;p6"/>
          <p:cNvGrpSpPr/>
          <p:nvPr/>
        </p:nvGrpSpPr>
        <p:grpSpPr>
          <a:xfrm>
            <a:off x="342281" y="4183488"/>
            <a:ext cx="369035" cy="728056"/>
            <a:chOff x="342281" y="4183488"/>
            <a:chExt cx="369035" cy="728056"/>
          </a:xfrm>
        </p:grpSpPr>
        <p:sp>
          <p:nvSpPr>
            <p:cNvPr id="878" name="Google Shape;878;p6"/>
            <p:cNvSpPr/>
            <p:nvPr/>
          </p:nvSpPr>
          <p:spPr>
            <a:xfrm>
              <a:off x="385875" y="4691777"/>
              <a:ext cx="77225" cy="211397"/>
            </a:xfrm>
            <a:custGeom>
              <a:avLst/>
              <a:gdLst/>
              <a:ahLst/>
              <a:cxnLst/>
              <a:rect l="l" t="t" r="r" b="b"/>
              <a:pathLst>
                <a:path w="1550" h="4243" extrusionOk="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79" name="Google Shape;879;p6"/>
            <p:cNvSpPr/>
            <p:nvPr/>
          </p:nvSpPr>
          <p:spPr>
            <a:xfrm>
              <a:off x="560304" y="4300920"/>
              <a:ext cx="129240" cy="83951"/>
            </a:xfrm>
            <a:custGeom>
              <a:avLst/>
              <a:gdLst/>
              <a:ahLst/>
              <a:cxnLst/>
              <a:rect l="l" t="t" r="r" b="b"/>
              <a:pathLst>
                <a:path w="2594" h="1685" extrusionOk="0">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80" name="Google Shape;880;p6"/>
            <p:cNvSpPr/>
            <p:nvPr/>
          </p:nvSpPr>
          <p:spPr>
            <a:xfrm>
              <a:off x="342281" y="4183488"/>
              <a:ext cx="369035" cy="728056"/>
            </a:xfrm>
            <a:custGeom>
              <a:avLst/>
              <a:gdLst/>
              <a:ahLst/>
              <a:cxnLst/>
              <a:rect l="l" t="t" r="r" b="b"/>
              <a:pathLst>
                <a:path w="7407" h="14613" extrusionOk="0">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881" name="Google Shape;881;p6"/>
          <p:cNvGrpSpPr/>
          <p:nvPr/>
        </p:nvGrpSpPr>
        <p:grpSpPr>
          <a:xfrm>
            <a:off x="50" y="1232900"/>
            <a:ext cx="454630" cy="816989"/>
            <a:chOff x="50" y="1232900"/>
            <a:chExt cx="454630" cy="816989"/>
          </a:xfrm>
        </p:grpSpPr>
        <p:sp>
          <p:nvSpPr>
            <p:cNvPr id="882" name="Google Shape;882;p6"/>
            <p:cNvSpPr/>
            <p:nvPr/>
          </p:nvSpPr>
          <p:spPr>
            <a:xfrm>
              <a:off x="50" y="1283221"/>
              <a:ext cx="390907" cy="600560"/>
            </a:xfrm>
            <a:custGeom>
              <a:avLst/>
              <a:gdLst/>
              <a:ahLst/>
              <a:cxnLst/>
              <a:rect l="l" t="t" r="r" b="b"/>
              <a:pathLst>
                <a:path w="7846" h="12054" extrusionOk="0">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83" name="Google Shape;883;p6"/>
            <p:cNvSpPr/>
            <p:nvPr/>
          </p:nvSpPr>
          <p:spPr>
            <a:xfrm>
              <a:off x="50" y="1232900"/>
              <a:ext cx="439534" cy="68855"/>
            </a:xfrm>
            <a:custGeom>
              <a:avLst/>
              <a:gdLst/>
              <a:ahLst/>
              <a:cxnLst/>
              <a:rect l="l" t="t" r="r" b="b"/>
              <a:pathLst>
                <a:path w="8822" h="1382" extrusionOk="0">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84" name="Google Shape;884;p6"/>
            <p:cNvSpPr/>
            <p:nvPr/>
          </p:nvSpPr>
          <p:spPr>
            <a:xfrm>
              <a:off x="50" y="1284915"/>
              <a:ext cx="454630" cy="764975"/>
            </a:xfrm>
            <a:custGeom>
              <a:avLst/>
              <a:gdLst/>
              <a:ahLst/>
              <a:cxnLst/>
              <a:rect l="l" t="t" r="r" b="b"/>
              <a:pathLst>
                <a:path w="9125" h="15354" extrusionOk="0">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885" name="Google Shape;885;p6"/>
          <p:cNvGrpSpPr/>
          <p:nvPr/>
        </p:nvGrpSpPr>
        <p:grpSpPr>
          <a:xfrm>
            <a:off x="50" y="3073044"/>
            <a:ext cx="729750" cy="1046771"/>
            <a:chOff x="50" y="3073044"/>
            <a:chExt cx="729750" cy="1046771"/>
          </a:xfrm>
        </p:grpSpPr>
        <p:sp>
          <p:nvSpPr>
            <p:cNvPr id="886" name="Google Shape;886;p6"/>
            <p:cNvSpPr/>
            <p:nvPr/>
          </p:nvSpPr>
          <p:spPr>
            <a:xfrm>
              <a:off x="50" y="3073044"/>
              <a:ext cx="729750" cy="1046771"/>
            </a:xfrm>
            <a:custGeom>
              <a:avLst/>
              <a:gdLst/>
              <a:ahLst/>
              <a:cxnLst/>
              <a:rect l="l" t="t" r="r" b="b"/>
              <a:pathLst>
                <a:path w="14647" h="21010" extrusionOk="0">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87" name="Google Shape;887;p6"/>
            <p:cNvSpPr/>
            <p:nvPr/>
          </p:nvSpPr>
          <p:spPr>
            <a:xfrm>
              <a:off x="50" y="3264263"/>
              <a:ext cx="679429" cy="686106"/>
            </a:xfrm>
            <a:custGeom>
              <a:avLst/>
              <a:gdLst/>
              <a:ahLst/>
              <a:cxnLst/>
              <a:rect l="l" t="t" r="r" b="b"/>
              <a:pathLst>
                <a:path w="13637" h="13771" extrusionOk="0">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88" name="Google Shape;888;p6"/>
            <p:cNvSpPr/>
            <p:nvPr/>
          </p:nvSpPr>
          <p:spPr>
            <a:xfrm>
              <a:off x="50" y="3314584"/>
              <a:ext cx="466388" cy="580432"/>
            </a:xfrm>
            <a:custGeom>
              <a:avLst/>
              <a:gdLst/>
              <a:ahLst/>
              <a:cxnLst/>
              <a:rect l="l" t="t" r="r" b="b"/>
              <a:pathLst>
                <a:path w="9361" h="11650" extrusionOk="0">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889" name="Google Shape;889;p6"/>
          <p:cNvGrpSpPr/>
          <p:nvPr/>
        </p:nvGrpSpPr>
        <p:grpSpPr>
          <a:xfrm>
            <a:off x="5944880" y="-7"/>
            <a:ext cx="2524606" cy="759943"/>
            <a:chOff x="4012455" y="-7"/>
            <a:chExt cx="2524606" cy="759943"/>
          </a:xfrm>
        </p:grpSpPr>
        <p:sp>
          <p:nvSpPr>
            <p:cNvPr id="890" name="Google Shape;890;p6"/>
            <p:cNvSpPr/>
            <p:nvPr/>
          </p:nvSpPr>
          <p:spPr>
            <a:xfrm>
              <a:off x="6114267" y="102328"/>
              <a:ext cx="112449" cy="10114"/>
            </a:xfrm>
            <a:custGeom>
              <a:avLst/>
              <a:gdLst/>
              <a:ahLst/>
              <a:cxnLst/>
              <a:rect l="l" t="t" r="r" b="b"/>
              <a:pathLst>
                <a:path w="2257" h="203" extrusionOk="0">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1" name="Google Shape;891;p6"/>
            <p:cNvSpPr/>
            <p:nvPr/>
          </p:nvSpPr>
          <p:spPr>
            <a:xfrm>
              <a:off x="5763716" y="-7"/>
              <a:ext cx="538482" cy="320458"/>
            </a:xfrm>
            <a:custGeom>
              <a:avLst/>
              <a:gdLst/>
              <a:ahLst/>
              <a:cxnLst/>
              <a:rect l="l" t="t" r="r" b="b"/>
              <a:pathLst>
                <a:path w="10808" h="6432" extrusionOk="0">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2" name="Google Shape;892;p6"/>
            <p:cNvSpPr/>
            <p:nvPr/>
          </p:nvSpPr>
          <p:spPr>
            <a:xfrm>
              <a:off x="4012455" y="-7"/>
              <a:ext cx="2524606" cy="759943"/>
            </a:xfrm>
            <a:custGeom>
              <a:avLst/>
              <a:gdLst/>
              <a:ahLst/>
              <a:cxnLst/>
              <a:rect l="l" t="t" r="r" b="b"/>
              <a:pathLst>
                <a:path w="50672" h="15253" extrusionOk="0">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3" name="Google Shape;893;p6"/>
            <p:cNvSpPr/>
            <p:nvPr/>
          </p:nvSpPr>
          <p:spPr>
            <a:xfrm>
              <a:off x="6092495" y="162713"/>
              <a:ext cx="117432" cy="18484"/>
            </a:xfrm>
            <a:custGeom>
              <a:avLst/>
              <a:gdLst/>
              <a:ahLst/>
              <a:cxnLst/>
              <a:rect l="l" t="t" r="r" b="b"/>
              <a:pathLst>
                <a:path w="2357" h="371" extrusionOk="0">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4" name="Google Shape;894;p6"/>
            <p:cNvSpPr/>
            <p:nvPr/>
          </p:nvSpPr>
          <p:spPr>
            <a:xfrm>
              <a:off x="5788876" y="362352"/>
              <a:ext cx="213041" cy="72143"/>
            </a:xfrm>
            <a:custGeom>
              <a:avLst/>
              <a:gdLst/>
              <a:ahLst/>
              <a:cxnLst/>
              <a:rect l="l" t="t" r="r" b="b"/>
              <a:pathLst>
                <a:path w="4276" h="1448" extrusionOk="0">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5" name="Google Shape;895;p6"/>
            <p:cNvSpPr/>
            <p:nvPr/>
          </p:nvSpPr>
          <p:spPr>
            <a:xfrm>
              <a:off x="5788876" y="432801"/>
              <a:ext cx="145980" cy="50371"/>
            </a:xfrm>
            <a:custGeom>
              <a:avLst/>
              <a:gdLst/>
              <a:ahLst/>
              <a:cxnLst/>
              <a:rect l="l" t="t" r="r" b="b"/>
              <a:pathLst>
                <a:path w="2930" h="1011" extrusionOk="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6" name="Google Shape;896;p6"/>
            <p:cNvSpPr/>
            <p:nvPr/>
          </p:nvSpPr>
          <p:spPr>
            <a:xfrm>
              <a:off x="5778812" y="337191"/>
              <a:ext cx="186237" cy="43645"/>
            </a:xfrm>
            <a:custGeom>
              <a:avLst/>
              <a:gdLst/>
              <a:ahLst/>
              <a:cxnLst/>
              <a:rect l="l" t="t" r="r" b="b"/>
              <a:pathLst>
                <a:path w="3738" h="876" extrusionOk="0">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7" name="Google Shape;897;p6"/>
            <p:cNvSpPr/>
            <p:nvPr/>
          </p:nvSpPr>
          <p:spPr>
            <a:xfrm>
              <a:off x="4567677" y="-7"/>
              <a:ext cx="53758" cy="290266"/>
            </a:xfrm>
            <a:custGeom>
              <a:avLst/>
              <a:gdLst/>
              <a:ahLst/>
              <a:cxnLst/>
              <a:rect l="l" t="t" r="r" b="b"/>
              <a:pathLst>
                <a:path w="1079" h="5826" extrusionOk="0">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898" name="Google Shape;898;p6"/>
          <p:cNvGrpSpPr/>
          <p:nvPr/>
        </p:nvGrpSpPr>
        <p:grpSpPr>
          <a:xfrm>
            <a:off x="8506368" y="1564091"/>
            <a:ext cx="637429" cy="1130622"/>
            <a:chOff x="6233393" y="2021291"/>
            <a:chExt cx="637429" cy="1130622"/>
          </a:xfrm>
        </p:grpSpPr>
        <p:sp>
          <p:nvSpPr>
            <p:cNvPr id="899" name="Google Shape;899;p6"/>
            <p:cNvSpPr/>
            <p:nvPr/>
          </p:nvSpPr>
          <p:spPr>
            <a:xfrm>
              <a:off x="6280325" y="2131997"/>
              <a:ext cx="590496" cy="900841"/>
            </a:xfrm>
            <a:custGeom>
              <a:avLst/>
              <a:gdLst/>
              <a:ahLst/>
              <a:cxnLst/>
              <a:rect l="l" t="t" r="r" b="b"/>
              <a:pathLst>
                <a:path w="11852" h="18081" extrusionOk="0">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0" name="Google Shape;900;p6"/>
            <p:cNvSpPr/>
            <p:nvPr/>
          </p:nvSpPr>
          <p:spPr>
            <a:xfrm>
              <a:off x="6542043" y="3044546"/>
              <a:ext cx="65467" cy="46983"/>
            </a:xfrm>
            <a:custGeom>
              <a:avLst/>
              <a:gdLst/>
              <a:ahLst/>
              <a:cxnLst/>
              <a:rect l="l" t="t" r="r" b="b"/>
              <a:pathLst>
                <a:path w="1314" h="943" extrusionOk="0">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1" name="Google Shape;901;p6"/>
            <p:cNvSpPr/>
            <p:nvPr/>
          </p:nvSpPr>
          <p:spPr>
            <a:xfrm>
              <a:off x="6292083" y="2138723"/>
              <a:ext cx="35274" cy="35274"/>
            </a:xfrm>
            <a:custGeom>
              <a:avLst/>
              <a:gdLst/>
              <a:ahLst/>
              <a:cxnLst/>
              <a:rect l="l" t="t" r="r" b="b"/>
              <a:pathLst>
                <a:path w="708" h="708" extrusionOk="0">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2" name="Google Shape;902;p6"/>
            <p:cNvSpPr/>
            <p:nvPr/>
          </p:nvSpPr>
          <p:spPr>
            <a:xfrm>
              <a:off x="6538655" y="3066318"/>
              <a:ext cx="16840" cy="30242"/>
            </a:xfrm>
            <a:custGeom>
              <a:avLst/>
              <a:gdLst/>
              <a:ahLst/>
              <a:cxnLst/>
              <a:rect l="l" t="t" r="r" b="b"/>
              <a:pathLst>
                <a:path w="338" h="607" extrusionOk="0">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3" name="Google Shape;903;p6"/>
            <p:cNvSpPr/>
            <p:nvPr/>
          </p:nvSpPr>
          <p:spPr>
            <a:xfrm>
              <a:off x="6421223" y="2091740"/>
              <a:ext cx="105773" cy="40306"/>
            </a:xfrm>
            <a:custGeom>
              <a:avLst/>
              <a:gdLst/>
              <a:ahLst/>
              <a:cxnLst/>
              <a:rect l="l" t="t" r="r" b="b"/>
              <a:pathLst>
                <a:path w="2123" h="809" extrusionOk="0">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4" name="Google Shape;904;p6"/>
            <p:cNvSpPr/>
            <p:nvPr/>
          </p:nvSpPr>
          <p:spPr>
            <a:xfrm>
              <a:off x="6654393" y="2992531"/>
              <a:ext cx="152706" cy="80563"/>
            </a:xfrm>
            <a:custGeom>
              <a:avLst/>
              <a:gdLst/>
              <a:ahLst/>
              <a:cxnLst/>
              <a:rect l="l" t="t" r="r" b="b"/>
              <a:pathLst>
                <a:path w="3065" h="1617" extrusionOk="0">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5" name="Google Shape;905;p6"/>
            <p:cNvSpPr/>
            <p:nvPr/>
          </p:nvSpPr>
          <p:spPr>
            <a:xfrm>
              <a:off x="6233393" y="2021291"/>
              <a:ext cx="637429" cy="1130622"/>
            </a:xfrm>
            <a:custGeom>
              <a:avLst/>
              <a:gdLst/>
              <a:ahLst/>
              <a:cxnLst/>
              <a:rect l="l" t="t" r="r" b="b"/>
              <a:pathLst>
                <a:path w="12794" h="22693" extrusionOk="0">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6" name="Google Shape;906;p6"/>
            <p:cNvSpPr/>
            <p:nvPr/>
          </p:nvSpPr>
          <p:spPr>
            <a:xfrm>
              <a:off x="6609104" y="2068274"/>
              <a:ext cx="21872" cy="20178"/>
            </a:xfrm>
            <a:custGeom>
              <a:avLst/>
              <a:gdLst/>
              <a:ahLst/>
              <a:cxnLst/>
              <a:rect l="l" t="t" r="r" b="b"/>
              <a:pathLst>
                <a:path w="439" h="405" extrusionOk="0">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907" name="Google Shape;907;p6"/>
          <p:cNvGrpSpPr/>
          <p:nvPr/>
        </p:nvGrpSpPr>
        <p:grpSpPr>
          <a:xfrm>
            <a:off x="7464679" y="3618202"/>
            <a:ext cx="1679118" cy="1534882"/>
            <a:chOff x="5191704" y="3618202"/>
            <a:chExt cx="1679118" cy="1534882"/>
          </a:xfrm>
        </p:grpSpPr>
        <p:sp>
          <p:nvSpPr>
            <p:cNvPr id="908" name="Google Shape;908;p6"/>
            <p:cNvSpPr/>
            <p:nvPr/>
          </p:nvSpPr>
          <p:spPr>
            <a:xfrm>
              <a:off x="6010287" y="4958477"/>
              <a:ext cx="610625" cy="194607"/>
            </a:xfrm>
            <a:custGeom>
              <a:avLst/>
              <a:gdLst/>
              <a:ahLst/>
              <a:cxnLst/>
              <a:rect l="l" t="t" r="r" b="b"/>
              <a:pathLst>
                <a:path w="12256" h="3906" extrusionOk="0">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9" name="Google Shape;909;p6"/>
            <p:cNvSpPr/>
            <p:nvPr/>
          </p:nvSpPr>
          <p:spPr>
            <a:xfrm>
              <a:off x="5332602" y="4691777"/>
              <a:ext cx="114094" cy="107417"/>
            </a:xfrm>
            <a:custGeom>
              <a:avLst/>
              <a:gdLst/>
              <a:ahLst/>
              <a:cxnLst/>
              <a:rect l="l" t="t" r="r" b="b"/>
              <a:pathLst>
                <a:path w="2290" h="2156" extrusionOk="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0" name="Google Shape;910;p6"/>
            <p:cNvSpPr/>
            <p:nvPr/>
          </p:nvSpPr>
          <p:spPr>
            <a:xfrm>
              <a:off x="5191704" y="4493833"/>
              <a:ext cx="781715" cy="659251"/>
            </a:xfrm>
            <a:custGeom>
              <a:avLst/>
              <a:gdLst/>
              <a:ahLst/>
              <a:cxnLst/>
              <a:rect l="l" t="t" r="r" b="b"/>
              <a:pathLst>
                <a:path w="15690" h="13232" extrusionOk="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1" name="Google Shape;911;p6"/>
            <p:cNvSpPr/>
            <p:nvPr/>
          </p:nvSpPr>
          <p:spPr>
            <a:xfrm>
              <a:off x="6674521" y="5069183"/>
              <a:ext cx="196301" cy="83901"/>
            </a:xfrm>
            <a:custGeom>
              <a:avLst/>
              <a:gdLst/>
              <a:ahLst/>
              <a:cxnLst/>
              <a:rect l="l" t="t" r="r" b="b"/>
              <a:pathLst>
                <a:path w="3940" h="1684" extrusionOk="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2" name="Google Shape;912;p6"/>
            <p:cNvSpPr/>
            <p:nvPr/>
          </p:nvSpPr>
          <p:spPr>
            <a:xfrm>
              <a:off x="5243718" y="4597812"/>
              <a:ext cx="45338" cy="43694"/>
            </a:xfrm>
            <a:custGeom>
              <a:avLst/>
              <a:gdLst/>
              <a:ahLst/>
              <a:cxnLst/>
              <a:rect l="l" t="t" r="r" b="b"/>
              <a:pathLst>
                <a:path w="910" h="877" extrusionOk="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3" name="Google Shape;913;p6"/>
            <p:cNvSpPr/>
            <p:nvPr/>
          </p:nvSpPr>
          <p:spPr>
            <a:xfrm>
              <a:off x="5460098" y="4067751"/>
              <a:ext cx="1410724" cy="868954"/>
            </a:xfrm>
            <a:custGeom>
              <a:avLst/>
              <a:gdLst/>
              <a:ahLst/>
              <a:cxnLst/>
              <a:rect l="l" t="t" r="r" b="b"/>
              <a:pathLst>
                <a:path w="28315" h="17441" extrusionOk="0">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4" name="Google Shape;914;p6"/>
            <p:cNvSpPr/>
            <p:nvPr/>
          </p:nvSpPr>
          <p:spPr>
            <a:xfrm>
              <a:off x="5518788" y="4151652"/>
              <a:ext cx="28548" cy="30242"/>
            </a:xfrm>
            <a:custGeom>
              <a:avLst/>
              <a:gdLst/>
              <a:ahLst/>
              <a:cxnLst/>
              <a:rect l="l" t="t" r="r" b="b"/>
              <a:pathLst>
                <a:path w="573" h="607" extrusionOk="0">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5" name="Google Shape;915;p6"/>
            <p:cNvSpPr/>
            <p:nvPr/>
          </p:nvSpPr>
          <p:spPr>
            <a:xfrm>
              <a:off x="6605766" y="4480430"/>
              <a:ext cx="134222" cy="130884"/>
            </a:xfrm>
            <a:custGeom>
              <a:avLst/>
              <a:gdLst/>
              <a:ahLst/>
              <a:cxnLst/>
              <a:rect l="l" t="t" r="r" b="b"/>
              <a:pathLst>
                <a:path w="2694" h="2627" extrusionOk="0">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6" name="Google Shape;916;p6"/>
            <p:cNvSpPr/>
            <p:nvPr/>
          </p:nvSpPr>
          <p:spPr>
            <a:xfrm>
              <a:off x="5567415" y="4250599"/>
              <a:ext cx="99047" cy="98997"/>
            </a:xfrm>
            <a:custGeom>
              <a:avLst/>
              <a:gdLst/>
              <a:ahLst/>
              <a:cxnLst/>
              <a:rect l="l" t="t" r="r" b="b"/>
              <a:pathLst>
                <a:path w="1988" h="1987" extrusionOk="0">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7" name="Google Shape;917;p6"/>
            <p:cNvSpPr/>
            <p:nvPr/>
          </p:nvSpPr>
          <p:spPr>
            <a:xfrm>
              <a:off x="6531979" y="3618202"/>
              <a:ext cx="338843" cy="838762"/>
            </a:xfrm>
            <a:custGeom>
              <a:avLst/>
              <a:gdLst/>
              <a:ahLst/>
              <a:cxnLst/>
              <a:rect l="l" t="t" r="r" b="b"/>
              <a:pathLst>
                <a:path w="6801" h="16835" extrusionOk="0">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918" name="Google Shape;918;p6"/>
          <p:cNvGrpSpPr/>
          <p:nvPr/>
        </p:nvGrpSpPr>
        <p:grpSpPr>
          <a:xfrm>
            <a:off x="7847220" y="3073038"/>
            <a:ext cx="598866" cy="595528"/>
            <a:chOff x="5944870" y="3341438"/>
            <a:chExt cx="598866" cy="595528"/>
          </a:xfrm>
        </p:grpSpPr>
        <p:sp>
          <p:nvSpPr>
            <p:cNvPr id="919" name="Google Shape;919;p6"/>
            <p:cNvSpPr/>
            <p:nvPr/>
          </p:nvSpPr>
          <p:spPr>
            <a:xfrm>
              <a:off x="5944870" y="3341438"/>
              <a:ext cx="593834" cy="583770"/>
            </a:xfrm>
            <a:custGeom>
              <a:avLst/>
              <a:gdLst/>
              <a:ahLst/>
              <a:cxnLst/>
              <a:rect l="l" t="t" r="r" b="b"/>
              <a:pathLst>
                <a:path w="11919" h="11717" extrusionOk="0">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0" name="Google Shape;920;p6"/>
            <p:cNvSpPr/>
            <p:nvPr/>
          </p:nvSpPr>
          <p:spPr>
            <a:xfrm>
              <a:off x="6424611" y="3458870"/>
              <a:ext cx="119126" cy="478097"/>
            </a:xfrm>
            <a:custGeom>
              <a:avLst/>
              <a:gdLst/>
              <a:ahLst/>
              <a:cxnLst/>
              <a:rect l="l" t="t" r="r" b="b"/>
              <a:pathLst>
                <a:path w="2391" h="9596" extrusionOk="0">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921" name="Google Shape;921;p6"/>
          <p:cNvGrpSpPr/>
          <p:nvPr/>
        </p:nvGrpSpPr>
        <p:grpSpPr>
          <a:xfrm>
            <a:off x="2204197" y="105666"/>
            <a:ext cx="546902" cy="236607"/>
            <a:chOff x="2204197" y="105666"/>
            <a:chExt cx="546902" cy="236607"/>
          </a:xfrm>
        </p:grpSpPr>
        <p:sp>
          <p:nvSpPr>
            <p:cNvPr id="922" name="Google Shape;922;p6"/>
            <p:cNvSpPr/>
            <p:nvPr/>
          </p:nvSpPr>
          <p:spPr>
            <a:xfrm>
              <a:off x="2242760" y="211340"/>
              <a:ext cx="33630" cy="20178"/>
            </a:xfrm>
            <a:custGeom>
              <a:avLst/>
              <a:gdLst/>
              <a:ahLst/>
              <a:cxnLst/>
              <a:rect l="l" t="t" r="r" b="b"/>
              <a:pathLst>
                <a:path w="675" h="405" extrusionOk="0">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3" name="Google Shape;923;p6"/>
            <p:cNvSpPr/>
            <p:nvPr/>
          </p:nvSpPr>
          <p:spPr>
            <a:xfrm>
              <a:off x="2249486" y="176115"/>
              <a:ext cx="35274" cy="18534"/>
            </a:xfrm>
            <a:custGeom>
              <a:avLst/>
              <a:gdLst/>
              <a:ahLst/>
              <a:cxnLst/>
              <a:rect l="l" t="t" r="r" b="b"/>
              <a:pathLst>
                <a:path w="708" h="372" extrusionOk="0">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4" name="Google Shape;924;p6"/>
            <p:cNvSpPr/>
            <p:nvPr/>
          </p:nvSpPr>
          <p:spPr>
            <a:xfrm>
              <a:off x="2204197" y="105666"/>
              <a:ext cx="546902" cy="236607"/>
            </a:xfrm>
            <a:custGeom>
              <a:avLst/>
              <a:gdLst/>
              <a:ahLst/>
              <a:cxnLst/>
              <a:rect l="l" t="t" r="r" b="b"/>
              <a:pathLst>
                <a:path w="10977" h="4749" extrusionOk="0">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5" name="Google Shape;925;p6"/>
            <p:cNvSpPr/>
            <p:nvPr/>
          </p:nvSpPr>
          <p:spPr>
            <a:xfrm>
              <a:off x="2593361" y="174471"/>
              <a:ext cx="112449" cy="112400"/>
            </a:xfrm>
            <a:custGeom>
              <a:avLst/>
              <a:gdLst/>
              <a:ahLst/>
              <a:cxnLst/>
              <a:rect l="l" t="t" r="r" b="b"/>
              <a:pathLst>
                <a:path w="2257" h="2256" extrusionOk="0">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926" name="Google Shape;926;p6"/>
          <p:cNvGrpSpPr/>
          <p:nvPr/>
        </p:nvGrpSpPr>
        <p:grpSpPr>
          <a:xfrm>
            <a:off x="50" y="-7"/>
            <a:ext cx="2049897" cy="773345"/>
            <a:chOff x="50" y="-7"/>
            <a:chExt cx="2049897" cy="773345"/>
          </a:xfrm>
        </p:grpSpPr>
        <p:sp>
          <p:nvSpPr>
            <p:cNvPr id="927" name="Google Shape;927;p6"/>
            <p:cNvSpPr/>
            <p:nvPr/>
          </p:nvSpPr>
          <p:spPr>
            <a:xfrm>
              <a:off x="1065205" y="176115"/>
              <a:ext cx="40306" cy="35274"/>
            </a:xfrm>
            <a:custGeom>
              <a:avLst/>
              <a:gdLst/>
              <a:ahLst/>
              <a:cxnLst/>
              <a:rect l="l" t="t" r="r" b="b"/>
              <a:pathLst>
                <a:path w="809" h="708" extrusionOk="0">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8" name="Google Shape;928;p6"/>
            <p:cNvSpPr/>
            <p:nvPr/>
          </p:nvSpPr>
          <p:spPr>
            <a:xfrm>
              <a:off x="1021610" y="129182"/>
              <a:ext cx="125852" cy="119126"/>
            </a:xfrm>
            <a:custGeom>
              <a:avLst/>
              <a:gdLst/>
              <a:ahLst/>
              <a:cxnLst/>
              <a:rect l="l" t="t" r="r" b="b"/>
              <a:pathLst>
                <a:path w="2526" h="2391" extrusionOk="0">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9" name="Google Shape;929;p6"/>
            <p:cNvSpPr/>
            <p:nvPr/>
          </p:nvSpPr>
          <p:spPr>
            <a:xfrm>
              <a:off x="1345357" y="164407"/>
              <a:ext cx="36968" cy="38612"/>
            </a:xfrm>
            <a:custGeom>
              <a:avLst/>
              <a:gdLst/>
              <a:ahLst/>
              <a:cxnLst/>
              <a:rect l="l" t="t" r="r" b="b"/>
              <a:pathLst>
                <a:path w="742" h="775" extrusionOk="0">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0" name="Google Shape;930;p6"/>
            <p:cNvSpPr/>
            <p:nvPr/>
          </p:nvSpPr>
          <p:spPr>
            <a:xfrm>
              <a:off x="1081995" y="-7"/>
              <a:ext cx="16840" cy="114143"/>
            </a:xfrm>
            <a:custGeom>
              <a:avLst/>
              <a:gdLst/>
              <a:ahLst/>
              <a:cxnLst/>
              <a:rect l="l" t="t" r="r" b="b"/>
              <a:pathLst>
                <a:path w="338" h="2291" extrusionOk="0">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1" name="Google Shape;931;p6"/>
            <p:cNvSpPr/>
            <p:nvPr/>
          </p:nvSpPr>
          <p:spPr>
            <a:xfrm>
              <a:off x="1360453" y="-7"/>
              <a:ext cx="124158" cy="110755"/>
            </a:xfrm>
            <a:custGeom>
              <a:avLst/>
              <a:gdLst/>
              <a:ahLst/>
              <a:cxnLst/>
              <a:rect l="l" t="t" r="r" b="b"/>
              <a:pathLst>
                <a:path w="2492" h="2223" extrusionOk="0">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2" name="Google Shape;932;p6"/>
            <p:cNvSpPr/>
            <p:nvPr/>
          </p:nvSpPr>
          <p:spPr>
            <a:xfrm>
              <a:off x="105723" y="-7"/>
              <a:ext cx="124207" cy="23566"/>
            </a:xfrm>
            <a:custGeom>
              <a:avLst/>
              <a:gdLst/>
              <a:ahLst/>
              <a:cxnLst/>
              <a:rect l="l" t="t" r="r" b="b"/>
              <a:pathLst>
                <a:path w="2493" h="473" extrusionOk="0">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3" name="Google Shape;933;p6"/>
            <p:cNvSpPr/>
            <p:nvPr/>
          </p:nvSpPr>
          <p:spPr>
            <a:xfrm>
              <a:off x="1311826" y="119118"/>
              <a:ext cx="115787" cy="119126"/>
            </a:xfrm>
            <a:custGeom>
              <a:avLst/>
              <a:gdLst/>
              <a:ahLst/>
              <a:cxnLst/>
              <a:rect l="l" t="t" r="r" b="b"/>
              <a:pathLst>
                <a:path w="2324" h="2391" extrusionOk="0">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4" name="Google Shape;934;p6"/>
            <p:cNvSpPr/>
            <p:nvPr/>
          </p:nvSpPr>
          <p:spPr>
            <a:xfrm>
              <a:off x="1276602" y="52007"/>
              <a:ext cx="30242" cy="33580"/>
            </a:xfrm>
            <a:custGeom>
              <a:avLst/>
              <a:gdLst/>
              <a:ahLst/>
              <a:cxnLst/>
              <a:rect l="l" t="t" r="r" b="b"/>
              <a:pathLst>
                <a:path w="607" h="674" extrusionOk="0">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5" name="Google Shape;935;p6"/>
            <p:cNvSpPr/>
            <p:nvPr/>
          </p:nvSpPr>
          <p:spPr>
            <a:xfrm>
              <a:off x="1090365" y="-7"/>
              <a:ext cx="115837" cy="112449"/>
            </a:xfrm>
            <a:custGeom>
              <a:avLst/>
              <a:gdLst/>
              <a:ahLst/>
              <a:cxnLst/>
              <a:rect l="l" t="t" r="r" b="b"/>
              <a:pathLst>
                <a:path w="2325" h="2257" extrusionOk="0">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6" name="Google Shape;936;p6"/>
            <p:cNvSpPr/>
            <p:nvPr/>
          </p:nvSpPr>
          <p:spPr>
            <a:xfrm>
              <a:off x="1219555" y="-7"/>
              <a:ext cx="16840" cy="104079"/>
            </a:xfrm>
            <a:custGeom>
              <a:avLst/>
              <a:gdLst/>
              <a:ahLst/>
              <a:cxnLst/>
              <a:rect l="l" t="t" r="r" b="b"/>
              <a:pathLst>
                <a:path w="338" h="2089" extrusionOk="0">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7" name="Google Shape;937;p6"/>
            <p:cNvSpPr/>
            <p:nvPr/>
          </p:nvSpPr>
          <p:spPr>
            <a:xfrm>
              <a:off x="1501351" y="-7"/>
              <a:ext cx="124207" cy="94015"/>
            </a:xfrm>
            <a:custGeom>
              <a:avLst/>
              <a:gdLst/>
              <a:ahLst/>
              <a:cxnLst/>
              <a:rect l="l" t="t" r="r" b="b"/>
              <a:pathLst>
                <a:path w="2493" h="1887" extrusionOk="0">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8" name="Google Shape;938;p6"/>
            <p:cNvSpPr/>
            <p:nvPr/>
          </p:nvSpPr>
          <p:spPr>
            <a:xfrm>
              <a:off x="800199" y="3380"/>
              <a:ext cx="125852" cy="117432"/>
            </a:xfrm>
            <a:custGeom>
              <a:avLst/>
              <a:gdLst/>
              <a:ahLst/>
              <a:cxnLst/>
              <a:rect l="l" t="t" r="r" b="b"/>
              <a:pathLst>
                <a:path w="2526" h="2357" extrusionOk="0">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9" name="Google Shape;939;p6"/>
            <p:cNvSpPr/>
            <p:nvPr/>
          </p:nvSpPr>
          <p:spPr>
            <a:xfrm>
              <a:off x="993112" y="63765"/>
              <a:ext cx="21822" cy="35274"/>
            </a:xfrm>
            <a:custGeom>
              <a:avLst/>
              <a:gdLst/>
              <a:ahLst/>
              <a:cxnLst/>
              <a:rect l="l" t="t" r="r" b="b"/>
              <a:pathLst>
                <a:path w="438" h="708" extrusionOk="0">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0" name="Google Shape;940;p6"/>
            <p:cNvSpPr/>
            <p:nvPr/>
          </p:nvSpPr>
          <p:spPr>
            <a:xfrm>
              <a:off x="853858" y="70442"/>
              <a:ext cx="28598" cy="35274"/>
            </a:xfrm>
            <a:custGeom>
              <a:avLst/>
              <a:gdLst/>
              <a:ahLst/>
              <a:cxnLst/>
              <a:rect l="l" t="t" r="r" b="b"/>
              <a:pathLst>
                <a:path w="574" h="708" extrusionOk="0">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1" name="Google Shape;941;p6"/>
            <p:cNvSpPr/>
            <p:nvPr/>
          </p:nvSpPr>
          <p:spPr>
            <a:xfrm>
              <a:off x="560304" y="-7"/>
              <a:ext cx="20178" cy="50"/>
            </a:xfrm>
            <a:custGeom>
              <a:avLst/>
              <a:gdLst/>
              <a:ahLst/>
              <a:cxnLst/>
              <a:rect l="l" t="t" r="r" b="b"/>
              <a:pathLst>
                <a:path w="405" h="1" extrusionOk="0">
                  <a:moveTo>
                    <a:pt x="405" y="1"/>
                  </a:moveTo>
                  <a:lnTo>
                    <a:pt x="1" y="1"/>
                  </a:lnTo>
                  <a:lnTo>
                    <a:pt x="1" y="1"/>
                  </a:lnTo>
                  <a:lnTo>
                    <a:pt x="405" y="1"/>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2" name="Google Shape;942;p6"/>
            <p:cNvSpPr/>
            <p:nvPr/>
          </p:nvSpPr>
          <p:spPr>
            <a:xfrm>
              <a:off x="382537" y="25153"/>
              <a:ext cx="15146" cy="117481"/>
            </a:xfrm>
            <a:custGeom>
              <a:avLst/>
              <a:gdLst/>
              <a:ahLst/>
              <a:cxnLst/>
              <a:rect l="l" t="t" r="r" b="b"/>
              <a:pathLst>
                <a:path w="304" h="2358" extrusionOk="0">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3" name="Google Shape;943;p6"/>
            <p:cNvSpPr/>
            <p:nvPr/>
          </p:nvSpPr>
          <p:spPr>
            <a:xfrm>
              <a:off x="1137348" y="58733"/>
              <a:ext cx="25210" cy="38612"/>
            </a:xfrm>
            <a:custGeom>
              <a:avLst/>
              <a:gdLst/>
              <a:ahLst/>
              <a:cxnLst/>
              <a:rect l="l" t="t" r="r" b="b"/>
              <a:pathLst>
                <a:path w="506" h="775" extrusionOk="0">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4" name="Google Shape;944;p6"/>
            <p:cNvSpPr/>
            <p:nvPr/>
          </p:nvSpPr>
          <p:spPr>
            <a:xfrm>
              <a:off x="409342" y="-7"/>
              <a:ext cx="112449" cy="8470"/>
            </a:xfrm>
            <a:custGeom>
              <a:avLst/>
              <a:gdLst/>
              <a:ahLst/>
              <a:cxnLst/>
              <a:rect l="l" t="t" r="r" b="b"/>
              <a:pathLst>
                <a:path w="2257" h="170" extrusionOk="0">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5" name="Google Shape;945;p6"/>
            <p:cNvSpPr/>
            <p:nvPr/>
          </p:nvSpPr>
          <p:spPr>
            <a:xfrm>
              <a:off x="660945" y="5025"/>
              <a:ext cx="124207" cy="134272"/>
            </a:xfrm>
            <a:custGeom>
              <a:avLst/>
              <a:gdLst/>
              <a:ahLst/>
              <a:cxnLst/>
              <a:rect l="l" t="t" r="r" b="b"/>
              <a:pathLst>
                <a:path w="2493" h="2695" extrusionOk="0">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6" name="Google Shape;946;p6"/>
            <p:cNvSpPr/>
            <p:nvPr/>
          </p:nvSpPr>
          <p:spPr>
            <a:xfrm>
              <a:off x="432858" y="75474"/>
              <a:ext cx="35274" cy="52065"/>
            </a:xfrm>
            <a:custGeom>
              <a:avLst/>
              <a:gdLst/>
              <a:ahLst/>
              <a:cxnLst/>
              <a:rect l="l" t="t" r="r" b="b"/>
              <a:pathLst>
                <a:path w="708" h="1045" extrusionOk="0">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7" name="Google Shape;947;p6"/>
            <p:cNvSpPr/>
            <p:nvPr/>
          </p:nvSpPr>
          <p:spPr>
            <a:xfrm>
              <a:off x="390907" y="20121"/>
              <a:ext cx="115787" cy="120820"/>
            </a:xfrm>
            <a:custGeom>
              <a:avLst/>
              <a:gdLst/>
              <a:ahLst/>
              <a:cxnLst/>
              <a:rect l="l" t="t" r="r" b="b"/>
              <a:pathLst>
                <a:path w="2324" h="2425" extrusionOk="0">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8" name="Google Shape;948;p6"/>
            <p:cNvSpPr/>
            <p:nvPr/>
          </p:nvSpPr>
          <p:spPr>
            <a:xfrm>
              <a:off x="540176" y="-7"/>
              <a:ext cx="8470" cy="1744"/>
            </a:xfrm>
            <a:custGeom>
              <a:avLst/>
              <a:gdLst/>
              <a:ahLst/>
              <a:cxnLst/>
              <a:rect l="l" t="t" r="r" b="b"/>
              <a:pathLst>
                <a:path w="170" h="35" extrusionOk="0">
                  <a:moveTo>
                    <a:pt x="1" y="1"/>
                  </a:moveTo>
                  <a:lnTo>
                    <a:pt x="35" y="34"/>
                  </a:lnTo>
                  <a:lnTo>
                    <a:pt x="136"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9" name="Google Shape;949;p6"/>
            <p:cNvSpPr/>
            <p:nvPr/>
          </p:nvSpPr>
          <p:spPr>
            <a:xfrm>
              <a:off x="882406" y="130826"/>
              <a:ext cx="124158" cy="134272"/>
            </a:xfrm>
            <a:custGeom>
              <a:avLst/>
              <a:gdLst/>
              <a:ahLst/>
              <a:cxnLst/>
              <a:rect l="l" t="t" r="r" b="b"/>
              <a:pathLst>
                <a:path w="2492" h="2695" extrusionOk="0">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0" name="Google Shape;950;p6"/>
            <p:cNvSpPr/>
            <p:nvPr/>
          </p:nvSpPr>
          <p:spPr>
            <a:xfrm>
              <a:off x="885744" y="276757"/>
              <a:ext cx="13452" cy="115837"/>
            </a:xfrm>
            <a:custGeom>
              <a:avLst/>
              <a:gdLst/>
              <a:ahLst/>
              <a:cxnLst/>
              <a:rect l="l" t="t" r="r" b="b"/>
              <a:pathLst>
                <a:path w="270" h="2325" extrusionOk="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1" name="Google Shape;951;p6"/>
            <p:cNvSpPr/>
            <p:nvPr/>
          </p:nvSpPr>
          <p:spPr>
            <a:xfrm>
              <a:off x="934371" y="181147"/>
              <a:ext cx="30242" cy="35274"/>
            </a:xfrm>
            <a:custGeom>
              <a:avLst/>
              <a:gdLst/>
              <a:ahLst/>
              <a:cxnLst/>
              <a:rect l="l" t="t" r="r" b="b"/>
              <a:pathLst>
                <a:path w="607" h="708" extrusionOk="0">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2" name="Google Shape;952;p6"/>
            <p:cNvSpPr/>
            <p:nvPr/>
          </p:nvSpPr>
          <p:spPr>
            <a:xfrm>
              <a:off x="941097" y="-7"/>
              <a:ext cx="127546" cy="117481"/>
            </a:xfrm>
            <a:custGeom>
              <a:avLst/>
              <a:gdLst/>
              <a:ahLst/>
              <a:cxnLst/>
              <a:rect l="l" t="t" r="r" b="b"/>
              <a:pathLst>
                <a:path w="2560" h="2358" extrusionOk="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3" name="Google Shape;953;p6"/>
            <p:cNvSpPr/>
            <p:nvPr/>
          </p:nvSpPr>
          <p:spPr>
            <a:xfrm>
              <a:off x="1412468" y="48669"/>
              <a:ext cx="30242" cy="35274"/>
            </a:xfrm>
            <a:custGeom>
              <a:avLst/>
              <a:gdLst/>
              <a:ahLst/>
              <a:cxnLst/>
              <a:rect l="l" t="t" r="r" b="b"/>
              <a:pathLst>
                <a:path w="607" h="708" extrusionOk="0">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4" name="Google Shape;954;p6"/>
            <p:cNvSpPr/>
            <p:nvPr/>
          </p:nvSpPr>
          <p:spPr>
            <a:xfrm>
              <a:off x="654269" y="189567"/>
              <a:ext cx="28548" cy="41951"/>
            </a:xfrm>
            <a:custGeom>
              <a:avLst/>
              <a:gdLst/>
              <a:ahLst/>
              <a:cxnLst/>
              <a:rect l="l" t="t" r="r" b="b"/>
              <a:pathLst>
                <a:path w="573" h="842" extrusionOk="0">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5" name="Google Shape;955;p6"/>
            <p:cNvSpPr/>
            <p:nvPr/>
          </p:nvSpPr>
          <p:spPr>
            <a:xfrm>
              <a:off x="610625" y="147617"/>
              <a:ext cx="117481" cy="119126"/>
            </a:xfrm>
            <a:custGeom>
              <a:avLst/>
              <a:gdLst/>
              <a:ahLst/>
              <a:cxnLst/>
              <a:rect l="l" t="t" r="r" b="b"/>
              <a:pathLst>
                <a:path w="2358" h="2391" extrusionOk="0">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6" name="Google Shape;956;p6"/>
            <p:cNvSpPr/>
            <p:nvPr/>
          </p:nvSpPr>
          <p:spPr>
            <a:xfrm>
              <a:off x="786797" y="186179"/>
              <a:ext cx="41951" cy="36968"/>
            </a:xfrm>
            <a:custGeom>
              <a:avLst/>
              <a:gdLst/>
              <a:ahLst/>
              <a:cxnLst/>
              <a:rect l="l" t="t" r="r" b="b"/>
              <a:pathLst>
                <a:path w="842" h="742" extrusionOk="0">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7" name="Google Shape;957;p6"/>
            <p:cNvSpPr/>
            <p:nvPr/>
          </p:nvSpPr>
          <p:spPr>
            <a:xfrm>
              <a:off x="709622" y="72136"/>
              <a:ext cx="35274" cy="48677"/>
            </a:xfrm>
            <a:custGeom>
              <a:avLst/>
              <a:gdLst/>
              <a:ahLst/>
              <a:cxnLst/>
              <a:rect l="l" t="t" r="r" b="b"/>
              <a:pathLst>
                <a:path w="708" h="977" extrusionOk="0">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8" name="Google Shape;958;p6"/>
            <p:cNvSpPr/>
            <p:nvPr/>
          </p:nvSpPr>
          <p:spPr>
            <a:xfrm>
              <a:off x="741508" y="140891"/>
              <a:ext cx="127496" cy="120820"/>
            </a:xfrm>
            <a:custGeom>
              <a:avLst/>
              <a:gdLst/>
              <a:ahLst/>
              <a:cxnLst/>
              <a:rect l="l" t="t" r="r" b="b"/>
              <a:pathLst>
                <a:path w="2559" h="2425" extrusionOk="0">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9" name="Google Shape;959;p6"/>
            <p:cNvSpPr/>
            <p:nvPr/>
          </p:nvSpPr>
          <p:spPr>
            <a:xfrm>
              <a:off x="211397" y="296885"/>
              <a:ext cx="130884" cy="120869"/>
            </a:xfrm>
            <a:custGeom>
              <a:avLst/>
              <a:gdLst/>
              <a:ahLst/>
              <a:cxnLst/>
              <a:rect l="l" t="t" r="r" b="b"/>
              <a:pathLst>
                <a:path w="2627" h="2426" extrusionOk="0">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0" name="Google Shape;960;p6"/>
            <p:cNvSpPr/>
            <p:nvPr/>
          </p:nvSpPr>
          <p:spPr>
            <a:xfrm>
              <a:off x="1734520" y="504894"/>
              <a:ext cx="122514" cy="147674"/>
            </a:xfrm>
            <a:custGeom>
              <a:avLst/>
              <a:gdLst/>
              <a:ahLst/>
              <a:cxnLst/>
              <a:rect l="l" t="t" r="r" b="b"/>
              <a:pathLst>
                <a:path w="2459" h="2964" extrusionOk="0">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1" name="Google Shape;961;p6"/>
            <p:cNvSpPr/>
            <p:nvPr/>
          </p:nvSpPr>
          <p:spPr>
            <a:xfrm>
              <a:off x="1873725" y="566973"/>
              <a:ext cx="127546" cy="80563"/>
            </a:xfrm>
            <a:custGeom>
              <a:avLst/>
              <a:gdLst/>
              <a:ahLst/>
              <a:cxnLst/>
              <a:rect l="l" t="t" r="r" b="b"/>
              <a:pathLst>
                <a:path w="2560" h="1617" extrusionOk="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2" name="Google Shape;962;p6"/>
            <p:cNvSpPr/>
            <p:nvPr/>
          </p:nvSpPr>
          <p:spPr>
            <a:xfrm>
              <a:off x="1924045" y="590439"/>
              <a:ext cx="26904" cy="36968"/>
            </a:xfrm>
            <a:custGeom>
              <a:avLst/>
              <a:gdLst/>
              <a:ahLst/>
              <a:cxnLst/>
              <a:rect l="l" t="t" r="r" b="b"/>
              <a:pathLst>
                <a:path w="540" h="742" extrusionOk="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3" name="Google Shape;963;p6"/>
            <p:cNvSpPr/>
            <p:nvPr/>
          </p:nvSpPr>
          <p:spPr>
            <a:xfrm>
              <a:off x="1776471" y="528410"/>
              <a:ext cx="43645" cy="28548"/>
            </a:xfrm>
            <a:custGeom>
              <a:avLst/>
              <a:gdLst/>
              <a:ahLst/>
              <a:cxnLst/>
              <a:rect l="l" t="t" r="r" b="b"/>
              <a:pathLst>
                <a:path w="876" h="573" extrusionOk="0">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4" name="Google Shape;964;p6"/>
            <p:cNvSpPr/>
            <p:nvPr/>
          </p:nvSpPr>
          <p:spPr>
            <a:xfrm>
              <a:off x="1689232" y="358964"/>
              <a:ext cx="303668" cy="140948"/>
            </a:xfrm>
            <a:custGeom>
              <a:avLst/>
              <a:gdLst/>
              <a:ahLst/>
              <a:cxnLst/>
              <a:rect l="l" t="t" r="r" b="b"/>
              <a:pathLst>
                <a:path w="6095" h="2829" extrusionOk="0">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5" name="Google Shape;965;p6"/>
            <p:cNvSpPr/>
            <p:nvPr/>
          </p:nvSpPr>
          <p:spPr>
            <a:xfrm>
              <a:off x="120820" y="568667"/>
              <a:ext cx="124207" cy="154350"/>
            </a:xfrm>
            <a:custGeom>
              <a:avLst/>
              <a:gdLst/>
              <a:ahLst/>
              <a:cxnLst/>
              <a:rect l="l" t="t" r="r" b="b"/>
              <a:pathLst>
                <a:path w="2493" h="3098" extrusionOk="0">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6" name="Google Shape;966;p6"/>
            <p:cNvSpPr/>
            <p:nvPr/>
          </p:nvSpPr>
          <p:spPr>
            <a:xfrm>
              <a:off x="1274908" y="519990"/>
              <a:ext cx="159382" cy="144336"/>
            </a:xfrm>
            <a:custGeom>
              <a:avLst/>
              <a:gdLst/>
              <a:ahLst/>
              <a:cxnLst/>
              <a:rect l="l" t="t" r="r" b="b"/>
              <a:pathLst>
                <a:path w="3199" h="2897" extrusionOk="0">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7" name="Google Shape;967;p6"/>
            <p:cNvSpPr/>
            <p:nvPr/>
          </p:nvSpPr>
          <p:spPr>
            <a:xfrm>
              <a:off x="402665" y="555214"/>
              <a:ext cx="171140" cy="149368"/>
            </a:xfrm>
            <a:custGeom>
              <a:avLst/>
              <a:gdLst/>
              <a:ahLst/>
              <a:cxnLst/>
              <a:rect l="l" t="t" r="r" b="b"/>
              <a:pathLst>
                <a:path w="3435" h="2998" extrusionOk="0">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8" name="Google Shape;968;p6"/>
            <p:cNvSpPr/>
            <p:nvPr/>
          </p:nvSpPr>
          <p:spPr>
            <a:xfrm>
              <a:off x="1890515" y="21815"/>
              <a:ext cx="55403" cy="40306"/>
            </a:xfrm>
            <a:custGeom>
              <a:avLst/>
              <a:gdLst/>
              <a:ahLst/>
              <a:cxnLst/>
              <a:rect l="l" t="t" r="r" b="b"/>
              <a:pathLst>
                <a:path w="1112" h="809" extrusionOk="0">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9" name="Google Shape;969;p6"/>
            <p:cNvSpPr/>
            <p:nvPr/>
          </p:nvSpPr>
          <p:spPr>
            <a:xfrm>
              <a:off x="390907" y="-7"/>
              <a:ext cx="10114" cy="11808"/>
            </a:xfrm>
            <a:custGeom>
              <a:avLst/>
              <a:gdLst/>
              <a:ahLst/>
              <a:cxnLst/>
              <a:rect l="l" t="t" r="r" b="b"/>
              <a:pathLst>
                <a:path w="203" h="237" extrusionOk="0">
                  <a:moveTo>
                    <a:pt x="0" y="1"/>
                  </a:moveTo>
                  <a:lnTo>
                    <a:pt x="0" y="135"/>
                  </a:lnTo>
                  <a:lnTo>
                    <a:pt x="34" y="203"/>
                  </a:lnTo>
                  <a:lnTo>
                    <a:pt x="101" y="236"/>
                  </a:lnTo>
                  <a:lnTo>
                    <a:pt x="169" y="203"/>
                  </a:lnTo>
                  <a:lnTo>
                    <a:pt x="202" y="13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0" name="Google Shape;970;p6"/>
            <p:cNvSpPr/>
            <p:nvPr/>
          </p:nvSpPr>
          <p:spPr>
            <a:xfrm>
              <a:off x="853858" y="404252"/>
              <a:ext cx="124207" cy="134272"/>
            </a:xfrm>
            <a:custGeom>
              <a:avLst/>
              <a:gdLst/>
              <a:ahLst/>
              <a:cxnLst/>
              <a:rect l="l" t="t" r="r" b="b"/>
              <a:pathLst>
                <a:path w="2493" h="2695" extrusionOk="0">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1" name="Google Shape;971;p6"/>
            <p:cNvSpPr/>
            <p:nvPr/>
          </p:nvSpPr>
          <p:spPr>
            <a:xfrm>
              <a:off x="1333599" y="248258"/>
              <a:ext cx="127546" cy="125852"/>
            </a:xfrm>
            <a:custGeom>
              <a:avLst/>
              <a:gdLst/>
              <a:ahLst/>
              <a:cxnLst/>
              <a:rect l="l" t="t" r="r" b="b"/>
              <a:pathLst>
                <a:path w="2560" h="2526" extrusionOk="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2" name="Google Shape;972;p6"/>
            <p:cNvSpPr/>
            <p:nvPr/>
          </p:nvSpPr>
          <p:spPr>
            <a:xfrm>
              <a:off x="712960" y="414316"/>
              <a:ext cx="127546" cy="119175"/>
            </a:xfrm>
            <a:custGeom>
              <a:avLst/>
              <a:gdLst/>
              <a:ahLst/>
              <a:cxnLst/>
              <a:rect l="l" t="t" r="r" b="b"/>
              <a:pathLst>
                <a:path w="2560" h="2392" extrusionOk="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3" name="Google Shape;973;p6"/>
            <p:cNvSpPr/>
            <p:nvPr/>
          </p:nvSpPr>
          <p:spPr>
            <a:xfrm>
              <a:off x="1162508" y="122456"/>
              <a:ext cx="127546" cy="120820"/>
            </a:xfrm>
            <a:custGeom>
              <a:avLst/>
              <a:gdLst/>
              <a:ahLst/>
              <a:cxnLst/>
              <a:rect l="l" t="t" r="r" b="b"/>
              <a:pathLst>
                <a:path w="2560" h="2425" extrusionOk="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4" name="Google Shape;974;p6"/>
            <p:cNvSpPr/>
            <p:nvPr/>
          </p:nvSpPr>
          <p:spPr>
            <a:xfrm>
              <a:off x="1387307" y="296885"/>
              <a:ext cx="35274" cy="42000"/>
            </a:xfrm>
            <a:custGeom>
              <a:avLst/>
              <a:gdLst/>
              <a:ahLst/>
              <a:cxnLst/>
              <a:rect l="l" t="t" r="r" b="b"/>
              <a:pathLst>
                <a:path w="708" h="843" extrusionOk="0">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5" name="Google Shape;975;p6"/>
            <p:cNvSpPr/>
            <p:nvPr/>
          </p:nvSpPr>
          <p:spPr>
            <a:xfrm>
              <a:off x="895809" y="444509"/>
              <a:ext cx="36968" cy="45338"/>
            </a:xfrm>
            <a:custGeom>
              <a:avLst/>
              <a:gdLst/>
              <a:ahLst/>
              <a:cxnLst/>
              <a:rect l="l" t="t" r="r" b="b"/>
              <a:pathLst>
                <a:path w="742" h="910" extrusionOk="0">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6" name="Google Shape;976;p6"/>
            <p:cNvSpPr/>
            <p:nvPr/>
          </p:nvSpPr>
          <p:spPr>
            <a:xfrm>
              <a:off x="583820" y="419349"/>
              <a:ext cx="115787" cy="119175"/>
            </a:xfrm>
            <a:custGeom>
              <a:avLst/>
              <a:gdLst/>
              <a:ahLst/>
              <a:cxnLst/>
              <a:rect l="l" t="t" r="r" b="b"/>
              <a:pathLst>
                <a:path w="2324" h="2392" extrusionOk="0">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7" name="Google Shape;977;p6"/>
            <p:cNvSpPr/>
            <p:nvPr/>
          </p:nvSpPr>
          <p:spPr>
            <a:xfrm>
              <a:off x="761637" y="452929"/>
              <a:ext cx="36918" cy="31886"/>
            </a:xfrm>
            <a:custGeom>
              <a:avLst/>
              <a:gdLst/>
              <a:ahLst/>
              <a:cxnLst/>
              <a:rect l="l" t="t" r="r" b="b"/>
              <a:pathLst>
                <a:path w="741" h="640" extrusionOk="0">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8" name="Google Shape;978;p6"/>
            <p:cNvSpPr/>
            <p:nvPr/>
          </p:nvSpPr>
          <p:spPr>
            <a:xfrm>
              <a:off x="434502" y="422736"/>
              <a:ext cx="127546" cy="120820"/>
            </a:xfrm>
            <a:custGeom>
              <a:avLst/>
              <a:gdLst/>
              <a:ahLst/>
              <a:cxnLst/>
              <a:rect l="l" t="t" r="r" b="b"/>
              <a:pathLst>
                <a:path w="2560" h="2425" extrusionOk="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9" name="Google Shape;979;p6"/>
            <p:cNvSpPr/>
            <p:nvPr/>
          </p:nvSpPr>
          <p:spPr>
            <a:xfrm>
              <a:off x="624077" y="461299"/>
              <a:ext cx="30242" cy="30242"/>
            </a:xfrm>
            <a:custGeom>
              <a:avLst/>
              <a:gdLst/>
              <a:ahLst/>
              <a:cxnLst/>
              <a:rect l="l" t="t" r="r" b="b"/>
              <a:pathLst>
                <a:path w="607" h="607" extrusionOk="0">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0" name="Google Shape;980;p6"/>
            <p:cNvSpPr/>
            <p:nvPr/>
          </p:nvSpPr>
          <p:spPr>
            <a:xfrm>
              <a:off x="1476191" y="246564"/>
              <a:ext cx="110755" cy="122514"/>
            </a:xfrm>
            <a:custGeom>
              <a:avLst/>
              <a:gdLst/>
              <a:ahLst/>
              <a:cxnLst/>
              <a:rect l="l" t="t" r="r" b="b"/>
              <a:pathLst>
                <a:path w="2223" h="2459" extrusionOk="0">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1" name="Google Shape;981;p6"/>
            <p:cNvSpPr/>
            <p:nvPr/>
          </p:nvSpPr>
          <p:spPr>
            <a:xfrm>
              <a:off x="1856984" y="93958"/>
              <a:ext cx="135916" cy="253347"/>
            </a:xfrm>
            <a:custGeom>
              <a:avLst/>
              <a:gdLst/>
              <a:ahLst/>
              <a:cxnLst/>
              <a:rect l="l" t="t" r="r" b="b"/>
              <a:pathLst>
                <a:path w="2728" h="5085" extrusionOk="0">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2" name="Google Shape;982;p6"/>
            <p:cNvSpPr/>
            <p:nvPr/>
          </p:nvSpPr>
          <p:spPr>
            <a:xfrm>
              <a:off x="1756343" y="234856"/>
              <a:ext cx="122464" cy="120820"/>
            </a:xfrm>
            <a:custGeom>
              <a:avLst/>
              <a:gdLst/>
              <a:ahLst/>
              <a:cxnLst/>
              <a:rect l="l" t="t" r="r" b="b"/>
              <a:pathLst>
                <a:path w="2458" h="2425" extrusionOk="0">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3" name="Google Shape;983;p6"/>
            <p:cNvSpPr/>
            <p:nvPr/>
          </p:nvSpPr>
          <p:spPr>
            <a:xfrm>
              <a:off x="1640605" y="-7"/>
              <a:ext cx="129190" cy="88983"/>
            </a:xfrm>
            <a:custGeom>
              <a:avLst/>
              <a:gdLst/>
              <a:ahLst/>
              <a:cxnLst/>
              <a:rect l="l" t="t" r="r" b="b"/>
              <a:pathLst>
                <a:path w="2593" h="1786" extrusionOk="0">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4" name="Google Shape;984;p6"/>
            <p:cNvSpPr/>
            <p:nvPr/>
          </p:nvSpPr>
          <p:spPr>
            <a:xfrm>
              <a:off x="1910643" y="162713"/>
              <a:ext cx="52065" cy="45338"/>
            </a:xfrm>
            <a:custGeom>
              <a:avLst/>
              <a:gdLst/>
              <a:ahLst/>
              <a:cxnLst/>
              <a:rect l="l" t="t" r="r" b="b"/>
              <a:pathLst>
                <a:path w="1045" h="910" extrusionOk="0">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5" name="Google Shape;985;p6"/>
            <p:cNvSpPr/>
            <p:nvPr/>
          </p:nvSpPr>
          <p:spPr>
            <a:xfrm>
              <a:off x="1721118" y="100634"/>
              <a:ext cx="125852" cy="119175"/>
            </a:xfrm>
            <a:custGeom>
              <a:avLst/>
              <a:gdLst/>
              <a:ahLst/>
              <a:cxnLst/>
              <a:rect l="l" t="t" r="r" b="b"/>
              <a:pathLst>
                <a:path w="2526" h="2392" extrusionOk="0">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6" name="Google Shape;986;p6"/>
            <p:cNvSpPr/>
            <p:nvPr/>
          </p:nvSpPr>
          <p:spPr>
            <a:xfrm>
              <a:off x="1581864" y="102328"/>
              <a:ext cx="124207" cy="135916"/>
            </a:xfrm>
            <a:custGeom>
              <a:avLst/>
              <a:gdLst/>
              <a:ahLst/>
              <a:cxnLst/>
              <a:rect l="l" t="t" r="r" b="b"/>
              <a:pathLst>
                <a:path w="2493" h="2728" extrusionOk="0">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7" name="Google Shape;987;p6"/>
            <p:cNvSpPr/>
            <p:nvPr/>
          </p:nvSpPr>
          <p:spPr>
            <a:xfrm>
              <a:off x="1612057" y="239888"/>
              <a:ext cx="129240" cy="120820"/>
            </a:xfrm>
            <a:custGeom>
              <a:avLst/>
              <a:gdLst/>
              <a:ahLst/>
              <a:cxnLst/>
              <a:rect l="l" t="t" r="r" b="b"/>
              <a:pathLst>
                <a:path w="2594" h="2425" extrusionOk="0">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8" name="Google Shape;988;p6"/>
            <p:cNvSpPr/>
            <p:nvPr/>
          </p:nvSpPr>
          <p:spPr>
            <a:xfrm>
              <a:off x="1781503" y="598859"/>
              <a:ext cx="43645" cy="25210"/>
            </a:xfrm>
            <a:custGeom>
              <a:avLst/>
              <a:gdLst/>
              <a:ahLst/>
              <a:cxnLst/>
              <a:rect l="l" t="t" r="r" b="b"/>
              <a:pathLst>
                <a:path w="876" h="506" extrusionOk="0">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9" name="Google Shape;989;p6"/>
            <p:cNvSpPr/>
            <p:nvPr/>
          </p:nvSpPr>
          <p:spPr>
            <a:xfrm>
              <a:off x="1243022" y="303611"/>
              <a:ext cx="40306" cy="42000"/>
            </a:xfrm>
            <a:custGeom>
              <a:avLst/>
              <a:gdLst/>
              <a:ahLst/>
              <a:cxnLst/>
              <a:rect l="l" t="t" r="r" b="b"/>
              <a:pathLst>
                <a:path w="809" h="843" extrusionOk="0">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0" name="Google Shape;990;p6"/>
            <p:cNvSpPr/>
            <p:nvPr/>
          </p:nvSpPr>
          <p:spPr>
            <a:xfrm>
              <a:off x="1196089" y="254984"/>
              <a:ext cx="124158" cy="130884"/>
            </a:xfrm>
            <a:custGeom>
              <a:avLst/>
              <a:gdLst/>
              <a:ahLst/>
              <a:cxnLst/>
              <a:rect l="l" t="t" r="r" b="b"/>
              <a:pathLst>
                <a:path w="2492" h="2627" extrusionOk="0">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1" name="Google Shape;991;p6"/>
            <p:cNvSpPr/>
            <p:nvPr/>
          </p:nvSpPr>
          <p:spPr>
            <a:xfrm>
              <a:off x="1170928" y="436139"/>
              <a:ext cx="45338" cy="38612"/>
            </a:xfrm>
            <a:custGeom>
              <a:avLst/>
              <a:gdLst/>
              <a:ahLst/>
              <a:cxnLst/>
              <a:rect l="l" t="t" r="r" b="b"/>
              <a:pathLst>
                <a:path w="910" h="775" extrusionOk="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2" name="Google Shape;992;p6"/>
            <p:cNvSpPr/>
            <p:nvPr/>
          </p:nvSpPr>
          <p:spPr>
            <a:xfrm>
              <a:off x="1412468" y="385818"/>
              <a:ext cx="127496" cy="119126"/>
            </a:xfrm>
            <a:custGeom>
              <a:avLst/>
              <a:gdLst/>
              <a:ahLst/>
              <a:cxnLst/>
              <a:rect l="l" t="t" r="r" b="b"/>
              <a:pathLst>
                <a:path w="2559" h="2391" extrusionOk="0">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3" name="Google Shape;993;p6"/>
            <p:cNvSpPr/>
            <p:nvPr/>
          </p:nvSpPr>
          <p:spPr>
            <a:xfrm>
              <a:off x="1479529" y="155987"/>
              <a:ext cx="45338" cy="35274"/>
            </a:xfrm>
            <a:custGeom>
              <a:avLst/>
              <a:gdLst/>
              <a:ahLst/>
              <a:cxnLst/>
              <a:rect l="l" t="t" r="r" b="b"/>
              <a:pathLst>
                <a:path w="910" h="708" extrusionOk="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4" name="Google Shape;994;p6"/>
            <p:cNvSpPr/>
            <p:nvPr/>
          </p:nvSpPr>
          <p:spPr>
            <a:xfrm>
              <a:off x="1442660" y="533442"/>
              <a:ext cx="11758" cy="130884"/>
            </a:xfrm>
            <a:custGeom>
              <a:avLst/>
              <a:gdLst/>
              <a:ahLst/>
              <a:cxnLst/>
              <a:rect l="l" t="t" r="r" b="b"/>
              <a:pathLst>
                <a:path w="236" h="2627" extrusionOk="0">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5" name="Google Shape;995;p6"/>
            <p:cNvSpPr/>
            <p:nvPr/>
          </p:nvSpPr>
          <p:spPr>
            <a:xfrm>
              <a:off x="1647281" y="600503"/>
              <a:ext cx="21872" cy="33630"/>
            </a:xfrm>
            <a:custGeom>
              <a:avLst/>
              <a:gdLst/>
              <a:ahLst/>
              <a:cxnLst/>
              <a:rect l="l" t="t" r="r" b="b"/>
              <a:pathLst>
                <a:path w="439" h="675" extrusionOk="0">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6" name="Google Shape;996;p6"/>
            <p:cNvSpPr/>
            <p:nvPr/>
          </p:nvSpPr>
          <p:spPr>
            <a:xfrm>
              <a:off x="1553366" y="375754"/>
              <a:ext cx="124158" cy="134222"/>
            </a:xfrm>
            <a:custGeom>
              <a:avLst/>
              <a:gdLst/>
              <a:ahLst/>
              <a:cxnLst/>
              <a:rect l="l" t="t" r="r" b="b"/>
              <a:pathLst>
                <a:path w="2492" h="2694" extrusionOk="0">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7" name="Google Shape;997;p6"/>
            <p:cNvSpPr/>
            <p:nvPr/>
          </p:nvSpPr>
          <p:spPr>
            <a:xfrm>
              <a:off x="1447692" y="514958"/>
              <a:ext cx="129190" cy="151012"/>
            </a:xfrm>
            <a:custGeom>
              <a:avLst/>
              <a:gdLst/>
              <a:ahLst/>
              <a:cxnLst/>
              <a:rect l="l" t="t" r="r" b="b"/>
              <a:pathLst>
                <a:path w="2593" h="3031" extrusionOk="0">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8" name="Google Shape;998;p6"/>
            <p:cNvSpPr/>
            <p:nvPr/>
          </p:nvSpPr>
          <p:spPr>
            <a:xfrm>
              <a:off x="578788" y="536780"/>
              <a:ext cx="682768" cy="164414"/>
            </a:xfrm>
            <a:custGeom>
              <a:avLst/>
              <a:gdLst/>
              <a:ahLst/>
              <a:cxnLst/>
              <a:rect l="l" t="t" r="r" b="b"/>
              <a:pathLst>
                <a:path w="13704" h="3300" extrusionOk="0">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9" name="Google Shape;999;p6"/>
            <p:cNvSpPr/>
            <p:nvPr/>
          </p:nvSpPr>
          <p:spPr>
            <a:xfrm>
              <a:off x="1454369" y="409284"/>
              <a:ext cx="35274" cy="31936"/>
            </a:xfrm>
            <a:custGeom>
              <a:avLst/>
              <a:gdLst/>
              <a:ahLst/>
              <a:cxnLst/>
              <a:rect l="l" t="t" r="r" b="b"/>
              <a:pathLst>
                <a:path w="708" h="641" extrusionOk="0">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0" name="Google Shape;1000;p6"/>
            <p:cNvSpPr/>
            <p:nvPr/>
          </p:nvSpPr>
          <p:spPr>
            <a:xfrm>
              <a:off x="50" y="439477"/>
              <a:ext cx="139304" cy="130884"/>
            </a:xfrm>
            <a:custGeom>
              <a:avLst/>
              <a:gdLst/>
              <a:ahLst/>
              <a:cxnLst/>
              <a:rect l="l" t="t" r="r" b="b"/>
              <a:pathLst>
                <a:path w="2796" h="2627" extrusionOk="0">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1" name="Google Shape;1001;p6"/>
            <p:cNvSpPr/>
            <p:nvPr/>
          </p:nvSpPr>
          <p:spPr>
            <a:xfrm>
              <a:off x="261718" y="-7"/>
              <a:ext cx="120869" cy="20178"/>
            </a:xfrm>
            <a:custGeom>
              <a:avLst/>
              <a:gdLst/>
              <a:ahLst/>
              <a:cxnLst/>
              <a:rect l="l" t="t" r="r" b="b"/>
              <a:pathLst>
                <a:path w="2426" h="405" extrusionOk="0">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2" name="Google Shape;1002;p6"/>
            <p:cNvSpPr/>
            <p:nvPr/>
          </p:nvSpPr>
          <p:spPr>
            <a:xfrm>
              <a:off x="50" y="578731"/>
              <a:ext cx="107417" cy="139254"/>
            </a:xfrm>
            <a:custGeom>
              <a:avLst/>
              <a:gdLst/>
              <a:ahLst/>
              <a:cxnLst/>
              <a:rect l="l" t="t" r="r" b="b"/>
              <a:pathLst>
                <a:path w="2156" h="2795" extrusionOk="0">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3" name="Google Shape;1003;p6"/>
            <p:cNvSpPr/>
            <p:nvPr/>
          </p:nvSpPr>
          <p:spPr>
            <a:xfrm>
              <a:off x="154400" y="432801"/>
              <a:ext cx="124158" cy="134222"/>
            </a:xfrm>
            <a:custGeom>
              <a:avLst/>
              <a:gdLst/>
              <a:ahLst/>
              <a:cxnLst/>
              <a:rect l="l" t="t" r="r" b="b"/>
              <a:pathLst>
                <a:path w="2492" h="2694" extrusionOk="0">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4" name="Google Shape;1004;p6"/>
            <p:cNvSpPr/>
            <p:nvPr/>
          </p:nvSpPr>
          <p:spPr>
            <a:xfrm>
              <a:off x="1585252" y="248258"/>
              <a:ext cx="13452" cy="115787"/>
            </a:xfrm>
            <a:custGeom>
              <a:avLst/>
              <a:gdLst/>
              <a:ahLst/>
              <a:cxnLst/>
              <a:rect l="l" t="t" r="r" b="b"/>
              <a:pathLst>
                <a:path w="270" h="2324" extrusionOk="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5" name="Google Shape;1005;p6"/>
            <p:cNvSpPr/>
            <p:nvPr/>
          </p:nvSpPr>
          <p:spPr>
            <a:xfrm>
              <a:off x="538531" y="325433"/>
              <a:ext cx="36918" cy="52065"/>
            </a:xfrm>
            <a:custGeom>
              <a:avLst/>
              <a:gdLst/>
              <a:ahLst/>
              <a:cxnLst/>
              <a:rect l="l" t="t" r="r" b="b"/>
              <a:pathLst>
                <a:path w="741" h="1045" extrusionOk="0">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6" name="Google Shape;1006;p6"/>
            <p:cNvSpPr/>
            <p:nvPr/>
          </p:nvSpPr>
          <p:spPr>
            <a:xfrm>
              <a:off x="260073" y="566973"/>
              <a:ext cx="125852" cy="137610"/>
            </a:xfrm>
            <a:custGeom>
              <a:avLst/>
              <a:gdLst/>
              <a:ahLst/>
              <a:cxnLst/>
              <a:rect l="l" t="t" r="r" b="b"/>
              <a:pathLst>
                <a:path w="2526" h="2762" extrusionOk="0">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7" name="Google Shape;1007;p6"/>
            <p:cNvSpPr/>
            <p:nvPr/>
          </p:nvSpPr>
          <p:spPr>
            <a:xfrm>
              <a:off x="494887" y="283483"/>
              <a:ext cx="124207" cy="130884"/>
            </a:xfrm>
            <a:custGeom>
              <a:avLst/>
              <a:gdLst/>
              <a:ahLst/>
              <a:cxnLst/>
              <a:rect l="l" t="t" r="r" b="b"/>
              <a:pathLst>
                <a:path w="2493" h="2627" extrusionOk="0">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8" name="Google Shape;1008;p6"/>
            <p:cNvSpPr/>
            <p:nvPr/>
          </p:nvSpPr>
          <p:spPr>
            <a:xfrm>
              <a:off x="575400" y="424381"/>
              <a:ext cx="16840" cy="115787"/>
            </a:xfrm>
            <a:custGeom>
              <a:avLst/>
              <a:gdLst/>
              <a:ahLst/>
              <a:cxnLst/>
              <a:rect l="l" t="t" r="r" b="b"/>
              <a:pathLst>
                <a:path w="338" h="2324" extrusionOk="0">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9" name="Google Shape;1009;p6"/>
            <p:cNvSpPr/>
            <p:nvPr/>
          </p:nvSpPr>
          <p:spPr>
            <a:xfrm>
              <a:off x="342281" y="469669"/>
              <a:ext cx="36918" cy="43694"/>
            </a:xfrm>
            <a:custGeom>
              <a:avLst/>
              <a:gdLst/>
              <a:ahLst/>
              <a:cxnLst/>
              <a:rect l="l" t="t" r="r" b="b"/>
              <a:pathLst>
                <a:path w="741" h="877" extrusionOk="0">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0" name="Google Shape;1010;p6"/>
            <p:cNvSpPr/>
            <p:nvPr/>
          </p:nvSpPr>
          <p:spPr>
            <a:xfrm>
              <a:off x="293604" y="429413"/>
              <a:ext cx="125852" cy="119175"/>
            </a:xfrm>
            <a:custGeom>
              <a:avLst/>
              <a:gdLst/>
              <a:ahLst/>
              <a:cxnLst/>
              <a:rect l="l" t="t" r="r" b="b"/>
              <a:pathLst>
                <a:path w="2526" h="2392" extrusionOk="0">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1" name="Google Shape;1011;p6"/>
            <p:cNvSpPr/>
            <p:nvPr/>
          </p:nvSpPr>
          <p:spPr>
            <a:xfrm>
              <a:off x="1134010" y="394188"/>
              <a:ext cx="129190" cy="120820"/>
            </a:xfrm>
            <a:custGeom>
              <a:avLst/>
              <a:gdLst/>
              <a:ahLst/>
              <a:cxnLst/>
              <a:rect l="l" t="t" r="r" b="b"/>
              <a:pathLst>
                <a:path w="2593" h="2425" extrusionOk="0">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2" name="Google Shape;1012;p6"/>
            <p:cNvSpPr/>
            <p:nvPr/>
          </p:nvSpPr>
          <p:spPr>
            <a:xfrm>
              <a:off x="1598655" y="572005"/>
              <a:ext cx="129190" cy="83901"/>
            </a:xfrm>
            <a:custGeom>
              <a:avLst/>
              <a:gdLst/>
              <a:ahLst/>
              <a:cxnLst/>
              <a:rect l="l" t="t" r="r" b="b"/>
              <a:pathLst>
                <a:path w="2593" h="1684" extrusionOk="0">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3" name="Google Shape;1013;p6"/>
            <p:cNvSpPr/>
            <p:nvPr/>
          </p:nvSpPr>
          <p:spPr>
            <a:xfrm>
              <a:off x="50" y="-7"/>
              <a:ext cx="2049897" cy="773345"/>
            </a:xfrm>
            <a:custGeom>
              <a:avLst/>
              <a:gdLst/>
              <a:ahLst/>
              <a:cxnLst/>
              <a:rect l="l" t="t" r="r" b="b"/>
              <a:pathLst>
                <a:path w="41144" h="15522" extrusionOk="0">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4" name="Google Shape;1014;p6"/>
            <p:cNvSpPr/>
            <p:nvPr/>
          </p:nvSpPr>
          <p:spPr>
            <a:xfrm>
              <a:off x="1872080" y="582069"/>
              <a:ext cx="10114" cy="67161"/>
            </a:xfrm>
            <a:custGeom>
              <a:avLst/>
              <a:gdLst/>
              <a:ahLst/>
              <a:cxnLst/>
              <a:rect l="l" t="t" r="r" b="b"/>
              <a:pathLst>
                <a:path w="203" h="1348" extrusionOk="0">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5" name="Google Shape;1015;p6"/>
            <p:cNvSpPr/>
            <p:nvPr/>
          </p:nvSpPr>
          <p:spPr>
            <a:xfrm>
              <a:off x="1776471" y="-7"/>
              <a:ext cx="199639" cy="83951"/>
            </a:xfrm>
            <a:custGeom>
              <a:avLst/>
              <a:gdLst/>
              <a:ahLst/>
              <a:cxnLst/>
              <a:rect l="l" t="t" r="r" b="b"/>
              <a:pathLst>
                <a:path w="4007" h="1685" extrusionOk="0">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6" name="Google Shape;1016;p6"/>
            <p:cNvSpPr/>
            <p:nvPr/>
          </p:nvSpPr>
          <p:spPr>
            <a:xfrm>
              <a:off x="365747" y="204663"/>
              <a:ext cx="47032" cy="33580"/>
            </a:xfrm>
            <a:custGeom>
              <a:avLst/>
              <a:gdLst/>
              <a:ahLst/>
              <a:cxnLst/>
              <a:rect l="l" t="t" r="r" b="b"/>
              <a:pathLst>
                <a:path w="944" h="674" extrusionOk="0">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7" name="Google Shape;1017;p6"/>
            <p:cNvSpPr/>
            <p:nvPr/>
          </p:nvSpPr>
          <p:spPr>
            <a:xfrm>
              <a:off x="322102" y="157681"/>
              <a:ext cx="125901" cy="119126"/>
            </a:xfrm>
            <a:custGeom>
              <a:avLst/>
              <a:gdLst/>
              <a:ahLst/>
              <a:cxnLst/>
              <a:rect l="l" t="t" r="r" b="b"/>
              <a:pathLst>
                <a:path w="2527" h="2391" extrusionOk="0">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8" name="Google Shape;1018;p6"/>
            <p:cNvSpPr/>
            <p:nvPr/>
          </p:nvSpPr>
          <p:spPr>
            <a:xfrm>
              <a:off x="270138" y="335497"/>
              <a:ext cx="30242" cy="43645"/>
            </a:xfrm>
            <a:custGeom>
              <a:avLst/>
              <a:gdLst/>
              <a:ahLst/>
              <a:cxnLst/>
              <a:rect l="l" t="t" r="r" b="b"/>
              <a:pathLst>
                <a:path w="607" h="876" extrusionOk="0">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9" name="Google Shape;1019;p6"/>
            <p:cNvSpPr/>
            <p:nvPr/>
          </p:nvSpPr>
          <p:spPr>
            <a:xfrm>
              <a:off x="182898" y="159375"/>
              <a:ext cx="122514" cy="134222"/>
            </a:xfrm>
            <a:custGeom>
              <a:avLst/>
              <a:gdLst/>
              <a:ahLst/>
              <a:cxnLst/>
              <a:rect l="l" t="t" r="r" b="b"/>
              <a:pathLst>
                <a:path w="2459" h="2694" extrusionOk="0">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0" name="Google Shape;1020;p6"/>
            <p:cNvSpPr/>
            <p:nvPr/>
          </p:nvSpPr>
          <p:spPr>
            <a:xfrm>
              <a:off x="481485" y="466331"/>
              <a:ext cx="38612" cy="38612"/>
            </a:xfrm>
            <a:custGeom>
              <a:avLst/>
              <a:gdLst/>
              <a:ahLst/>
              <a:cxnLst/>
              <a:rect l="l" t="t" r="r" b="b"/>
              <a:pathLst>
                <a:path w="775" h="775" extrusionOk="0">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1" name="Google Shape;1021;p6"/>
            <p:cNvSpPr/>
            <p:nvPr/>
          </p:nvSpPr>
          <p:spPr>
            <a:xfrm>
              <a:off x="463050" y="150955"/>
              <a:ext cx="127496" cy="120820"/>
            </a:xfrm>
            <a:custGeom>
              <a:avLst/>
              <a:gdLst/>
              <a:ahLst/>
              <a:cxnLst/>
              <a:rect l="l" t="t" r="r" b="b"/>
              <a:pathLst>
                <a:path w="2559" h="2425" extrusionOk="0">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2" name="Google Shape;1022;p6"/>
            <p:cNvSpPr/>
            <p:nvPr/>
          </p:nvSpPr>
          <p:spPr>
            <a:xfrm>
              <a:off x="513371" y="199631"/>
              <a:ext cx="31886" cy="38612"/>
            </a:xfrm>
            <a:custGeom>
              <a:avLst/>
              <a:gdLst/>
              <a:ahLst/>
              <a:cxnLst/>
              <a:rect l="l" t="t" r="r" b="b"/>
              <a:pathLst>
                <a:path w="640" h="775" extrusionOk="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3" name="Google Shape;1023;p6"/>
            <p:cNvSpPr/>
            <p:nvPr/>
          </p:nvSpPr>
          <p:spPr>
            <a:xfrm>
              <a:off x="404310" y="337191"/>
              <a:ext cx="30242" cy="43645"/>
            </a:xfrm>
            <a:custGeom>
              <a:avLst/>
              <a:gdLst/>
              <a:ahLst/>
              <a:cxnLst/>
              <a:rect l="l" t="t" r="r" b="b"/>
              <a:pathLst>
                <a:path w="607" h="876" extrusionOk="0">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4" name="Google Shape;1024;p6"/>
            <p:cNvSpPr/>
            <p:nvPr/>
          </p:nvSpPr>
          <p:spPr>
            <a:xfrm>
              <a:off x="355683" y="291853"/>
              <a:ext cx="122514" cy="120869"/>
            </a:xfrm>
            <a:custGeom>
              <a:avLst/>
              <a:gdLst/>
              <a:ahLst/>
              <a:cxnLst/>
              <a:rect l="l" t="t" r="r" b="b"/>
              <a:pathLst>
                <a:path w="2459" h="2426" extrusionOk="0">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5" name="Google Shape;1025;p6"/>
            <p:cNvSpPr/>
            <p:nvPr/>
          </p:nvSpPr>
          <p:spPr>
            <a:xfrm>
              <a:off x="250009" y="-7"/>
              <a:ext cx="10114" cy="16840"/>
            </a:xfrm>
            <a:custGeom>
              <a:avLst/>
              <a:gdLst/>
              <a:ahLst/>
              <a:cxnLst/>
              <a:rect l="l" t="t" r="r" b="b"/>
              <a:pathLst>
                <a:path w="203" h="338" extrusionOk="0">
                  <a:moveTo>
                    <a:pt x="0" y="1"/>
                  </a:moveTo>
                  <a:lnTo>
                    <a:pt x="68" y="270"/>
                  </a:lnTo>
                  <a:lnTo>
                    <a:pt x="101" y="304"/>
                  </a:lnTo>
                  <a:lnTo>
                    <a:pt x="135" y="337"/>
                  </a:lnTo>
                  <a:lnTo>
                    <a:pt x="202" y="304"/>
                  </a:lnTo>
                  <a:lnTo>
                    <a:pt x="202" y="236"/>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6" name="Google Shape;1026;p6"/>
            <p:cNvSpPr/>
            <p:nvPr/>
          </p:nvSpPr>
          <p:spPr>
            <a:xfrm>
              <a:off x="50" y="33573"/>
              <a:ext cx="83951" cy="130884"/>
            </a:xfrm>
            <a:custGeom>
              <a:avLst/>
              <a:gdLst/>
              <a:ahLst/>
              <a:cxnLst/>
              <a:rect l="l" t="t" r="r" b="b"/>
              <a:pathLst>
                <a:path w="1685" h="2627" extrusionOk="0">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7" name="Google Shape;1027;p6"/>
            <p:cNvSpPr/>
            <p:nvPr/>
          </p:nvSpPr>
          <p:spPr>
            <a:xfrm>
              <a:off x="50" y="233162"/>
              <a:ext cx="53758" cy="43645"/>
            </a:xfrm>
            <a:custGeom>
              <a:avLst/>
              <a:gdLst/>
              <a:ahLst/>
              <a:cxnLst/>
              <a:rect l="l" t="t" r="r" b="b"/>
              <a:pathLst>
                <a:path w="1079" h="876" extrusionOk="0">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8" name="Google Shape;1028;p6"/>
            <p:cNvSpPr/>
            <p:nvPr/>
          </p:nvSpPr>
          <p:spPr>
            <a:xfrm>
              <a:off x="293604" y="80506"/>
              <a:ext cx="38612" cy="45338"/>
            </a:xfrm>
            <a:custGeom>
              <a:avLst/>
              <a:gdLst/>
              <a:ahLst/>
              <a:cxnLst/>
              <a:rect l="l" t="t" r="r" b="b"/>
              <a:pathLst>
                <a:path w="775" h="910" extrusionOk="0">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9" name="Google Shape;1029;p6"/>
            <p:cNvSpPr/>
            <p:nvPr/>
          </p:nvSpPr>
          <p:spPr>
            <a:xfrm>
              <a:off x="241589" y="25153"/>
              <a:ext cx="127546" cy="120820"/>
            </a:xfrm>
            <a:custGeom>
              <a:avLst/>
              <a:gdLst/>
              <a:ahLst/>
              <a:cxnLst/>
              <a:rect l="l" t="t" r="r" b="b"/>
              <a:pathLst>
                <a:path w="2560" h="2425" extrusionOk="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0" name="Google Shape;1030;p6"/>
            <p:cNvSpPr/>
            <p:nvPr/>
          </p:nvSpPr>
          <p:spPr>
            <a:xfrm>
              <a:off x="520047" y="196243"/>
              <a:ext cx="26904" cy="10114"/>
            </a:xfrm>
            <a:custGeom>
              <a:avLst/>
              <a:gdLst/>
              <a:ahLst/>
              <a:cxnLst/>
              <a:rect l="l" t="t" r="r" b="b"/>
              <a:pathLst>
                <a:path w="540" h="203" extrusionOk="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1" name="Google Shape;1031;p6"/>
            <p:cNvSpPr/>
            <p:nvPr/>
          </p:nvSpPr>
          <p:spPr>
            <a:xfrm>
              <a:off x="50" y="-7"/>
              <a:ext cx="92321" cy="26904"/>
            </a:xfrm>
            <a:custGeom>
              <a:avLst/>
              <a:gdLst/>
              <a:ahLst/>
              <a:cxnLst/>
              <a:rect l="l" t="t" r="r" b="b"/>
              <a:pathLst>
                <a:path w="1853" h="540" extrusionOk="0">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2" name="Google Shape;1032;p6"/>
            <p:cNvSpPr/>
            <p:nvPr/>
          </p:nvSpPr>
          <p:spPr>
            <a:xfrm>
              <a:off x="50" y="305305"/>
              <a:ext cx="203027" cy="120820"/>
            </a:xfrm>
            <a:custGeom>
              <a:avLst/>
              <a:gdLst/>
              <a:ahLst/>
              <a:cxnLst/>
              <a:rect l="l" t="t" r="r" b="b"/>
              <a:pathLst>
                <a:path w="4075" h="2425" extrusionOk="0">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3" name="Google Shape;1033;p6"/>
            <p:cNvSpPr/>
            <p:nvPr/>
          </p:nvSpPr>
          <p:spPr>
            <a:xfrm>
              <a:off x="100691" y="31879"/>
              <a:ext cx="125852" cy="117481"/>
            </a:xfrm>
            <a:custGeom>
              <a:avLst/>
              <a:gdLst/>
              <a:ahLst/>
              <a:cxnLst/>
              <a:rect l="l" t="t" r="r" b="b"/>
              <a:pathLst>
                <a:path w="2526" h="2358" extrusionOk="0">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4" name="Google Shape;1034;p6"/>
            <p:cNvSpPr/>
            <p:nvPr/>
          </p:nvSpPr>
          <p:spPr>
            <a:xfrm>
              <a:off x="226493" y="201275"/>
              <a:ext cx="40306" cy="50371"/>
            </a:xfrm>
            <a:custGeom>
              <a:avLst/>
              <a:gdLst/>
              <a:ahLst/>
              <a:cxnLst/>
              <a:rect l="l" t="t" r="r" b="b"/>
              <a:pathLst>
                <a:path w="809" h="1011" extrusionOk="0">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5" name="Google Shape;1035;p6"/>
            <p:cNvSpPr/>
            <p:nvPr/>
          </p:nvSpPr>
          <p:spPr>
            <a:xfrm>
              <a:off x="50" y="164407"/>
              <a:ext cx="164464" cy="127496"/>
            </a:xfrm>
            <a:custGeom>
              <a:avLst/>
              <a:gdLst/>
              <a:ahLst/>
              <a:cxnLst/>
              <a:rect l="l" t="t" r="r" b="b"/>
              <a:pathLst>
                <a:path w="3301" h="2559" extrusionOk="0">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6" name="Google Shape;1036;p6"/>
            <p:cNvSpPr/>
            <p:nvPr/>
          </p:nvSpPr>
          <p:spPr>
            <a:xfrm>
              <a:off x="1098785" y="306949"/>
              <a:ext cx="28548" cy="38662"/>
            </a:xfrm>
            <a:custGeom>
              <a:avLst/>
              <a:gdLst/>
              <a:ahLst/>
              <a:cxnLst/>
              <a:rect l="l" t="t" r="r" b="b"/>
              <a:pathLst>
                <a:path w="573" h="776" extrusionOk="0">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7" name="Google Shape;1037;p6"/>
            <p:cNvSpPr/>
            <p:nvPr/>
          </p:nvSpPr>
          <p:spPr>
            <a:xfrm>
              <a:off x="1236345" y="-7"/>
              <a:ext cx="110755" cy="105723"/>
            </a:xfrm>
            <a:custGeom>
              <a:avLst/>
              <a:gdLst/>
              <a:ahLst/>
              <a:cxnLst/>
              <a:rect l="l" t="t" r="r" b="b"/>
              <a:pathLst>
                <a:path w="2223" h="2122" extrusionOk="0">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8" name="Google Shape;1038;p6"/>
            <p:cNvSpPr/>
            <p:nvPr/>
          </p:nvSpPr>
          <p:spPr>
            <a:xfrm>
              <a:off x="1212829" y="169439"/>
              <a:ext cx="11808" cy="35274"/>
            </a:xfrm>
            <a:custGeom>
              <a:avLst/>
              <a:gdLst/>
              <a:ahLst/>
              <a:cxnLst/>
              <a:rect l="l" t="t" r="r" b="b"/>
              <a:pathLst>
                <a:path w="237" h="708" extrusionOk="0">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9" name="Google Shape;1039;p6"/>
            <p:cNvSpPr/>
            <p:nvPr/>
          </p:nvSpPr>
          <p:spPr>
            <a:xfrm>
              <a:off x="1055141" y="263354"/>
              <a:ext cx="122514" cy="120820"/>
            </a:xfrm>
            <a:custGeom>
              <a:avLst/>
              <a:gdLst/>
              <a:ahLst/>
              <a:cxnLst/>
              <a:rect l="l" t="t" r="r" b="b"/>
              <a:pathLst>
                <a:path w="2459" h="2425" extrusionOk="0">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0" name="Google Shape;1040;p6"/>
            <p:cNvSpPr/>
            <p:nvPr/>
          </p:nvSpPr>
          <p:spPr>
            <a:xfrm>
              <a:off x="1303406" y="124150"/>
              <a:ext cx="16840" cy="115787"/>
            </a:xfrm>
            <a:custGeom>
              <a:avLst/>
              <a:gdLst/>
              <a:ahLst/>
              <a:cxnLst/>
              <a:rect l="l" t="t" r="r" b="b"/>
              <a:pathLst>
                <a:path w="338" h="2324" extrusionOk="0">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1" name="Google Shape;1041;p6"/>
            <p:cNvSpPr/>
            <p:nvPr/>
          </p:nvSpPr>
          <p:spPr>
            <a:xfrm>
              <a:off x="1283278" y="526716"/>
              <a:ext cx="135916" cy="15146"/>
            </a:xfrm>
            <a:custGeom>
              <a:avLst/>
              <a:gdLst/>
              <a:ahLst/>
              <a:cxnLst/>
              <a:rect l="l" t="t" r="r" b="b"/>
              <a:pathLst>
                <a:path w="2728" h="304" extrusionOk="0">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2" name="Google Shape;1042;p6"/>
            <p:cNvSpPr/>
            <p:nvPr/>
          </p:nvSpPr>
          <p:spPr>
            <a:xfrm>
              <a:off x="1283278" y="390850"/>
              <a:ext cx="115787" cy="120820"/>
            </a:xfrm>
            <a:custGeom>
              <a:avLst/>
              <a:gdLst/>
              <a:ahLst/>
              <a:cxnLst/>
              <a:rect l="l" t="t" r="r" b="b"/>
              <a:pathLst>
                <a:path w="2324" h="2425" extrusionOk="0">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3" name="Google Shape;1043;p6"/>
            <p:cNvSpPr/>
            <p:nvPr/>
          </p:nvSpPr>
          <p:spPr>
            <a:xfrm>
              <a:off x="993112" y="400914"/>
              <a:ext cx="125852" cy="119126"/>
            </a:xfrm>
            <a:custGeom>
              <a:avLst/>
              <a:gdLst/>
              <a:ahLst/>
              <a:cxnLst/>
              <a:rect l="l" t="t" r="r" b="b"/>
              <a:pathLst>
                <a:path w="2526" h="2391" extrusionOk="0">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4" name="Google Shape;1044;p6"/>
            <p:cNvSpPr/>
            <p:nvPr/>
          </p:nvSpPr>
          <p:spPr>
            <a:xfrm>
              <a:off x="1440966" y="112392"/>
              <a:ext cx="127546" cy="120820"/>
            </a:xfrm>
            <a:custGeom>
              <a:avLst/>
              <a:gdLst/>
              <a:ahLst/>
              <a:cxnLst/>
              <a:rect l="l" t="t" r="r" b="b"/>
              <a:pathLst>
                <a:path w="2560" h="2425" extrusionOk="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5" name="Google Shape;1045;p6"/>
            <p:cNvSpPr/>
            <p:nvPr/>
          </p:nvSpPr>
          <p:spPr>
            <a:xfrm>
              <a:off x="1274908" y="395882"/>
              <a:ext cx="16840" cy="117481"/>
            </a:xfrm>
            <a:custGeom>
              <a:avLst/>
              <a:gdLst/>
              <a:ahLst/>
              <a:cxnLst/>
              <a:rect l="l" t="t" r="r" b="b"/>
              <a:pathLst>
                <a:path w="338" h="2358" extrusionOk="0">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6" name="Google Shape;1046;p6"/>
            <p:cNvSpPr/>
            <p:nvPr/>
          </p:nvSpPr>
          <p:spPr>
            <a:xfrm>
              <a:off x="520047" y="15089"/>
              <a:ext cx="127546" cy="119175"/>
            </a:xfrm>
            <a:custGeom>
              <a:avLst/>
              <a:gdLst/>
              <a:ahLst/>
              <a:cxnLst/>
              <a:rect l="l" t="t" r="r" b="b"/>
              <a:pathLst>
                <a:path w="2560" h="2392" extrusionOk="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7" name="Google Shape;1047;p6"/>
            <p:cNvSpPr/>
            <p:nvPr/>
          </p:nvSpPr>
          <p:spPr>
            <a:xfrm>
              <a:off x="1311826" y="416010"/>
              <a:ext cx="45338" cy="25210"/>
            </a:xfrm>
            <a:custGeom>
              <a:avLst/>
              <a:gdLst/>
              <a:ahLst/>
              <a:cxnLst/>
              <a:rect l="l" t="t" r="r" b="b"/>
              <a:pathLst>
                <a:path w="910" h="506" extrusionOk="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8" name="Google Shape;1048;p6"/>
            <p:cNvSpPr/>
            <p:nvPr/>
          </p:nvSpPr>
          <p:spPr>
            <a:xfrm>
              <a:off x="682768" y="323739"/>
              <a:ext cx="35274" cy="52065"/>
            </a:xfrm>
            <a:custGeom>
              <a:avLst/>
              <a:gdLst/>
              <a:ahLst/>
              <a:cxnLst/>
              <a:rect l="l" t="t" r="r" b="b"/>
              <a:pathLst>
                <a:path w="708" h="1045" extrusionOk="0">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9" name="Google Shape;1049;p6"/>
            <p:cNvSpPr/>
            <p:nvPr/>
          </p:nvSpPr>
          <p:spPr>
            <a:xfrm>
              <a:off x="565336" y="72136"/>
              <a:ext cx="38662" cy="43645"/>
            </a:xfrm>
            <a:custGeom>
              <a:avLst/>
              <a:gdLst/>
              <a:ahLst/>
              <a:cxnLst/>
              <a:rect l="l" t="t" r="r" b="b"/>
              <a:pathLst>
                <a:path w="776" h="876" extrusionOk="0">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0" name="Google Shape;1050;p6"/>
            <p:cNvSpPr/>
            <p:nvPr/>
          </p:nvSpPr>
          <p:spPr>
            <a:xfrm>
              <a:off x="775039" y="275112"/>
              <a:ext cx="110755" cy="122514"/>
            </a:xfrm>
            <a:custGeom>
              <a:avLst/>
              <a:gdLst/>
              <a:ahLst/>
              <a:cxnLst/>
              <a:rect l="l" t="t" r="r" b="b"/>
              <a:pathLst>
                <a:path w="2223" h="2459" extrusionOk="0">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1" name="Google Shape;1051;p6"/>
            <p:cNvSpPr/>
            <p:nvPr/>
          </p:nvSpPr>
          <p:spPr>
            <a:xfrm>
              <a:off x="603948" y="152649"/>
              <a:ext cx="15146" cy="115787"/>
            </a:xfrm>
            <a:custGeom>
              <a:avLst/>
              <a:gdLst/>
              <a:ahLst/>
              <a:cxnLst/>
              <a:rect l="l" t="t" r="r" b="b"/>
              <a:pathLst>
                <a:path w="304" h="2324" extrusionOk="0">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2" name="Google Shape;1052;p6"/>
            <p:cNvSpPr/>
            <p:nvPr/>
          </p:nvSpPr>
          <p:spPr>
            <a:xfrm>
              <a:off x="632447" y="276757"/>
              <a:ext cx="129240" cy="125901"/>
            </a:xfrm>
            <a:custGeom>
              <a:avLst/>
              <a:gdLst/>
              <a:ahLst/>
              <a:cxnLst/>
              <a:rect l="l" t="t" r="r" b="b"/>
              <a:pathLst>
                <a:path w="2594" h="2527" extrusionOk="0">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3" name="Google Shape;1053;p6"/>
            <p:cNvSpPr/>
            <p:nvPr/>
          </p:nvSpPr>
          <p:spPr>
            <a:xfrm>
              <a:off x="966258" y="318707"/>
              <a:ext cx="38612" cy="35274"/>
            </a:xfrm>
            <a:custGeom>
              <a:avLst/>
              <a:gdLst/>
              <a:ahLst/>
              <a:cxnLst/>
              <a:rect l="l" t="t" r="r" b="b"/>
              <a:pathLst>
                <a:path w="775" h="708" extrusionOk="0">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4" name="Google Shape;1054;p6"/>
            <p:cNvSpPr/>
            <p:nvPr/>
          </p:nvSpPr>
          <p:spPr>
            <a:xfrm>
              <a:off x="818633" y="318707"/>
              <a:ext cx="50371" cy="45338"/>
            </a:xfrm>
            <a:custGeom>
              <a:avLst/>
              <a:gdLst/>
              <a:ahLst/>
              <a:cxnLst/>
              <a:rect l="l" t="t" r="r" b="b"/>
              <a:pathLst>
                <a:path w="1011" h="910" extrusionOk="0">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5" name="Google Shape;1055;p6"/>
            <p:cNvSpPr/>
            <p:nvPr/>
          </p:nvSpPr>
          <p:spPr>
            <a:xfrm>
              <a:off x="1040045" y="446203"/>
              <a:ext cx="38662" cy="33580"/>
            </a:xfrm>
            <a:custGeom>
              <a:avLst/>
              <a:gdLst/>
              <a:ahLst/>
              <a:cxnLst/>
              <a:rect l="l" t="t" r="r" b="b"/>
              <a:pathLst>
                <a:path w="776" h="674" extrusionOk="0">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6" name="Google Shape;1056;p6"/>
            <p:cNvSpPr/>
            <p:nvPr/>
          </p:nvSpPr>
          <p:spPr>
            <a:xfrm>
              <a:off x="912599" y="268386"/>
              <a:ext cx="129190" cy="120820"/>
            </a:xfrm>
            <a:custGeom>
              <a:avLst/>
              <a:gdLst/>
              <a:ahLst/>
              <a:cxnLst/>
              <a:rect l="l" t="t" r="r" b="b"/>
              <a:pathLst>
                <a:path w="2593" h="2425" extrusionOk="0">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1057" name="Google Shape;1057;p6"/>
          <p:cNvSpPr txBox="1">
            <a:spLocks noGrp="1"/>
          </p:cNvSpPr>
          <p:nvPr>
            <p:ph type="title"/>
          </p:nvPr>
        </p:nvSpPr>
        <p:spPr>
          <a:xfrm>
            <a:off x="1131750" y="623025"/>
            <a:ext cx="6880500" cy="582900"/>
          </a:xfrm>
          <a:prstGeom prst="rect">
            <a:avLst/>
          </a:prstGeom>
        </p:spPr>
        <p:txBody>
          <a:bodyPr spcFirstLastPara="1" wrap="square" lIns="91425" tIns="91425" rIns="91425" bIns="91425" anchor="b"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1058" name="Google Shape;1058;p6"/>
          <p:cNvSpPr txBox="1">
            <a:spLocks noGrp="1"/>
          </p:cNvSpPr>
          <p:nvPr>
            <p:ph type="body" idx="1"/>
          </p:nvPr>
        </p:nvSpPr>
        <p:spPr>
          <a:xfrm>
            <a:off x="1131725" y="1329863"/>
            <a:ext cx="3339600" cy="34815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1059" name="Google Shape;1059;p6"/>
          <p:cNvSpPr txBox="1">
            <a:spLocks noGrp="1"/>
          </p:cNvSpPr>
          <p:nvPr>
            <p:ph type="body" idx="2"/>
          </p:nvPr>
        </p:nvSpPr>
        <p:spPr>
          <a:xfrm>
            <a:off x="4672553" y="1329863"/>
            <a:ext cx="3339600" cy="34815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1060" name="Google Shape;1060;p6"/>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061"/>
        <p:cNvGrpSpPr/>
        <p:nvPr/>
      </p:nvGrpSpPr>
      <p:grpSpPr>
        <a:xfrm>
          <a:off x="0" y="0"/>
          <a:ext cx="0" cy="0"/>
          <a:chOff x="0" y="0"/>
          <a:chExt cx="0" cy="0"/>
        </a:xfrm>
      </p:grpSpPr>
      <p:grpSp>
        <p:nvGrpSpPr>
          <p:cNvPr id="1062" name="Google Shape;1062;p7"/>
          <p:cNvGrpSpPr/>
          <p:nvPr/>
        </p:nvGrpSpPr>
        <p:grpSpPr>
          <a:xfrm>
            <a:off x="1841376" y="4540815"/>
            <a:ext cx="1110494" cy="612269"/>
            <a:chOff x="1003176" y="4540815"/>
            <a:chExt cx="1110494" cy="612269"/>
          </a:xfrm>
        </p:grpSpPr>
        <p:sp>
          <p:nvSpPr>
            <p:cNvPr id="1063" name="Google Shape;1063;p7"/>
            <p:cNvSpPr/>
            <p:nvPr/>
          </p:nvSpPr>
          <p:spPr>
            <a:xfrm>
              <a:off x="1003176" y="4540815"/>
              <a:ext cx="1110494" cy="612269"/>
            </a:xfrm>
            <a:custGeom>
              <a:avLst/>
              <a:gdLst/>
              <a:ahLst/>
              <a:cxnLst/>
              <a:rect l="l" t="t" r="r" b="b"/>
              <a:pathLst>
                <a:path w="22289" h="12289" extrusionOk="0">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64" name="Google Shape;1064;p7"/>
            <p:cNvSpPr/>
            <p:nvPr/>
          </p:nvSpPr>
          <p:spPr>
            <a:xfrm>
              <a:off x="1058529" y="4589442"/>
              <a:ext cx="471371" cy="375811"/>
            </a:xfrm>
            <a:custGeom>
              <a:avLst/>
              <a:gdLst/>
              <a:ahLst/>
              <a:cxnLst/>
              <a:rect l="l" t="t" r="r" b="b"/>
              <a:pathLst>
                <a:path w="9461" h="7543" extrusionOk="0">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65" name="Google Shape;1065;p7"/>
            <p:cNvSpPr/>
            <p:nvPr/>
          </p:nvSpPr>
          <p:spPr>
            <a:xfrm>
              <a:off x="1625509" y="4780661"/>
              <a:ext cx="427776" cy="372423"/>
            </a:xfrm>
            <a:custGeom>
              <a:avLst/>
              <a:gdLst/>
              <a:ahLst/>
              <a:cxnLst/>
              <a:rect l="l" t="t" r="r" b="b"/>
              <a:pathLst>
                <a:path w="8586" h="7475" extrusionOk="0">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066" name="Google Shape;1066;p7"/>
          <p:cNvGrpSpPr/>
          <p:nvPr/>
        </p:nvGrpSpPr>
        <p:grpSpPr>
          <a:xfrm>
            <a:off x="342281" y="4183488"/>
            <a:ext cx="369035" cy="728056"/>
            <a:chOff x="342281" y="4183488"/>
            <a:chExt cx="369035" cy="728056"/>
          </a:xfrm>
        </p:grpSpPr>
        <p:sp>
          <p:nvSpPr>
            <p:cNvPr id="1067" name="Google Shape;1067;p7"/>
            <p:cNvSpPr/>
            <p:nvPr/>
          </p:nvSpPr>
          <p:spPr>
            <a:xfrm>
              <a:off x="385875" y="4691777"/>
              <a:ext cx="77225" cy="211397"/>
            </a:xfrm>
            <a:custGeom>
              <a:avLst/>
              <a:gdLst/>
              <a:ahLst/>
              <a:cxnLst/>
              <a:rect l="l" t="t" r="r" b="b"/>
              <a:pathLst>
                <a:path w="1550" h="4243" extrusionOk="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68" name="Google Shape;1068;p7"/>
            <p:cNvSpPr/>
            <p:nvPr/>
          </p:nvSpPr>
          <p:spPr>
            <a:xfrm>
              <a:off x="560304" y="4300920"/>
              <a:ext cx="129240" cy="83951"/>
            </a:xfrm>
            <a:custGeom>
              <a:avLst/>
              <a:gdLst/>
              <a:ahLst/>
              <a:cxnLst/>
              <a:rect l="l" t="t" r="r" b="b"/>
              <a:pathLst>
                <a:path w="2594" h="1685" extrusionOk="0">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69" name="Google Shape;1069;p7"/>
            <p:cNvSpPr/>
            <p:nvPr/>
          </p:nvSpPr>
          <p:spPr>
            <a:xfrm>
              <a:off x="342281" y="4183488"/>
              <a:ext cx="369035" cy="728056"/>
            </a:xfrm>
            <a:custGeom>
              <a:avLst/>
              <a:gdLst/>
              <a:ahLst/>
              <a:cxnLst/>
              <a:rect l="l" t="t" r="r" b="b"/>
              <a:pathLst>
                <a:path w="7407" h="14613" extrusionOk="0">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070" name="Google Shape;1070;p7"/>
          <p:cNvGrpSpPr/>
          <p:nvPr/>
        </p:nvGrpSpPr>
        <p:grpSpPr>
          <a:xfrm>
            <a:off x="50" y="1232900"/>
            <a:ext cx="454630" cy="816989"/>
            <a:chOff x="50" y="1232900"/>
            <a:chExt cx="454630" cy="816989"/>
          </a:xfrm>
        </p:grpSpPr>
        <p:sp>
          <p:nvSpPr>
            <p:cNvPr id="1071" name="Google Shape;1071;p7"/>
            <p:cNvSpPr/>
            <p:nvPr/>
          </p:nvSpPr>
          <p:spPr>
            <a:xfrm>
              <a:off x="50" y="1283221"/>
              <a:ext cx="390907" cy="600560"/>
            </a:xfrm>
            <a:custGeom>
              <a:avLst/>
              <a:gdLst/>
              <a:ahLst/>
              <a:cxnLst/>
              <a:rect l="l" t="t" r="r" b="b"/>
              <a:pathLst>
                <a:path w="7846" h="12054" extrusionOk="0">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72" name="Google Shape;1072;p7"/>
            <p:cNvSpPr/>
            <p:nvPr/>
          </p:nvSpPr>
          <p:spPr>
            <a:xfrm>
              <a:off x="50" y="1232900"/>
              <a:ext cx="439534" cy="68855"/>
            </a:xfrm>
            <a:custGeom>
              <a:avLst/>
              <a:gdLst/>
              <a:ahLst/>
              <a:cxnLst/>
              <a:rect l="l" t="t" r="r" b="b"/>
              <a:pathLst>
                <a:path w="8822" h="1382" extrusionOk="0">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73" name="Google Shape;1073;p7"/>
            <p:cNvSpPr/>
            <p:nvPr/>
          </p:nvSpPr>
          <p:spPr>
            <a:xfrm>
              <a:off x="50" y="1284915"/>
              <a:ext cx="454630" cy="764975"/>
            </a:xfrm>
            <a:custGeom>
              <a:avLst/>
              <a:gdLst/>
              <a:ahLst/>
              <a:cxnLst/>
              <a:rect l="l" t="t" r="r" b="b"/>
              <a:pathLst>
                <a:path w="9125" h="15354" extrusionOk="0">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074" name="Google Shape;1074;p7"/>
          <p:cNvGrpSpPr/>
          <p:nvPr/>
        </p:nvGrpSpPr>
        <p:grpSpPr>
          <a:xfrm>
            <a:off x="50" y="3073044"/>
            <a:ext cx="729750" cy="1046771"/>
            <a:chOff x="50" y="3073044"/>
            <a:chExt cx="729750" cy="1046771"/>
          </a:xfrm>
        </p:grpSpPr>
        <p:sp>
          <p:nvSpPr>
            <p:cNvPr id="1075" name="Google Shape;1075;p7"/>
            <p:cNvSpPr/>
            <p:nvPr/>
          </p:nvSpPr>
          <p:spPr>
            <a:xfrm>
              <a:off x="50" y="3073044"/>
              <a:ext cx="729750" cy="1046771"/>
            </a:xfrm>
            <a:custGeom>
              <a:avLst/>
              <a:gdLst/>
              <a:ahLst/>
              <a:cxnLst/>
              <a:rect l="l" t="t" r="r" b="b"/>
              <a:pathLst>
                <a:path w="14647" h="21010" extrusionOk="0">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76" name="Google Shape;1076;p7"/>
            <p:cNvSpPr/>
            <p:nvPr/>
          </p:nvSpPr>
          <p:spPr>
            <a:xfrm>
              <a:off x="50" y="3264263"/>
              <a:ext cx="679429" cy="686106"/>
            </a:xfrm>
            <a:custGeom>
              <a:avLst/>
              <a:gdLst/>
              <a:ahLst/>
              <a:cxnLst/>
              <a:rect l="l" t="t" r="r" b="b"/>
              <a:pathLst>
                <a:path w="13637" h="13771" extrusionOk="0">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77" name="Google Shape;1077;p7"/>
            <p:cNvSpPr/>
            <p:nvPr/>
          </p:nvSpPr>
          <p:spPr>
            <a:xfrm>
              <a:off x="50" y="3314584"/>
              <a:ext cx="466388" cy="580432"/>
            </a:xfrm>
            <a:custGeom>
              <a:avLst/>
              <a:gdLst/>
              <a:ahLst/>
              <a:cxnLst/>
              <a:rect l="l" t="t" r="r" b="b"/>
              <a:pathLst>
                <a:path w="9361" h="11650" extrusionOk="0">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078" name="Google Shape;1078;p7"/>
          <p:cNvGrpSpPr/>
          <p:nvPr/>
        </p:nvGrpSpPr>
        <p:grpSpPr>
          <a:xfrm>
            <a:off x="5944880" y="-7"/>
            <a:ext cx="2524606" cy="759943"/>
            <a:chOff x="4012455" y="-7"/>
            <a:chExt cx="2524606" cy="759943"/>
          </a:xfrm>
        </p:grpSpPr>
        <p:sp>
          <p:nvSpPr>
            <p:cNvPr id="1079" name="Google Shape;1079;p7"/>
            <p:cNvSpPr/>
            <p:nvPr/>
          </p:nvSpPr>
          <p:spPr>
            <a:xfrm>
              <a:off x="6114267" y="102328"/>
              <a:ext cx="112449" cy="10114"/>
            </a:xfrm>
            <a:custGeom>
              <a:avLst/>
              <a:gdLst/>
              <a:ahLst/>
              <a:cxnLst/>
              <a:rect l="l" t="t" r="r" b="b"/>
              <a:pathLst>
                <a:path w="2257" h="203" extrusionOk="0">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80" name="Google Shape;1080;p7"/>
            <p:cNvSpPr/>
            <p:nvPr/>
          </p:nvSpPr>
          <p:spPr>
            <a:xfrm>
              <a:off x="5763716" y="-7"/>
              <a:ext cx="538482" cy="320458"/>
            </a:xfrm>
            <a:custGeom>
              <a:avLst/>
              <a:gdLst/>
              <a:ahLst/>
              <a:cxnLst/>
              <a:rect l="l" t="t" r="r" b="b"/>
              <a:pathLst>
                <a:path w="10808" h="6432" extrusionOk="0">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81" name="Google Shape;1081;p7"/>
            <p:cNvSpPr/>
            <p:nvPr/>
          </p:nvSpPr>
          <p:spPr>
            <a:xfrm>
              <a:off x="4012455" y="-7"/>
              <a:ext cx="2524606" cy="759943"/>
            </a:xfrm>
            <a:custGeom>
              <a:avLst/>
              <a:gdLst/>
              <a:ahLst/>
              <a:cxnLst/>
              <a:rect l="l" t="t" r="r" b="b"/>
              <a:pathLst>
                <a:path w="50672" h="15253" extrusionOk="0">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82" name="Google Shape;1082;p7"/>
            <p:cNvSpPr/>
            <p:nvPr/>
          </p:nvSpPr>
          <p:spPr>
            <a:xfrm>
              <a:off x="6092495" y="162713"/>
              <a:ext cx="117432" cy="18484"/>
            </a:xfrm>
            <a:custGeom>
              <a:avLst/>
              <a:gdLst/>
              <a:ahLst/>
              <a:cxnLst/>
              <a:rect l="l" t="t" r="r" b="b"/>
              <a:pathLst>
                <a:path w="2357" h="371" extrusionOk="0">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83" name="Google Shape;1083;p7"/>
            <p:cNvSpPr/>
            <p:nvPr/>
          </p:nvSpPr>
          <p:spPr>
            <a:xfrm>
              <a:off x="5788876" y="362352"/>
              <a:ext cx="213041" cy="72143"/>
            </a:xfrm>
            <a:custGeom>
              <a:avLst/>
              <a:gdLst/>
              <a:ahLst/>
              <a:cxnLst/>
              <a:rect l="l" t="t" r="r" b="b"/>
              <a:pathLst>
                <a:path w="4276" h="1448" extrusionOk="0">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84" name="Google Shape;1084;p7"/>
            <p:cNvSpPr/>
            <p:nvPr/>
          </p:nvSpPr>
          <p:spPr>
            <a:xfrm>
              <a:off x="5788876" y="432801"/>
              <a:ext cx="145980" cy="50371"/>
            </a:xfrm>
            <a:custGeom>
              <a:avLst/>
              <a:gdLst/>
              <a:ahLst/>
              <a:cxnLst/>
              <a:rect l="l" t="t" r="r" b="b"/>
              <a:pathLst>
                <a:path w="2930" h="1011" extrusionOk="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85" name="Google Shape;1085;p7"/>
            <p:cNvSpPr/>
            <p:nvPr/>
          </p:nvSpPr>
          <p:spPr>
            <a:xfrm>
              <a:off x="5778812" y="337191"/>
              <a:ext cx="186237" cy="43645"/>
            </a:xfrm>
            <a:custGeom>
              <a:avLst/>
              <a:gdLst/>
              <a:ahLst/>
              <a:cxnLst/>
              <a:rect l="l" t="t" r="r" b="b"/>
              <a:pathLst>
                <a:path w="3738" h="876" extrusionOk="0">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86" name="Google Shape;1086;p7"/>
            <p:cNvSpPr/>
            <p:nvPr/>
          </p:nvSpPr>
          <p:spPr>
            <a:xfrm>
              <a:off x="4567677" y="-7"/>
              <a:ext cx="53758" cy="290266"/>
            </a:xfrm>
            <a:custGeom>
              <a:avLst/>
              <a:gdLst/>
              <a:ahLst/>
              <a:cxnLst/>
              <a:rect l="l" t="t" r="r" b="b"/>
              <a:pathLst>
                <a:path w="1079" h="5826" extrusionOk="0">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087" name="Google Shape;1087;p7"/>
          <p:cNvGrpSpPr/>
          <p:nvPr/>
        </p:nvGrpSpPr>
        <p:grpSpPr>
          <a:xfrm>
            <a:off x="8506368" y="1564091"/>
            <a:ext cx="637429" cy="1130622"/>
            <a:chOff x="6233393" y="2021291"/>
            <a:chExt cx="637429" cy="1130622"/>
          </a:xfrm>
        </p:grpSpPr>
        <p:sp>
          <p:nvSpPr>
            <p:cNvPr id="1088" name="Google Shape;1088;p7"/>
            <p:cNvSpPr/>
            <p:nvPr/>
          </p:nvSpPr>
          <p:spPr>
            <a:xfrm>
              <a:off x="6280325" y="2131997"/>
              <a:ext cx="590496" cy="900841"/>
            </a:xfrm>
            <a:custGeom>
              <a:avLst/>
              <a:gdLst/>
              <a:ahLst/>
              <a:cxnLst/>
              <a:rect l="l" t="t" r="r" b="b"/>
              <a:pathLst>
                <a:path w="11852" h="18081" extrusionOk="0">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89" name="Google Shape;1089;p7"/>
            <p:cNvSpPr/>
            <p:nvPr/>
          </p:nvSpPr>
          <p:spPr>
            <a:xfrm>
              <a:off x="6542043" y="3044546"/>
              <a:ext cx="65467" cy="46983"/>
            </a:xfrm>
            <a:custGeom>
              <a:avLst/>
              <a:gdLst/>
              <a:ahLst/>
              <a:cxnLst/>
              <a:rect l="l" t="t" r="r" b="b"/>
              <a:pathLst>
                <a:path w="1314" h="943" extrusionOk="0">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90" name="Google Shape;1090;p7"/>
            <p:cNvSpPr/>
            <p:nvPr/>
          </p:nvSpPr>
          <p:spPr>
            <a:xfrm>
              <a:off x="6292083" y="2138723"/>
              <a:ext cx="35274" cy="35274"/>
            </a:xfrm>
            <a:custGeom>
              <a:avLst/>
              <a:gdLst/>
              <a:ahLst/>
              <a:cxnLst/>
              <a:rect l="l" t="t" r="r" b="b"/>
              <a:pathLst>
                <a:path w="708" h="708" extrusionOk="0">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91" name="Google Shape;1091;p7"/>
            <p:cNvSpPr/>
            <p:nvPr/>
          </p:nvSpPr>
          <p:spPr>
            <a:xfrm>
              <a:off x="6538655" y="3066318"/>
              <a:ext cx="16840" cy="30242"/>
            </a:xfrm>
            <a:custGeom>
              <a:avLst/>
              <a:gdLst/>
              <a:ahLst/>
              <a:cxnLst/>
              <a:rect l="l" t="t" r="r" b="b"/>
              <a:pathLst>
                <a:path w="338" h="607" extrusionOk="0">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92" name="Google Shape;1092;p7"/>
            <p:cNvSpPr/>
            <p:nvPr/>
          </p:nvSpPr>
          <p:spPr>
            <a:xfrm>
              <a:off x="6421223" y="2091740"/>
              <a:ext cx="105773" cy="40306"/>
            </a:xfrm>
            <a:custGeom>
              <a:avLst/>
              <a:gdLst/>
              <a:ahLst/>
              <a:cxnLst/>
              <a:rect l="l" t="t" r="r" b="b"/>
              <a:pathLst>
                <a:path w="2123" h="809" extrusionOk="0">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93" name="Google Shape;1093;p7"/>
            <p:cNvSpPr/>
            <p:nvPr/>
          </p:nvSpPr>
          <p:spPr>
            <a:xfrm>
              <a:off x="6654393" y="2992531"/>
              <a:ext cx="152706" cy="80563"/>
            </a:xfrm>
            <a:custGeom>
              <a:avLst/>
              <a:gdLst/>
              <a:ahLst/>
              <a:cxnLst/>
              <a:rect l="l" t="t" r="r" b="b"/>
              <a:pathLst>
                <a:path w="3065" h="1617" extrusionOk="0">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94" name="Google Shape;1094;p7"/>
            <p:cNvSpPr/>
            <p:nvPr/>
          </p:nvSpPr>
          <p:spPr>
            <a:xfrm>
              <a:off x="6233393" y="2021291"/>
              <a:ext cx="637429" cy="1130622"/>
            </a:xfrm>
            <a:custGeom>
              <a:avLst/>
              <a:gdLst/>
              <a:ahLst/>
              <a:cxnLst/>
              <a:rect l="l" t="t" r="r" b="b"/>
              <a:pathLst>
                <a:path w="12794" h="22693" extrusionOk="0">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95" name="Google Shape;1095;p7"/>
            <p:cNvSpPr/>
            <p:nvPr/>
          </p:nvSpPr>
          <p:spPr>
            <a:xfrm>
              <a:off x="6609104" y="2068274"/>
              <a:ext cx="21872" cy="20178"/>
            </a:xfrm>
            <a:custGeom>
              <a:avLst/>
              <a:gdLst/>
              <a:ahLst/>
              <a:cxnLst/>
              <a:rect l="l" t="t" r="r" b="b"/>
              <a:pathLst>
                <a:path w="439" h="405" extrusionOk="0">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096" name="Google Shape;1096;p7"/>
          <p:cNvGrpSpPr/>
          <p:nvPr/>
        </p:nvGrpSpPr>
        <p:grpSpPr>
          <a:xfrm>
            <a:off x="7464679" y="3618202"/>
            <a:ext cx="1679118" cy="1534882"/>
            <a:chOff x="5191704" y="3618202"/>
            <a:chExt cx="1679118" cy="1534882"/>
          </a:xfrm>
        </p:grpSpPr>
        <p:sp>
          <p:nvSpPr>
            <p:cNvPr id="1097" name="Google Shape;1097;p7"/>
            <p:cNvSpPr/>
            <p:nvPr/>
          </p:nvSpPr>
          <p:spPr>
            <a:xfrm>
              <a:off x="6010287" y="4958477"/>
              <a:ext cx="610625" cy="194607"/>
            </a:xfrm>
            <a:custGeom>
              <a:avLst/>
              <a:gdLst/>
              <a:ahLst/>
              <a:cxnLst/>
              <a:rect l="l" t="t" r="r" b="b"/>
              <a:pathLst>
                <a:path w="12256" h="3906" extrusionOk="0">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98" name="Google Shape;1098;p7"/>
            <p:cNvSpPr/>
            <p:nvPr/>
          </p:nvSpPr>
          <p:spPr>
            <a:xfrm>
              <a:off x="5332602" y="4691777"/>
              <a:ext cx="114094" cy="107417"/>
            </a:xfrm>
            <a:custGeom>
              <a:avLst/>
              <a:gdLst/>
              <a:ahLst/>
              <a:cxnLst/>
              <a:rect l="l" t="t" r="r" b="b"/>
              <a:pathLst>
                <a:path w="2290" h="2156" extrusionOk="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99" name="Google Shape;1099;p7"/>
            <p:cNvSpPr/>
            <p:nvPr/>
          </p:nvSpPr>
          <p:spPr>
            <a:xfrm>
              <a:off x="5191704" y="4493833"/>
              <a:ext cx="781715" cy="659251"/>
            </a:xfrm>
            <a:custGeom>
              <a:avLst/>
              <a:gdLst/>
              <a:ahLst/>
              <a:cxnLst/>
              <a:rect l="l" t="t" r="r" b="b"/>
              <a:pathLst>
                <a:path w="15690" h="13232" extrusionOk="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00" name="Google Shape;1100;p7"/>
            <p:cNvSpPr/>
            <p:nvPr/>
          </p:nvSpPr>
          <p:spPr>
            <a:xfrm>
              <a:off x="6674521" y="5069183"/>
              <a:ext cx="196301" cy="83901"/>
            </a:xfrm>
            <a:custGeom>
              <a:avLst/>
              <a:gdLst/>
              <a:ahLst/>
              <a:cxnLst/>
              <a:rect l="l" t="t" r="r" b="b"/>
              <a:pathLst>
                <a:path w="3940" h="1684" extrusionOk="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01" name="Google Shape;1101;p7"/>
            <p:cNvSpPr/>
            <p:nvPr/>
          </p:nvSpPr>
          <p:spPr>
            <a:xfrm>
              <a:off x="5243718" y="4597812"/>
              <a:ext cx="45338" cy="43694"/>
            </a:xfrm>
            <a:custGeom>
              <a:avLst/>
              <a:gdLst/>
              <a:ahLst/>
              <a:cxnLst/>
              <a:rect l="l" t="t" r="r" b="b"/>
              <a:pathLst>
                <a:path w="910" h="877" extrusionOk="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02" name="Google Shape;1102;p7"/>
            <p:cNvSpPr/>
            <p:nvPr/>
          </p:nvSpPr>
          <p:spPr>
            <a:xfrm>
              <a:off x="5460098" y="4067751"/>
              <a:ext cx="1410724" cy="868954"/>
            </a:xfrm>
            <a:custGeom>
              <a:avLst/>
              <a:gdLst/>
              <a:ahLst/>
              <a:cxnLst/>
              <a:rect l="l" t="t" r="r" b="b"/>
              <a:pathLst>
                <a:path w="28315" h="17441" extrusionOk="0">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03" name="Google Shape;1103;p7"/>
            <p:cNvSpPr/>
            <p:nvPr/>
          </p:nvSpPr>
          <p:spPr>
            <a:xfrm>
              <a:off x="5518788" y="4151652"/>
              <a:ext cx="28548" cy="30242"/>
            </a:xfrm>
            <a:custGeom>
              <a:avLst/>
              <a:gdLst/>
              <a:ahLst/>
              <a:cxnLst/>
              <a:rect l="l" t="t" r="r" b="b"/>
              <a:pathLst>
                <a:path w="573" h="607" extrusionOk="0">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04" name="Google Shape;1104;p7"/>
            <p:cNvSpPr/>
            <p:nvPr/>
          </p:nvSpPr>
          <p:spPr>
            <a:xfrm>
              <a:off x="6605766" y="4480430"/>
              <a:ext cx="134222" cy="130884"/>
            </a:xfrm>
            <a:custGeom>
              <a:avLst/>
              <a:gdLst/>
              <a:ahLst/>
              <a:cxnLst/>
              <a:rect l="l" t="t" r="r" b="b"/>
              <a:pathLst>
                <a:path w="2694" h="2627" extrusionOk="0">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05" name="Google Shape;1105;p7"/>
            <p:cNvSpPr/>
            <p:nvPr/>
          </p:nvSpPr>
          <p:spPr>
            <a:xfrm>
              <a:off x="5567415" y="4250599"/>
              <a:ext cx="99047" cy="98997"/>
            </a:xfrm>
            <a:custGeom>
              <a:avLst/>
              <a:gdLst/>
              <a:ahLst/>
              <a:cxnLst/>
              <a:rect l="l" t="t" r="r" b="b"/>
              <a:pathLst>
                <a:path w="1988" h="1987" extrusionOk="0">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06" name="Google Shape;1106;p7"/>
            <p:cNvSpPr/>
            <p:nvPr/>
          </p:nvSpPr>
          <p:spPr>
            <a:xfrm>
              <a:off x="6531979" y="3618202"/>
              <a:ext cx="338843" cy="838762"/>
            </a:xfrm>
            <a:custGeom>
              <a:avLst/>
              <a:gdLst/>
              <a:ahLst/>
              <a:cxnLst/>
              <a:rect l="l" t="t" r="r" b="b"/>
              <a:pathLst>
                <a:path w="6801" h="16835" extrusionOk="0">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107" name="Google Shape;1107;p7"/>
          <p:cNvGrpSpPr/>
          <p:nvPr/>
        </p:nvGrpSpPr>
        <p:grpSpPr>
          <a:xfrm>
            <a:off x="7847220" y="3073038"/>
            <a:ext cx="598866" cy="595528"/>
            <a:chOff x="5944870" y="3341438"/>
            <a:chExt cx="598866" cy="595528"/>
          </a:xfrm>
        </p:grpSpPr>
        <p:sp>
          <p:nvSpPr>
            <p:cNvPr id="1108" name="Google Shape;1108;p7"/>
            <p:cNvSpPr/>
            <p:nvPr/>
          </p:nvSpPr>
          <p:spPr>
            <a:xfrm>
              <a:off x="5944870" y="3341438"/>
              <a:ext cx="593834" cy="583770"/>
            </a:xfrm>
            <a:custGeom>
              <a:avLst/>
              <a:gdLst/>
              <a:ahLst/>
              <a:cxnLst/>
              <a:rect l="l" t="t" r="r" b="b"/>
              <a:pathLst>
                <a:path w="11919" h="11717" extrusionOk="0">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09" name="Google Shape;1109;p7"/>
            <p:cNvSpPr/>
            <p:nvPr/>
          </p:nvSpPr>
          <p:spPr>
            <a:xfrm>
              <a:off x="6424611" y="3458870"/>
              <a:ext cx="119126" cy="478097"/>
            </a:xfrm>
            <a:custGeom>
              <a:avLst/>
              <a:gdLst/>
              <a:ahLst/>
              <a:cxnLst/>
              <a:rect l="l" t="t" r="r" b="b"/>
              <a:pathLst>
                <a:path w="2391" h="9596" extrusionOk="0">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110" name="Google Shape;1110;p7"/>
          <p:cNvGrpSpPr/>
          <p:nvPr/>
        </p:nvGrpSpPr>
        <p:grpSpPr>
          <a:xfrm>
            <a:off x="2204197" y="105666"/>
            <a:ext cx="546902" cy="236607"/>
            <a:chOff x="2204197" y="105666"/>
            <a:chExt cx="546902" cy="236607"/>
          </a:xfrm>
        </p:grpSpPr>
        <p:sp>
          <p:nvSpPr>
            <p:cNvPr id="1111" name="Google Shape;1111;p7"/>
            <p:cNvSpPr/>
            <p:nvPr/>
          </p:nvSpPr>
          <p:spPr>
            <a:xfrm>
              <a:off x="2242760" y="211340"/>
              <a:ext cx="33630" cy="20178"/>
            </a:xfrm>
            <a:custGeom>
              <a:avLst/>
              <a:gdLst/>
              <a:ahLst/>
              <a:cxnLst/>
              <a:rect l="l" t="t" r="r" b="b"/>
              <a:pathLst>
                <a:path w="675" h="405" extrusionOk="0">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12" name="Google Shape;1112;p7"/>
            <p:cNvSpPr/>
            <p:nvPr/>
          </p:nvSpPr>
          <p:spPr>
            <a:xfrm>
              <a:off x="2249486" y="176115"/>
              <a:ext cx="35274" cy="18534"/>
            </a:xfrm>
            <a:custGeom>
              <a:avLst/>
              <a:gdLst/>
              <a:ahLst/>
              <a:cxnLst/>
              <a:rect l="l" t="t" r="r" b="b"/>
              <a:pathLst>
                <a:path w="708" h="372" extrusionOk="0">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13" name="Google Shape;1113;p7"/>
            <p:cNvSpPr/>
            <p:nvPr/>
          </p:nvSpPr>
          <p:spPr>
            <a:xfrm>
              <a:off x="2204197" y="105666"/>
              <a:ext cx="546902" cy="236607"/>
            </a:xfrm>
            <a:custGeom>
              <a:avLst/>
              <a:gdLst/>
              <a:ahLst/>
              <a:cxnLst/>
              <a:rect l="l" t="t" r="r" b="b"/>
              <a:pathLst>
                <a:path w="10977" h="4749" extrusionOk="0">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14" name="Google Shape;1114;p7"/>
            <p:cNvSpPr/>
            <p:nvPr/>
          </p:nvSpPr>
          <p:spPr>
            <a:xfrm>
              <a:off x="2593361" y="174471"/>
              <a:ext cx="112449" cy="112400"/>
            </a:xfrm>
            <a:custGeom>
              <a:avLst/>
              <a:gdLst/>
              <a:ahLst/>
              <a:cxnLst/>
              <a:rect l="l" t="t" r="r" b="b"/>
              <a:pathLst>
                <a:path w="2257" h="2256" extrusionOk="0">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115" name="Google Shape;1115;p7"/>
          <p:cNvGrpSpPr/>
          <p:nvPr/>
        </p:nvGrpSpPr>
        <p:grpSpPr>
          <a:xfrm>
            <a:off x="50" y="-7"/>
            <a:ext cx="2049897" cy="773345"/>
            <a:chOff x="50" y="-7"/>
            <a:chExt cx="2049897" cy="773345"/>
          </a:xfrm>
        </p:grpSpPr>
        <p:sp>
          <p:nvSpPr>
            <p:cNvPr id="1116" name="Google Shape;1116;p7"/>
            <p:cNvSpPr/>
            <p:nvPr/>
          </p:nvSpPr>
          <p:spPr>
            <a:xfrm>
              <a:off x="1065205" y="176115"/>
              <a:ext cx="40306" cy="35274"/>
            </a:xfrm>
            <a:custGeom>
              <a:avLst/>
              <a:gdLst/>
              <a:ahLst/>
              <a:cxnLst/>
              <a:rect l="l" t="t" r="r" b="b"/>
              <a:pathLst>
                <a:path w="809" h="708" extrusionOk="0">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17" name="Google Shape;1117;p7"/>
            <p:cNvSpPr/>
            <p:nvPr/>
          </p:nvSpPr>
          <p:spPr>
            <a:xfrm>
              <a:off x="1021610" y="129182"/>
              <a:ext cx="125852" cy="119126"/>
            </a:xfrm>
            <a:custGeom>
              <a:avLst/>
              <a:gdLst/>
              <a:ahLst/>
              <a:cxnLst/>
              <a:rect l="l" t="t" r="r" b="b"/>
              <a:pathLst>
                <a:path w="2526" h="2391" extrusionOk="0">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18" name="Google Shape;1118;p7"/>
            <p:cNvSpPr/>
            <p:nvPr/>
          </p:nvSpPr>
          <p:spPr>
            <a:xfrm>
              <a:off x="1345357" y="164407"/>
              <a:ext cx="36968" cy="38612"/>
            </a:xfrm>
            <a:custGeom>
              <a:avLst/>
              <a:gdLst/>
              <a:ahLst/>
              <a:cxnLst/>
              <a:rect l="l" t="t" r="r" b="b"/>
              <a:pathLst>
                <a:path w="742" h="775" extrusionOk="0">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19" name="Google Shape;1119;p7"/>
            <p:cNvSpPr/>
            <p:nvPr/>
          </p:nvSpPr>
          <p:spPr>
            <a:xfrm>
              <a:off x="1081995" y="-7"/>
              <a:ext cx="16840" cy="114143"/>
            </a:xfrm>
            <a:custGeom>
              <a:avLst/>
              <a:gdLst/>
              <a:ahLst/>
              <a:cxnLst/>
              <a:rect l="l" t="t" r="r" b="b"/>
              <a:pathLst>
                <a:path w="338" h="2291" extrusionOk="0">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20" name="Google Shape;1120;p7"/>
            <p:cNvSpPr/>
            <p:nvPr/>
          </p:nvSpPr>
          <p:spPr>
            <a:xfrm>
              <a:off x="1360453" y="-7"/>
              <a:ext cx="124158" cy="110755"/>
            </a:xfrm>
            <a:custGeom>
              <a:avLst/>
              <a:gdLst/>
              <a:ahLst/>
              <a:cxnLst/>
              <a:rect l="l" t="t" r="r" b="b"/>
              <a:pathLst>
                <a:path w="2492" h="2223" extrusionOk="0">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21" name="Google Shape;1121;p7"/>
            <p:cNvSpPr/>
            <p:nvPr/>
          </p:nvSpPr>
          <p:spPr>
            <a:xfrm>
              <a:off x="105723" y="-7"/>
              <a:ext cx="124207" cy="23566"/>
            </a:xfrm>
            <a:custGeom>
              <a:avLst/>
              <a:gdLst/>
              <a:ahLst/>
              <a:cxnLst/>
              <a:rect l="l" t="t" r="r" b="b"/>
              <a:pathLst>
                <a:path w="2493" h="473" extrusionOk="0">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22" name="Google Shape;1122;p7"/>
            <p:cNvSpPr/>
            <p:nvPr/>
          </p:nvSpPr>
          <p:spPr>
            <a:xfrm>
              <a:off x="1311826" y="119118"/>
              <a:ext cx="115787" cy="119126"/>
            </a:xfrm>
            <a:custGeom>
              <a:avLst/>
              <a:gdLst/>
              <a:ahLst/>
              <a:cxnLst/>
              <a:rect l="l" t="t" r="r" b="b"/>
              <a:pathLst>
                <a:path w="2324" h="2391" extrusionOk="0">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23" name="Google Shape;1123;p7"/>
            <p:cNvSpPr/>
            <p:nvPr/>
          </p:nvSpPr>
          <p:spPr>
            <a:xfrm>
              <a:off x="1276602" y="52007"/>
              <a:ext cx="30242" cy="33580"/>
            </a:xfrm>
            <a:custGeom>
              <a:avLst/>
              <a:gdLst/>
              <a:ahLst/>
              <a:cxnLst/>
              <a:rect l="l" t="t" r="r" b="b"/>
              <a:pathLst>
                <a:path w="607" h="674" extrusionOk="0">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24" name="Google Shape;1124;p7"/>
            <p:cNvSpPr/>
            <p:nvPr/>
          </p:nvSpPr>
          <p:spPr>
            <a:xfrm>
              <a:off x="1090365" y="-7"/>
              <a:ext cx="115837" cy="112449"/>
            </a:xfrm>
            <a:custGeom>
              <a:avLst/>
              <a:gdLst/>
              <a:ahLst/>
              <a:cxnLst/>
              <a:rect l="l" t="t" r="r" b="b"/>
              <a:pathLst>
                <a:path w="2325" h="2257" extrusionOk="0">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25" name="Google Shape;1125;p7"/>
            <p:cNvSpPr/>
            <p:nvPr/>
          </p:nvSpPr>
          <p:spPr>
            <a:xfrm>
              <a:off x="1219555" y="-7"/>
              <a:ext cx="16840" cy="104079"/>
            </a:xfrm>
            <a:custGeom>
              <a:avLst/>
              <a:gdLst/>
              <a:ahLst/>
              <a:cxnLst/>
              <a:rect l="l" t="t" r="r" b="b"/>
              <a:pathLst>
                <a:path w="338" h="2089" extrusionOk="0">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26" name="Google Shape;1126;p7"/>
            <p:cNvSpPr/>
            <p:nvPr/>
          </p:nvSpPr>
          <p:spPr>
            <a:xfrm>
              <a:off x="1501351" y="-7"/>
              <a:ext cx="124207" cy="94015"/>
            </a:xfrm>
            <a:custGeom>
              <a:avLst/>
              <a:gdLst/>
              <a:ahLst/>
              <a:cxnLst/>
              <a:rect l="l" t="t" r="r" b="b"/>
              <a:pathLst>
                <a:path w="2493" h="1887" extrusionOk="0">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27" name="Google Shape;1127;p7"/>
            <p:cNvSpPr/>
            <p:nvPr/>
          </p:nvSpPr>
          <p:spPr>
            <a:xfrm>
              <a:off x="800199" y="3380"/>
              <a:ext cx="125852" cy="117432"/>
            </a:xfrm>
            <a:custGeom>
              <a:avLst/>
              <a:gdLst/>
              <a:ahLst/>
              <a:cxnLst/>
              <a:rect l="l" t="t" r="r" b="b"/>
              <a:pathLst>
                <a:path w="2526" h="2357" extrusionOk="0">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28" name="Google Shape;1128;p7"/>
            <p:cNvSpPr/>
            <p:nvPr/>
          </p:nvSpPr>
          <p:spPr>
            <a:xfrm>
              <a:off x="993112" y="63765"/>
              <a:ext cx="21822" cy="35274"/>
            </a:xfrm>
            <a:custGeom>
              <a:avLst/>
              <a:gdLst/>
              <a:ahLst/>
              <a:cxnLst/>
              <a:rect l="l" t="t" r="r" b="b"/>
              <a:pathLst>
                <a:path w="438" h="708" extrusionOk="0">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29" name="Google Shape;1129;p7"/>
            <p:cNvSpPr/>
            <p:nvPr/>
          </p:nvSpPr>
          <p:spPr>
            <a:xfrm>
              <a:off x="853858" y="70442"/>
              <a:ext cx="28598" cy="35274"/>
            </a:xfrm>
            <a:custGeom>
              <a:avLst/>
              <a:gdLst/>
              <a:ahLst/>
              <a:cxnLst/>
              <a:rect l="l" t="t" r="r" b="b"/>
              <a:pathLst>
                <a:path w="574" h="708" extrusionOk="0">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30" name="Google Shape;1130;p7"/>
            <p:cNvSpPr/>
            <p:nvPr/>
          </p:nvSpPr>
          <p:spPr>
            <a:xfrm>
              <a:off x="560304" y="-7"/>
              <a:ext cx="20178" cy="50"/>
            </a:xfrm>
            <a:custGeom>
              <a:avLst/>
              <a:gdLst/>
              <a:ahLst/>
              <a:cxnLst/>
              <a:rect l="l" t="t" r="r" b="b"/>
              <a:pathLst>
                <a:path w="405" h="1" extrusionOk="0">
                  <a:moveTo>
                    <a:pt x="405" y="1"/>
                  </a:moveTo>
                  <a:lnTo>
                    <a:pt x="1" y="1"/>
                  </a:lnTo>
                  <a:lnTo>
                    <a:pt x="1" y="1"/>
                  </a:lnTo>
                  <a:lnTo>
                    <a:pt x="405" y="1"/>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31" name="Google Shape;1131;p7"/>
            <p:cNvSpPr/>
            <p:nvPr/>
          </p:nvSpPr>
          <p:spPr>
            <a:xfrm>
              <a:off x="382537" y="25153"/>
              <a:ext cx="15146" cy="117481"/>
            </a:xfrm>
            <a:custGeom>
              <a:avLst/>
              <a:gdLst/>
              <a:ahLst/>
              <a:cxnLst/>
              <a:rect l="l" t="t" r="r" b="b"/>
              <a:pathLst>
                <a:path w="304" h="2358" extrusionOk="0">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32" name="Google Shape;1132;p7"/>
            <p:cNvSpPr/>
            <p:nvPr/>
          </p:nvSpPr>
          <p:spPr>
            <a:xfrm>
              <a:off x="1137348" y="58733"/>
              <a:ext cx="25210" cy="38612"/>
            </a:xfrm>
            <a:custGeom>
              <a:avLst/>
              <a:gdLst/>
              <a:ahLst/>
              <a:cxnLst/>
              <a:rect l="l" t="t" r="r" b="b"/>
              <a:pathLst>
                <a:path w="506" h="775" extrusionOk="0">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33" name="Google Shape;1133;p7"/>
            <p:cNvSpPr/>
            <p:nvPr/>
          </p:nvSpPr>
          <p:spPr>
            <a:xfrm>
              <a:off x="409342" y="-7"/>
              <a:ext cx="112449" cy="8470"/>
            </a:xfrm>
            <a:custGeom>
              <a:avLst/>
              <a:gdLst/>
              <a:ahLst/>
              <a:cxnLst/>
              <a:rect l="l" t="t" r="r" b="b"/>
              <a:pathLst>
                <a:path w="2257" h="170" extrusionOk="0">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34" name="Google Shape;1134;p7"/>
            <p:cNvSpPr/>
            <p:nvPr/>
          </p:nvSpPr>
          <p:spPr>
            <a:xfrm>
              <a:off x="660945" y="5025"/>
              <a:ext cx="124207" cy="134272"/>
            </a:xfrm>
            <a:custGeom>
              <a:avLst/>
              <a:gdLst/>
              <a:ahLst/>
              <a:cxnLst/>
              <a:rect l="l" t="t" r="r" b="b"/>
              <a:pathLst>
                <a:path w="2493" h="2695" extrusionOk="0">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35" name="Google Shape;1135;p7"/>
            <p:cNvSpPr/>
            <p:nvPr/>
          </p:nvSpPr>
          <p:spPr>
            <a:xfrm>
              <a:off x="432858" y="75474"/>
              <a:ext cx="35274" cy="52065"/>
            </a:xfrm>
            <a:custGeom>
              <a:avLst/>
              <a:gdLst/>
              <a:ahLst/>
              <a:cxnLst/>
              <a:rect l="l" t="t" r="r" b="b"/>
              <a:pathLst>
                <a:path w="708" h="1045" extrusionOk="0">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36" name="Google Shape;1136;p7"/>
            <p:cNvSpPr/>
            <p:nvPr/>
          </p:nvSpPr>
          <p:spPr>
            <a:xfrm>
              <a:off x="390907" y="20121"/>
              <a:ext cx="115787" cy="120820"/>
            </a:xfrm>
            <a:custGeom>
              <a:avLst/>
              <a:gdLst/>
              <a:ahLst/>
              <a:cxnLst/>
              <a:rect l="l" t="t" r="r" b="b"/>
              <a:pathLst>
                <a:path w="2324" h="2425" extrusionOk="0">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37" name="Google Shape;1137;p7"/>
            <p:cNvSpPr/>
            <p:nvPr/>
          </p:nvSpPr>
          <p:spPr>
            <a:xfrm>
              <a:off x="540176" y="-7"/>
              <a:ext cx="8470" cy="1744"/>
            </a:xfrm>
            <a:custGeom>
              <a:avLst/>
              <a:gdLst/>
              <a:ahLst/>
              <a:cxnLst/>
              <a:rect l="l" t="t" r="r" b="b"/>
              <a:pathLst>
                <a:path w="170" h="35" extrusionOk="0">
                  <a:moveTo>
                    <a:pt x="1" y="1"/>
                  </a:moveTo>
                  <a:lnTo>
                    <a:pt x="35" y="34"/>
                  </a:lnTo>
                  <a:lnTo>
                    <a:pt x="136"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38" name="Google Shape;1138;p7"/>
            <p:cNvSpPr/>
            <p:nvPr/>
          </p:nvSpPr>
          <p:spPr>
            <a:xfrm>
              <a:off x="882406" y="130826"/>
              <a:ext cx="124158" cy="134272"/>
            </a:xfrm>
            <a:custGeom>
              <a:avLst/>
              <a:gdLst/>
              <a:ahLst/>
              <a:cxnLst/>
              <a:rect l="l" t="t" r="r" b="b"/>
              <a:pathLst>
                <a:path w="2492" h="2695" extrusionOk="0">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39" name="Google Shape;1139;p7"/>
            <p:cNvSpPr/>
            <p:nvPr/>
          </p:nvSpPr>
          <p:spPr>
            <a:xfrm>
              <a:off x="885744" y="276757"/>
              <a:ext cx="13452" cy="115837"/>
            </a:xfrm>
            <a:custGeom>
              <a:avLst/>
              <a:gdLst/>
              <a:ahLst/>
              <a:cxnLst/>
              <a:rect l="l" t="t" r="r" b="b"/>
              <a:pathLst>
                <a:path w="270" h="2325" extrusionOk="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40" name="Google Shape;1140;p7"/>
            <p:cNvSpPr/>
            <p:nvPr/>
          </p:nvSpPr>
          <p:spPr>
            <a:xfrm>
              <a:off x="934371" y="181147"/>
              <a:ext cx="30242" cy="35274"/>
            </a:xfrm>
            <a:custGeom>
              <a:avLst/>
              <a:gdLst/>
              <a:ahLst/>
              <a:cxnLst/>
              <a:rect l="l" t="t" r="r" b="b"/>
              <a:pathLst>
                <a:path w="607" h="708" extrusionOk="0">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41" name="Google Shape;1141;p7"/>
            <p:cNvSpPr/>
            <p:nvPr/>
          </p:nvSpPr>
          <p:spPr>
            <a:xfrm>
              <a:off x="941097" y="-7"/>
              <a:ext cx="127546" cy="117481"/>
            </a:xfrm>
            <a:custGeom>
              <a:avLst/>
              <a:gdLst/>
              <a:ahLst/>
              <a:cxnLst/>
              <a:rect l="l" t="t" r="r" b="b"/>
              <a:pathLst>
                <a:path w="2560" h="2358" extrusionOk="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42" name="Google Shape;1142;p7"/>
            <p:cNvSpPr/>
            <p:nvPr/>
          </p:nvSpPr>
          <p:spPr>
            <a:xfrm>
              <a:off x="1412468" y="48669"/>
              <a:ext cx="30242" cy="35274"/>
            </a:xfrm>
            <a:custGeom>
              <a:avLst/>
              <a:gdLst/>
              <a:ahLst/>
              <a:cxnLst/>
              <a:rect l="l" t="t" r="r" b="b"/>
              <a:pathLst>
                <a:path w="607" h="708" extrusionOk="0">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43" name="Google Shape;1143;p7"/>
            <p:cNvSpPr/>
            <p:nvPr/>
          </p:nvSpPr>
          <p:spPr>
            <a:xfrm>
              <a:off x="654269" y="189567"/>
              <a:ext cx="28548" cy="41951"/>
            </a:xfrm>
            <a:custGeom>
              <a:avLst/>
              <a:gdLst/>
              <a:ahLst/>
              <a:cxnLst/>
              <a:rect l="l" t="t" r="r" b="b"/>
              <a:pathLst>
                <a:path w="573" h="842" extrusionOk="0">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44" name="Google Shape;1144;p7"/>
            <p:cNvSpPr/>
            <p:nvPr/>
          </p:nvSpPr>
          <p:spPr>
            <a:xfrm>
              <a:off x="610625" y="147617"/>
              <a:ext cx="117481" cy="119126"/>
            </a:xfrm>
            <a:custGeom>
              <a:avLst/>
              <a:gdLst/>
              <a:ahLst/>
              <a:cxnLst/>
              <a:rect l="l" t="t" r="r" b="b"/>
              <a:pathLst>
                <a:path w="2358" h="2391" extrusionOk="0">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45" name="Google Shape;1145;p7"/>
            <p:cNvSpPr/>
            <p:nvPr/>
          </p:nvSpPr>
          <p:spPr>
            <a:xfrm>
              <a:off x="786797" y="186179"/>
              <a:ext cx="41951" cy="36968"/>
            </a:xfrm>
            <a:custGeom>
              <a:avLst/>
              <a:gdLst/>
              <a:ahLst/>
              <a:cxnLst/>
              <a:rect l="l" t="t" r="r" b="b"/>
              <a:pathLst>
                <a:path w="842" h="742" extrusionOk="0">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46" name="Google Shape;1146;p7"/>
            <p:cNvSpPr/>
            <p:nvPr/>
          </p:nvSpPr>
          <p:spPr>
            <a:xfrm>
              <a:off x="709622" y="72136"/>
              <a:ext cx="35274" cy="48677"/>
            </a:xfrm>
            <a:custGeom>
              <a:avLst/>
              <a:gdLst/>
              <a:ahLst/>
              <a:cxnLst/>
              <a:rect l="l" t="t" r="r" b="b"/>
              <a:pathLst>
                <a:path w="708" h="977" extrusionOk="0">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47" name="Google Shape;1147;p7"/>
            <p:cNvSpPr/>
            <p:nvPr/>
          </p:nvSpPr>
          <p:spPr>
            <a:xfrm>
              <a:off x="741508" y="140891"/>
              <a:ext cx="127496" cy="120820"/>
            </a:xfrm>
            <a:custGeom>
              <a:avLst/>
              <a:gdLst/>
              <a:ahLst/>
              <a:cxnLst/>
              <a:rect l="l" t="t" r="r" b="b"/>
              <a:pathLst>
                <a:path w="2559" h="2425" extrusionOk="0">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48" name="Google Shape;1148;p7"/>
            <p:cNvSpPr/>
            <p:nvPr/>
          </p:nvSpPr>
          <p:spPr>
            <a:xfrm>
              <a:off x="211397" y="296885"/>
              <a:ext cx="130884" cy="120869"/>
            </a:xfrm>
            <a:custGeom>
              <a:avLst/>
              <a:gdLst/>
              <a:ahLst/>
              <a:cxnLst/>
              <a:rect l="l" t="t" r="r" b="b"/>
              <a:pathLst>
                <a:path w="2627" h="2426" extrusionOk="0">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49" name="Google Shape;1149;p7"/>
            <p:cNvSpPr/>
            <p:nvPr/>
          </p:nvSpPr>
          <p:spPr>
            <a:xfrm>
              <a:off x="1734520" y="504894"/>
              <a:ext cx="122514" cy="147674"/>
            </a:xfrm>
            <a:custGeom>
              <a:avLst/>
              <a:gdLst/>
              <a:ahLst/>
              <a:cxnLst/>
              <a:rect l="l" t="t" r="r" b="b"/>
              <a:pathLst>
                <a:path w="2459" h="2964" extrusionOk="0">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50" name="Google Shape;1150;p7"/>
            <p:cNvSpPr/>
            <p:nvPr/>
          </p:nvSpPr>
          <p:spPr>
            <a:xfrm>
              <a:off x="1873725" y="566973"/>
              <a:ext cx="127546" cy="80563"/>
            </a:xfrm>
            <a:custGeom>
              <a:avLst/>
              <a:gdLst/>
              <a:ahLst/>
              <a:cxnLst/>
              <a:rect l="l" t="t" r="r" b="b"/>
              <a:pathLst>
                <a:path w="2560" h="1617" extrusionOk="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51" name="Google Shape;1151;p7"/>
            <p:cNvSpPr/>
            <p:nvPr/>
          </p:nvSpPr>
          <p:spPr>
            <a:xfrm>
              <a:off x="1924045" y="590439"/>
              <a:ext cx="26904" cy="36968"/>
            </a:xfrm>
            <a:custGeom>
              <a:avLst/>
              <a:gdLst/>
              <a:ahLst/>
              <a:cxnLst/>
              <a:rect l="l" t="t" r="r" b="b"/>
              <a:pathLst>
                <a:path w="540" h="742" extrusionOk="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52" name="Google Shape;1152;p7"/>
            <p:cNvSpPr/>
            <p:nvPr/>
          </p:nvSpPr>
          <p:spPr>
            <a:xfrm>
              <a:off x="1776471" y="528410"/>
              <a:ext cx="43645" cy="28548"/>
            </a:xfrm>
            <a:custGeom>
              <a:avLst/>
              <a:gdLst/>
              <a:ahLst/>
              <a:cxnLst/>
              <a:rect l="l" t="t" r="r" b="b"/>
              <a:pathLst>
                <a:path w="876" h="573" extrusionOk="0">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53" name="Google Shape;1153;p7"/>
            <p:cNvSpPr/>
            <p:nvPr/>
          </p:nvSpPr>
          <p:spPr>
            <a:xfrm>
              <a:off x="1689232" y="358964"/>
              <a:ext cx="303668" cy="140948"/>
            </a:xfrm>
            <a:custGeom>
              <a:avLst/>
              <a:gdLst/>
              <a:ahLst/>
              <a:cxnLst/>
              <a:rect l="l" t="t" r="r" b="b"/>
              <a:pathLst>
                <a:path w="6095" h="2829" extrusionOk="0">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54" name="Google Shape;1154;p7"/>
            <p:cNvSpPr/>
            <p:nvPr/>
          </p:nvSpPr>
          <p:spPr>
            <a:xfrm>
              <a:off x="120820" y="568667"/>
              <a:ext cx="124207" cy="154350"/>
            </a:xfrm>
            <a:custGeom>
              <a:avLst/>
              <a:gdLst/>
              <a:ahLst/>
              <a:cxnLst/>
              <a:rect l="l" t="t" r="r" b="b"/>
              <a:pathLst>
                <a:path w="2493" h="3098" extrusionOk="0">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55" name="Google Shape;1155;p7"/>
            <p:cNvSpPr/>
            <p:nvPr/>
          </p:nvSpPr>
          <p:spPr>
            <a:xfrm>
              <a:off x="1274908" y="519990"/>
              <a:ext cx="159382" cy="144336"/>
            </a:xfrm>
            <a:custGeom>
              <a:avLst/>
              <a:gdLst/>
              <a:ahLst/>
              <a:cxnLst/>
              <a:rect l="l" t="t" r="r" b="b"/>
              <a:pathLst>
                <a:path w="3199" h="2897" extrusionOk="0">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56" name="Google Shape;1156;p7"/>
            <p:cNvSpPr/>
            <p:nvPr/>
          </p:nvSpPr>
          <p:spPr>
            <a:xfrm>
              <a:off x="402665" y="555214"/>
              <a:ext cx="171140" cy="149368"/>
            </a:xfrm>
            <a:custGeom>
              <a:avLst/>
              <a:gdLst/>
              <a:ahLst/>
              <a:cxnLst/>
              <a:rect l="l" t="t" r="r" b="b"/>
              <a:pathLst>
                <a:path w="3435" h="2998" extrusionOk="0">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57" name="Google Shape;1157;p7"/>
            <p:cNvSpPr/>
            <p:nvPr/>
          </p:nvSpPr>
          <p:spPr>
            <a:xfrm>
              <a:off x="1890515" y="21815"/>
              <a:ext cx="55403" cy="40306"/>
            </a:xfrm>
            <a:custGeom>
              <a:avLst/>
              <a:gdLst/>
              <a:ahLst/>
              <a:cxnLst/>
              <a:rect l="l" t="t" r="r" b="b"/>
              <a:pathLst>
                <a:path w="1112" h="809" extrusionOk="0">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58" name="Google Shape;1158;p7"/>
            <p:cNvSpPr/>
            <p:nvPr/>
          </p:nvSpPr>
          <p:spPr>
            <a:xfrm>
              <a:off x="390907" y="-7"/>
              <a:ext cx="10114" cy="11808"/>
            </a:xfrm>
            <a:custGeom>
              <a:avLst/>
              <a:gdLst/>
              <a:ahLst/>
              <a:cxnLst/>
              <a:rect l="l" t="t" r="r" b="b"/>
              <a:pathLst>
                <a:path w="203" h="237" extrusionOk="0">
                  <a:moveTo>
                    <a:pt x="0" y="1"/>
                  </a:moveTo>
                  <a:lnTo>
                    <a:pt x="0" y="135"/>
                  </a:lnTo>
                  <a:lnTo>
                    <a:pt x="34" y="203"/>
                  </a:lnTo>
                  <a:lnTo>
                    <a:pt x="101" y="236"/>
                  </a:lnTo>
                  <a:lnTo>
                    <a:pt x="169" y="203"/>
                  </a:lnTo>
                  <a:lnTo>
                    <a:pt x="202" y="13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59" name="Google Shape;1159;p7"/>
            <p:cNvSpPr/>
            <p:nvPr/>
          </p:nvSpPr>
          <p:spPr>
            <a:xfrm>
              <a:off x="853858" y="404252"/>
              <a:ext cx="124207" cy="134272"/>
            </a:xfrm>
            <a:custGeom>
              <a:avLst/>
              <a:gdLst/>
              <a:ahLst/>
              <a:cxnLst/>
              <a:rect l="l" t="t" r="r" b="b"/>
              <a:pathLst>
                <a:path w="2493" h="2695" extrusionOk="0">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60" name="Google Shape;1160;p7"/>
            <p:cNvSpPr/>
            <p:nvPr/>
          </p:nvSpPr>
          <p:spPr>
            <a:xfrm>
              <a:off x="1333599" y="248258"/>
              <a:ext cx="127546" cy="125852"/>
            </a:xfrm>
            <a:custGeom>
              <a:avLst/>
              <a:gdLst/>
              <a:ahLst/>
              <a:cxnLst/>
              <a:rect l="l" t="t" r="r" b="b"/>
              <a:pathLst>
                <a:path w="2560" h="2526" extrusionOk="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61" name="Google Shape;1161;p7"/>
            <p:cNvSpPr/>
            <p:nvPr/>
          </p:nvSpPr>
          <p:spPr>
            <a:xfrm>
              <a:off x="712960" y="414316"/>
              <a:ext cx="127546" cy="119175"/>
            </a:xfrm>
            <a:custGeom>
              <a:avLst/>
              <a:gdLst/>
              <a:ahLst/>
              <a:cxnLst/>
              <a:rect l="l" t="t" r="r" b="b"/>
              <a:pathLst>
                <a:path w="2560" h="2392" extrusionOk="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62" name="Google Shape;1162;p7"/>
            <p:cNvSpPr/>
            <p:nvPr/>
          </p:nvSpPr>
          <p:spPr>
            <a:xfrm>
              <a:off x="1162508" y="122456"/>
              <a:ext cx="127546" cy="120820"/>
            </a:xfrm>
            <a:custGeom>
              <a:avLst/>
              <a:gdLst/>
              <a:ahLst/>
              <a:cxnLst/>
              <a:rect l="l" t="t" r="r" b="b"/>
              <a:pathLst>
                <a:path w="2560" h="2425" extrusionOk="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63" name="Google Shape;1163;p7"/>
            <p:cNvSpPr/>
            <p:nvPr/>
          </p:nvSpPr>
          <p:spPr>
            <a:xfrm>
              <a:off x="1387307" y="296885"/>
              <a:ext cx="35274" cy="42000"/>
            </a:xfrm>
            <a:custGeom>
              <a:avLst/>
              <a:gdLst/>
              <a:ahLst/>
              <a:cxnLst/>
              <a:rect l="l" t="t" r="r" b="b"/>
              <a:pathLst>
                <a:path w="708" h="843" extrusionOk="0">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64" name="Google Shape;1164;p7"/>
            <p:cNvSpPr/>
            <p:nvPr/>
          </p:nvSpPr>
          <p:spPr>
            <a:xfrm>
              <a:off x="895809" y="444509"/>
              <a:ext cx="36968" cy="45338"/>
            </a:xfrm>
            <a:custGeom>
              <a:avLst/>
              <a:gdLst/>
              <a:ahLst/>
              <a:cxnLst/>
              <a:rect l="l" t="t" r="r" b="b"/>
              <a:pathLst>
                <a:path w="742" h="910" extrusionOk="0">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65" name="Google Shape;1165;p7"/>
            <p:cNvSpPr/>
            <p:nvPr/>
          </p:nvSpPr>
          <p:spPr>
            <a:xfrm>
              <a:off x="583820" y="419349"/>
              <a:ext cx="115787" cy="119175"/>
            </a:xfrm>
            <a:custGeom>
              <a:avLst/>
              <a:gdLst/>
              <a:ahLst/>
              <a:cxnLst/>
              <a:rect l="l" t="t" r="r" b="b"/>
              <a:pathLst>
                <a:path w="2324" h="2392" extrusionOk="0">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66" name="Google Shape;1166;p7"/>
            <p:cNvSpPr/>
            <p:nvPr/>
          </p:nvSpPr>
          <p:spPr>
            <a:xfrm>
              <a:off x="761637" y="452929"/>
              <a:ext cx="36918" cy="31886"/>
            </a:xfrm>
            <a:custGeom>
              <a:avLst/>
              <a:gdLst/>
              <a:ahLst/>
              <a:cxnLst/>
              <a:rect l="l" t="t" r="r" b="b"/>
              <a:pathLst>
                <a:path w="741" h="640" extrusionOk="0">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67" name="Google Shape;1167;p7"/>
            <p:cNvSpPr/>
            <p:nvPr/>
          </p:nvSpPr>
          <p:spPr>
            <a:xfrm>
              <a:off x="434502" y="422736"/>
              <a:ext cx="127546" cy="120820"/>
            </a:xfrm>
            <a:custGeom>
              <a:avLst/>
              <a:gdLst/>
              <a:ahLst/>
              <a:cxnLst/>
              <a:rect l="l" t="t" r="r" b="b"/>
              <a:pathLst>
                <a:path w="2560" h="2425" extrusionOk="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68" name="Google Shape;1168;p7"/>
            <p:cNvSpPr/>
            <p:nvPr/>
          </p:nvSpPr>
          <p:spPr>
            <a:xfrm>
              <a:off x="624077" y="461299"/>
              <a:ext cx="30242" cy="30242"/>
            </a:xfrm>
            <a:custGeom>
              <a:avLst/>
              <a:gdLst/>
              <a:ahLst/>
              <a:cxnLst/>
              <a:rect l="l" t="t" r="r" b="b"/>
              <a:pathLst>
                <a:path w="607" h="607" extrusionOk="0">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69" name="Google Shape;1169;p7"/>
            <p:cNvSpPr/>
            <p:nvPr/>
          </p:nvSpPr>
          <p:spPr>
            <a:xfrm>
              <a:off x="1476191" y="246564"/>
              <a:ext cx="110755" cy="122514"/>
            </a:xfrm>
            <a:custGeom>
              <a:avLst/>
              <a:gdLst/>
              <a:ahLst/>
              <a:cxnLst/>
              <a:rect l="l" t="t" r="r" b="b"/>
              <a:pathLst>
                <a:path w="2223" h="2459" extrusionOk="0">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70" name="Google Shape;1170;p7"/>
            <p:cNvSpPr/>
            <p:nvPr/>
          </p:nvSpPr>
          <p:spPr>
            <a:xfrm>
              <a:off x="1856984" y="93958"/>
              <a:ext cx="135916" cy="253347"/>
            </a:xfrm>
            <a:custGeom>
              <a:avLst/>
              <a:gdLst/>
              <a:ahLst/>
              <a:cxnLst/>
              <a:rect l="l" t="t" r="r" b="b"/>
              <a:pathLst>
                <a:path w="2728" h="5085" extrusionOk="0">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71" name="Google Shape;1171;p7"/>
            <p:cNvSpPr/>
            <p:nvPr/>
          </p:nvSpPr>
          <p:spPr>
            <a:xfrm>
              <a:off x="1756343" y="234856"/>
              <a:ext cx="122464" cy="120820"/>
            </a:xfrm>
            <a:custGeom>
              <a:avLst/>
              <a:gdLst/>
              <a:ahLst/>
              <a:cxnLst/>
              <a:rect l="l" t="t" r="r" b="b"/>
              <a:pathLst>
                <a:path w="2458" h="2425" extrusionOk="0">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72" name="Google Shape;1172;p7"/>
            <p:cNvSpPr/>
            <p:nvPr/>
          </p:nvSpPr>
          <p:spPr>
            <a:xfrm>
              <a:off x="1640605" y="-7"/>
              <a:ext cx="129190" cy="88983"/>
            </a:xfrm>
            <a:custGeom>
              <a:avLst/>
              <a:gdLst/>
              <a:ahLst/>
              <a:cxnLst/>
              <a:rect l="l" t="t" r="r" b="b"/>
              <a:pathLst>
                <a:path w="2593" h="1786" extrusionOk="0">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73" name="Google Shape;1173;p7"/>
            <p:cNvSpPr/>
            <p:nvPr/>
          </p:nvSpPr>
          <p:spPr>
            <a:xfrm>
              <a:off x="1910643" y="162713"/>
              <a:ext cx="52065" cy="45338"/>
            </a:xfrm>
            <a:custGeom>
              <a:avLst/>
              <a:gdLst/>
              <a:ahLst/>
              <a:cxnLst/>
              <a:rect l="l" t="t" r="r" b="b"/>
              <a:pathLst>
                <a:path w="1045" h="910" extrusionOk="0">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74" name="Google Shape;1174;p7"/>
            <p:cNvSpPr/>
            <p:nvPr/>
          </p:nvSpPr>
          <p:spPr>
            <a:xfrm>
              <a:off x="1721118" y="100634"/>
              <a:ext cx="125852" cy="119175"/>
            </a:xfrm>
            <a:custGeom>
              <a:avLst/>
              <a:gdLst/>
              <a:ahLst/>
              <a:cxnLst/>
              <a:rect l="l" t="t" r="r" b="b"/>
              <a:pathLst>
                <a:path w="2526" h="2392" extrusionOk="0">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75" name="Google Shape;1175;p7"/>
            <p:cNvSpPr/>
            <p:nvPr/>
          </p:nvSpPr>
          <p:spPr>
            <a:xfrm>
              <a:off x="1581864" y="102328"/>
              <a:ext cx="124207" cy="135916"/>
            </a:xfrm>
            <a:custGeom>
              <a:avLst/>
              <a:gdLst/>
              <a:ahLst/>
              <a:cxnLst/>
              <a:rect l="l" t="t" r="r" b="b"/>
              <a:pathLst>
                <a:path w="2493" h="2728" extrusionOk="0">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76" name="Google Shape;1176;p7"/>
            <p:cNvSpPr/>
            <p:nvPr/>
          </p:nvSpPr>
          <p:spPr>
            <a:xfrm>
              <a:off x="1612057" y="239888"/>
              <a:ext cx="129240" cy="120820"/>
            </a:xfrm>
            <a:custGeom>
              <a:avLst/>
              <a:gdLst/>
              <a:ahLst/>
              <a:cxnLst/>
              <a:rect l="l" t="t" r="r" b="b"/>
              <a:pathLst>
                <a:path w="2594" h="2425" extrusionOk="0">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77" name="Google Shape;1177;p7"/>
            <p:cNvSpPr/>
            <p:nvPr/>
          </p:nvSpPr>
          <p:spPr>
            <a:xfrm>
              <a:off x="1781503" y="598859"/>
              <a:ext cx="43645" cy="25210"/>
            </a:xfrm>
            <a:custGeom>
              <a:avLst/>
              <a:gdLst/>
              <a:ahLst/>
              <a:cxnLst/>
              <a:rect l="l" t="t" r="r" b="b"/>
              <a:pathLst>
                <a:path w="876" h="506" extrusionOk="0">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78" name="Google Shape;1178;p7"/>
            <p:cNvSpPr/>
            <p:nvPr/>
          </p:nvSpPr>
          <p:spPr>
            <a:xfrm>
              <a:off x="1243022" y="303611"/>
              <a:ext cx="40306" cy="42000"/>
            </a:xfrm>
            <a:custGeom>
              <a:avLst/>
              <a:gdLst/>
              <a:ahLst/>
              <a:cxnLst/>
              <a:rect l="l" t="t" r="r" b="b"/>
              <a:pathLst>
                <a:path w="809" h="843" extrusionOk="0">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79" name="Google Shape;1179;p7"/>
            <p:cNvSpPr/>
            <p:nvPr/>
          </p:nvSpPr>
          <p:spPr>
            <a:xfrm>
              <a:off x="1196089" y="254984"/>
              <a:ext cx="124158" cy="130884"/>
            </a:xfrm>
            <a:custGeom>
              <a:avLst/>
              <a:gdLst/>
              <a:ahLst/>
              <a:cxnLst/>
              <a:rect l="l" t="t" r="r" b="b"/>
              <a:pathLst>
                <a:path w="2492" h="2627" extrusionOk="0">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80" name="Google Shape;1180;p7"/>
            <p:cNvSpPr/>
            <p:nvPr/>
          </p:nvSpPr>
          <p:spPr>
            <a:xfrm>
              <a:off x="1170928" y="436139"/>
              <a:ext cx="45338" cy="38612"/>
            </a:xfrm>
            <a:custGeom>
              <a:avLst/>
              <a:gdLst/>
              <a:ahLst/>
              <a:cxnLst/>
              <a:rect l="l" t="t" r="r" b="b"/>
              <a:pathLst>
                <a:path w="910" h="775" extrusionOk="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81" name="Google Shape;1181;p7"/>
            <p:cNvSpPr/>
            <p:nvPr/>
          </p:nvSpPr>
          <p:spPr>
            <a:xfrm>
              <a:off x="1412468" y="385818"/>
              <a:ext cx="127496" cy="119126"/>
            </a:xfrm>
            <a:custGeom>
              <a:avLst/>
              <a:gdLst/>
              <a:ahLst/>
              <a:cxnLst/>
              <a:rect l="l" t="t" r="r" b="b"/>
              <a:pathLst>
                <a:path w="2559" h="2391" extrusionOk="0">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82" name="Google Shape;1182;p7"/>
            <p:cNvSpPr/>
            <p:nvPr/>
          </p:nvSpPr>
          <p:spPr>
            <a:xfrm>
              <a:off x="1479529" y="155987"/>
              <a:ext cx="45338" cy="35274"/>
            </a:xfrm>
            <a:custGeom>
              <a:avLst/>
              <a:gdLst/>
              <a:ahLst/>
              <a:cxnLst/>
              <a:rect l="l" t="t" r="r" b="b"/>
              <a:pathLst>
                <a:path w="910" h="708" extrusionOk="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83" name="Google Shape;1183;p7"/>
            <p:cNvSpPr/>
            <p:nvPr/>
          </p:nvSpPr>
          <p:spPr>
            <a:xfrm>
              <a:off x="1442660" y="533442"/>
              <a:ext cx="11758" cy="130884"/>
            </a:xfrm>
            <a:custGeom>
              <a:avLst/>
              <a:gdLst/>
              <a:ahLst/>
              <a:cxnLst/>
              <a:rect l="l" t="t" r="r" b="b"/>
              <a:pathLst>
                <a:path w="236" h="2627" extrusionOk="0">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84" name="Google Shape;1184;p7"/>
            <p:cNvSpPr/>
            <p:nvPr/>
          </p:nvSpPr>
          <p:spPr>
            <a:xfrm>
              <a:off x="1647281" y="600503"/>
              <a:ext cx="21872" cy="33630"/>
            </a:xfrm>
            <a:custGeom>
              <a:avLst/>
              <a:gdLst/>
              <a:ahLst/>
              <a:cxnLst/>
              <a:rect l="l" t="t" r="r" b="b"/>
              <a:pathLst>
                <a:path w="439" h="675" extrusionOk="0">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85" name="Google Shape;1185;p7"/>
            <p:cNvSpPr/>
            <p:nvPr/>
          </p:nvSpPr>
          <p:spPr>
            <a:xfrm>
              <a:off x="1553366" y="375754"/>
              <a:ext cx="124158" cy="134222"/>
            </a:xfrm>
            <a:custGeom>
              <a:avLst/>
              <a:gdLst/>
              <a:ahLst/>
              <a:cxnLst/>
              <a:rect l="l" t="t" r="r" b="b"/>
              <a:pathLst>
                <a:path w="2492" h="2694" extrusionOk="0">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86" name="Google Shape;1186;p7"/>
            <p:cNvSpPr/>
            <p:nvPr/>
          </p:nvSpPr>
          <p:spPr>
            <a:xfrm>
              <a:off x="1447692" y="514958"/>
              <a:ext cx="129190" cy="151012"/>
            </a:xfrm>
            <a:custGeom>
              <a:avLst/>
              <a:gdLst/>
              <a:ahLst/>
              <a:cxnLst/>
              <a:rect l="l" t="t" r="r" b="b"/>
              <a:pathLst>
                <a:path w="2593" h="3031" extrusionOk="0">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87" name="Google Shape;1187;p7"/>
            <p:cNvSpPr/>
            <p:nvPr/>
          </p:nvSpPr>
          <p:spPr>
            <a:xfrm>
              <a:off x="578788" y="536780"/>
              <a:ext cx="682768" cy="164414"/>
            </a:xfrm>
            <a:custGeom>
              <a:avLst/>
              <a:gdLst/>
              <a:ahLst/>
              <a:cxnLst/>
              <a:rect l="l" t="t" r="r" b="b"/>
              <a:pathLst>
                <a:path w="13704" h="3300" extrusionOk="0">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88" name="Google Shape;1188;p7"/>
            <p:cNvSpPr/>
            <p:nvPr/>
          </p:nvSpPr>
          <p:spPr>
            <a:xfrm>
              <a:off x="1454369" y="409284"/>
              <a:ext cx="35274" cy="31936"/>
            </a:xfrm>
            <a:custGeom>
              <a:avLst/>
              <a:gdLst/>
              <a:ahLst/>
              <a:cxnLst/>
              <a:rect l="l" t="t" r="r" b="b"/>
              <a:pathLst>
                <a:path w="708" h="641" extrusionOk="0">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89" name="Google Shape;1189;p7"/>
            <p:cNvSpPr/>
            <p:nvPr/>
          </p:nvSpPr>
          <p:spPr>
            <a:xfrm>
              <a:off x="50" y="439477"/>
              <a:ext cx="139304" cy="130884"/>
            </a:xfrm>
            <a:custGeom>
              <a:avLst/>
              <a:gdLst/>
              <a:ahLst/>
              <a:cxnLst/>
              <a:rect l="l" t="t" r="r" b="b"/>
              <a:pathLst>
                <a:path w="2796" h="2627" extrusionOk="0">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90" name="Google Shape;1190;p7"/>
            <p:cNvSpPr/>
            <p:nvPr/>
          </p:nvSpPr>
          <p:spPr>
            <a:xfrm>
              <a:off x="261718" y="-7"/>
              <a:ext cx="120869" cy="20178"/>
            </a:xfrm>
            <a:custGeom>
              <a:avLst/>
              <a:gdLst/>
              <a:ahLst/>
              <a:cxnLst/>
              <a:rect l="l" t="t" r="r" b="b"/>
              <a:pathLst>
                <a:path w="2426" h="405" extrusionOk="0">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91" name="Google Shape;1191;p7"/>
            <p:cNvSpPr/>
            <p:nvPr/>
          </p:nvSpPr>
          <p:spPr>
            <a:xfrm>
              <a:off x="50" y="578731"/>
              <a:ext cx="107417" cy="139254"/>
            </a:xfrm>
            <a:custGeom>
              <a:avLst/>
              <a:gdLst/>
              <a:ahLst/>
              <a:cxnLst/>
              <a:rect l="l" t="t" r="r" b="b"/>
              <a:pathLst>
                <a:path w="2156" h="2795" extrusionOk="0">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92" name="Google Shape;1192;p7"/>
            <p:cNvSpPr/>
            <p:nvPr/>
          </p:nvSpPr>
          <p:spPr>
            <a:xfrm>
              <a:off x="154400" y="432801"/>
              <a:ext cx="124158" cy="134222"/>
            </a:xfrm>
            <a:custGeom>
              <a:avLst/>
              <a:gdLst/>
              <a:ahLst/>
              <a:cxnLst/>
              <a:rect l="l" t="t" r="r" b="b"/>
              <a:pathLst>
                <a:path w="2492" h="2694" extrusionOk="0">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93" name="Google Shape;1193;p7"/>
            <p:cNvSpPr/>
            <p:nvPr/>
          </p:nvSpPr>
          <p:spPr>
            <a:xfrm>
              <a:off x="1585252" y="248258"/>
              <a:ext cx="13452" cy="115787"/>
            </a:xfrm>
            <a:custGeom>
              <a:avLst/>
              <a:gdLst/>
              <a:ahLst/>
              <a:cxnLst/>
              <a:rect l="l" t="t" r="r" b="b"/>
              <a:pathLst>
                <a:path w="270" h="2324" extrusionOk="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94" name="Google Shape;1194;p7"/>
            <p:cNvSpPr/>
            <p:nvPr/>
          </p:nvSpPr>
          <p:spPr>
            <a:xfrm>
              <a:off x="538531" y="325433"/>
              <a:ext cx="36918" cy="52065"/>
            </a:xfrm>
            <a:custGeom>
              <a:avLst/>
              <a:gdLst/>
              <a:ahLst/>
              <a:cxnLst/>
              <a:rect l="l" t="t" r="r" b="b"/>
              <a:pathLst>
                <a:path w="741" h="1045" extrusionOk="0">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95" name="Google Shape;1195;p7"/>
            <p:cNvSpPr/>
            <p:nvPr/>
          </p:nvSpPr>
          <p:spPr>
            <a:xfrm>
              <a:off x="260073" y="566973"/>
              <a:ext cx="125852" cy="137610"/>
            </a:xfrm>
            <a:custGeom>
              <a:avLst/>
              <a:gdLst/>
              <a:ahLst/>
              <a:cxnLst/>
              <a:rect l="l" t="t" r="r" b="b"/>
              <a:pathLst>
                <a:path w="2526" h="2762" extrusionOk="0">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96" name="Google Shape;1196;p7"/>
            <p:cNvSpPr/>
            <p:nvPr/>
          </p:nvSpPr>
          <p:spPr>
            <a:xfrm>
              <a:off x="494887" y="283483"/>
              <a:ext cx="124207" cy="130884"/>
            </a:xfrm>
            <a:custGeom>
              <a:avLst/>
              <a:gdLst/>
              <a:ahLst/>
              <a:cxnLst/>
              <a:rect l="l" t="t" r="r" b="b"/>
              <a:pathLst>
                <a:path w="2493" h="2627" extrusionOk="0">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97" name="Google Shape;1197;p7"/>
            <p:cNvSpPr/>
            <p:nvPr/>
          </p:nvSpPr>
          <p:spPr>
            <a:xfrm>
              <a:off x="575400" y="424381"/>
              <a:ext cx="16840" cy="115787"/>
            </a:xfrm>
            <a:custGeom>
              <a:avLst/>
              <a:gdLst/>
              <a:ahLst/>
              <a:cxnLst/>
              <a:rect l="l" t="t" r="r" b="b"/>
              <a:pathLst>
                <a:path w="338" h="2324" extrusionOk="0">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98" name="Google Shape;1198;p7"/>
            <p:cNvSpPr/>
            <p:nvPr/>
          </p:nvSpPr>
          <p:spPr>
            <a:xfrm>
              <a:off x="342281" y="469669"/>
              <a:ext cx="36918" cy="43694"/>
            </a:xfrm>
            <a:custGeom>
              <a:avLst/>
              <a:gdLst/>
              <a:ahLst/>
              <a:cxnLst/>
              <a:rect l="l" t="t" r="r" b="b"/>
              <a:pathLst>
                <a:path w="741" h="877" extrusionOk="0">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99" name="Google Shape;1199;p7"/>
            <p:cNvSpPr/>
            <p:nvPr/>
          </p:nvSpPr>
          <p:spPr>
            <a:xfrm>
              <a:off x="293604" y="429413"/>
              <a:ext cx="125852" cy="119175"/>
            </a:xfrm>
            <a:custGeom>
              <a:avLst/>
              <a:gdLst/>
              <a:ahLst/>
              <a:cxnLst/>
              <a:rect l="l" t="t" r="r" b="b"/>
              <a:pathLst>
                <a:path w="2526" h="2392" extrusionOk="0">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00" name="Google Shape;1200;p7"/>
            <p:cNvSpPr/>
            <p:nvPr/>
          </p:nvSpPr>
          <p:spPr>
            <a:xfrm>
              <a:off x="1134010" y="394188"/>
              <a:ext cx="129190" cy="120820"/>
            </a:xfrm>
            <a:custGeom>
              <a:avLst/>
              <a:gdLst/>
              <a:ahLst/>
              <a:cxnLst/>
              <a:rect l="l" t="t" r="r" b="b"/>
              <a:pathLst>
                <a:path w="2593" h="2425" extrusionOk="0">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01" name="Google Shape;1201;p7"/>
            <p:cNvSpPr/>
            <p:nvPr/>
          </p:nvSpPr>
          <p:spPr>
            <a:xfrm>
              <a:off x="1598655" y="572005"/>
              <a:ext cx="129190" cy="83901"/>
            </a:xfrm>
            <a:custGeom>
              <a:avLst/>
              <a:gdLst/>
              <a:ahLst/>
              <a:cxnLst/>
              <a:rect l="l" t="t" r="r" b="b"/>
              <a:pathLst>
                <a:path w="2593" h="1684" extrusionOk="0">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02" name="Google Shape;1202;p7"/>
            <p:cNvSpPr/>
            <p:nvPr/>
          </p:nvSpPr>
          <p:spPr>
            <a:xfrm>
              <a:off x="50" y="-7"/>
              <a:ext cx="2049897" cy="773345"/>
            </a:xfrm>
            <a:custGeom>
              <a:avLst/>
              <a:gdLst/>
              <a:ahLst/>
              <a:cxnLst/>
              <a:rect l="l" t="t" r="r" b="b"/>
              <a:pathLst>
                <a:path w="41144" h="15522" extrusionOk="0">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03" name="Google Shape;1203;p7"/>
            <p:cNvSpPr/>
            <p:nvPr/>
          </p:nvSpPr>
          <p:spPr>
            <a:xfrm>
              <a:off x="1872080" y="582069"/>
              <a:ext cx="10114" cy="67161"/>
            </a:xfrm>
            <a:custGeom>
              <a:avLst/>
              <a:gdLst/>
              <a:ahLst/>
              <a:cxnLst/>
              <a:rect l="l" t="t" r="r" b="b"/>
              <a:pathLst>
                <a:path w="203" h="1348" extrusionOk="0">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04" name="Google Shape;1204;p7"/>
            <p:cNvSpPr/>
            <p:nvPr/>
          </p:nvSpPr>
          <p:spPr>
            <a:xfrm>
              <a:off x="1776471" y="-7"/>
              <a:ext cx="199639" cy="83951"/>
            </a:xfrm>
            <a:custGeom>
              <a:avLst/>
              <a:gdLst/>
              <a:ahLst/>
              <a:cxnLst/>
              <a:rect l="l" t="t" r="r" b="b"/>
              <a:pathLst>
                <a:path w="4007" h="1685" extrusionOk="0">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05" name="Google Shape;1205;p7"/>
            <p:cNvSpPr/>
            <p:nvPr/>
          </p:nvSpPr>
          <p:spPr>
            <a:xfrm>
              <a:off x="365747" y="204663"/>
              <a:ext cx="47032" cy="33580"/>
            </a:xfrm>
            <a:custGeom>
              <a:avLst/>
              <a:gdLst/>
              <a:ahLst/>
              <a:cxnLst/>
              <a:rect l="l" t="t" r="r" b="b"/>
              <a:pathLst>
                <a:path w="944" h="674" extrusionOk="0">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06" name="Google Shape;1206;p7"/>
            <p:cNvSpPr/>
            <p:nvPr/>
          </p:nvSpPr>
          <p:spPr>
            <a:xfrm>
              <a:off x="322102" y="157681"/>
              <a:ext cx="125901" cy="119126"/>
            </a:xfrm>
            <a:custGeom>
              <a:avLst/>
              <a:gdLst/>
              <a:ahLst/>
              <a:cxnLst/>
              <a:rect l="l" t="t" r="r" b="b"/>
              <a:pathLst>
                <a:path w="2527" h="2391" extrusionOk="0">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07" name="Google Shape;1207;p7"/>
            <p:cNvSpPr/>
            <p:nvPr/>
          </p:nvSpPr>
          <p:spPr>
            <a:xfrm>
              <a:off x="270138" y="335497"/>
              <a:ext cx="30242" cy="43645"/>
            </a:xfrm>
            <a:custGeom>
              <a:avLst/>
              <a:gdLst/>
              <a:ahLst/>
              <a:cxnLst/>
              <a:rect l="l" t="t" r="r" b="b"/>
              <a:pathLst>
                <a:path w="607" h="876" extrusionOk="0">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08" name="Google Shape;1208;p7"/>
            <p:cNvSpPr/>
            <p:nvPr/>
          </p:nvSpPr>
          <p:spPr>
            <a:xfrm>
              <a:off x="182898" y="159375"/>
              <a:ext cx="122514" cy="134222"/>
            </a:xfrm>
            <a:custGeom>
              <a:avLst/>
              <a:gdLst/>
              <a:ahLst/>
              <a:cxnLst/>
              <a:rect l="l" t="t" r="r" b="b"/>
              <a:pathLst>
                <a:path w="2459" h="2694" extrusionOk="0">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09" name="Google Shape;1209;p7"/>
            <p:cNvSpPr/>
            <p:nvPr/>
          </p:nvSpPr>
          <p:spPr>
            <a:xfrm>
              <a:off x="481485" y="466331"/>
              <a:ext cx="38612" cy="38612"/>
            </a:xfrm>
            <a:custGeom>
              <a:avLst/>
              <a:gdLst/>
              <a:ahLst/>
              <a:cxnLst/>
              <a:rect l="l" t="t" r="r" b="b"/>
              <a:pathLst>
                <a:path w="775" h="775" extrusionOk="0">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10" name="Google Shape;1210;p7"/>
            <p:cNvSpPr/>
            <p:nvPr/>
          </p:nvSpPr>
          <p:spPr>
            <a:xfrm>
              <a:off x="463050" y="150955"/>
              <a:ext cx="127496" cy="120820"/>
            </a:xfrm>
            <a:custGeom>
              <a:avLst/>
              <a:gdLst/>
              <a:ahLst/>
              <a:cxnLst/>
              <a:rect l="l" t="t" r="r" b="b"/>
              <a:pathLst>
                <a:path w="2559" h="2425" extrusionOk="0">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11" name="Google Shape;1211;p7"/>
            <p:cNvSpPr/>
            <p:nvPr/>
          </p:nvSpPr>
          <p:spPr>
            <a:xfrm>
              <a:off x="513371" y="199631"/>
              <a:ext cx="31886" cy="38612"/>
            </a:xfrm>
            <a:custGeom>
              <a:avLst/>
              <a:gdLst/>
              <a:ahLst/>
              <a:cxnLst/>
              <a:rect l="l" t="t" r="r" b="b"/>
              <a:pathLst>
                <a:path w="640" h="775" extrusionOk="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12" name="Google Shape;1212;p7"/>
            <p:cNvSpPr/>
            <p:nvPr/>
          </p:nvSpPr>
          <p:spPr>
            <a:xfrm>
              <a:off x="404310" y="337191"/>
              <a:ext cx="30242" cy="43645"/>
            </a:xfrm>
            <a:custGeom>
              <a:avLst/>
              <a:gdLst/>
              <a:ahLst/>
              <a:cxnLst/>
              <a:rect l="l" t="t" r="r" b="b"/>
              <a:pathLst>
                <a:path w="607" h="876" extrusionOk="0">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13" name="Google Shape;1213;p7"/>
            <p:cNvSpPr/>
            <p:nvPr/>
          </p:nvSpPr>
          <p:spPr>
            <a:xfrm>
              <a:off x="355683" y="291853"/>
              <a:ext cx="122514" cy="120869"/>
            </a:xfrm>
            <a:custGeom>
              <a:avLst/>
              <a:gdLst/>
              <a:ahLst/>
              <a:cxnLst/>
              <a:rect l="l" t="t" r="r" b="b"/>
              <a:pathLst>
                <a:path w="2459" h="2426" extrusionOk="0">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14" name="Google Shape;1214;p7"/>
            <p:cNvSpPr/>
            <p:nvPr/>
          </p:nvSpPr>
          <p:spPr>
            <a:xfrm>
              <a:off x="250009" y="-7"/>
              <a:ext cx="10114" cy="16840"/>
            </a:xfrm>
            <a:custGeom>
              <a:avLst/>
              <a:gdLst/>
              <a:ahLst/>
              <a:cxnLst/>
              <a:rect l="l" t="t" r="r" b="b"/>
              <a:pathLst>
                <a:path w="203" h="338" extrusionOk="0">
                  <a:moveTo>
                    <a:pt x="0" y="1"/>
                  </a:moveTo>
                  <a:lnTo>
                    <a:pt x="68" y="270"/>
                  </a:lnTo>
                  <a:lnTo>
                    <a:pt x="101" y="304"/>
                  </a:lnTo>
                  <a:lnTo>
                    <a:pt x="135" y="337"/>
                  </a:lnTo>
                  <a:lnTo>
                    <a:pt x="202" y="304"/>
                  </a:lnTo>
                  <a:lnTo>
                    <a:pt x="202" y="236"/>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15" name="Google Shape;1215;p7"/>
            <p:cNvSpPr/>
            <p:nvPr/>
          </p:nvSpPr>
          <p:spPr>
            <a:xfrm>
              <a:off x="50" y="33573"/>
              <a:ext cx="83951" cy="130884"/>
            </a:xfrm>
            <a:custGeom>
              <a:avLst/>
              <a:gdLst/>
              <a:ahLst/>
              <a:cxnLst/>
              <a:rect l="l" t="t" r="r" b="b"/>
              <a:pathLst>
                <a:path w="1685" h="2627" extrusionOk="0">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16" name="Google Shape;1216;p7"/>
            <p:cNvSpPr/>
            <p:nvPr/>
          </p:nvSpPr>
          <p:spPr>
            <a:xfrm>
              <a:off x="50" y="233162"/>
              <a:ext cx="53758" cy="43645"/>
            </a:xfrm>
            <a:custGeom>
              <a:avLst/>
              <a:gdLst/>
              <a:ahLst/>
              <a:cxnLst/>
              <a:rect l="l" t="t" r="r" b="b"/>
              <a:pathLst>
                <a:path w="1079" h="876" extrusionOk="0">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17" name="Google Shape;1217;p7"/>
            <p:cNvSpPr/>
            <p:nvPr/>
          </p:nvSpPr>
          <p:spPr>
            <a:xfrm>
              <a:off x="293604" y="80506"/>
              <a:ext cx="38612" cy="45338"/>
            </a:xfrm>
            <a:custGeom>
              <a:avLst/>
              <a:gdLst/>
              <a:ahLst/>
              <a:cxnLst/>
              <a:rect l="l" t="t" r="r" b="b"/>
              <a:pathLst>
                <a:path w="775" h="910" extrusionOk="0">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18" name="Google Shape;1218;p7"/>
            <p:cNvSpPr/>
            <p:nvPr/>
          </p:nvSpPr>
          <p:spPr>
            <a:xfrm>
              <a:off x="241589" y="25153"/>
              <a:ext cx="127546" cy="120820"/>
            </a:xfrm>
            <a:custGeom>
              <a:avLst/>
              <a:gdLst/>
              <a:ahLst/>
              <a:cxnLst/>
              <a:rect l="l" t="t" r="r" b="b"/>
              <a:pathLst>
                <a:path w="2560" h="2425" extrusionOk="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19" name="Google Shape;1219;p7"/>
            <p:cNvSpPr/>
            <p:nvPr/>
          </p:nvSpPr>
          <p:spPr>
            <a:xfrm>
              <a:off x="520047" y="196243"/>
              <a:ext cx="26904" cy="10114"/>
            </a:xfrm>
            <a:custGeom>
              <a:avLst/>
              <a:gdLst/>
              <a:ahLst/>
              <a:cxnLst/>
              <a:rect l="l" t="t" r="r" b="b"/>
              <a:pathLst>
                <a:path w="540" h="203" extrusionOk="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20" name="Google Shape;1220;p7"/>
            <p:cNvSpPr/>
            <p:nvPr/>
          </p:nvSpPr>
          <p:spPr>
            <a:xfrm>
              <a:off x="50" y="-7"/>
              <a:ext cx="92321" cy="26904"/>
            </a:xfrm>
            <a:custGeom>
              <a:avLst/>
              <a:gdLst/>
              <a:ahLst/>
              <a:cxnLst/>
              <a:rect l="l" t="t" r="r" b="b"/>
              <a:pathLst>
                <a:path w="1853" h="540" extrusionOk="0">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21" name="Google Shape;1221;p7"/>
            <p:cNvSpPr/>
            <p:nvPr/>
          </p:nvSpPr>
          <p:spPr>
            <a:xfrm>
              <a:off x="50" y="305305"/>
              <a:ext cx="203027" cy="120820"/>
            </a:xfrm>
            <a:custGeom>
              <a:avLst/>
              <a:gdLst/>
              <a:ahLst/>
              <a:cxnLst/>
              <a:rect l="l" t="t" r="r" b="b"/>
              <a:pathLst>
                <a:path w="4075" h="2425" extrusionOk="0">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22" name="Google Shape;1222;p7"/>
            <p:cNvSpPr/>
            <p:nvPr/>
          </p:nvSpPr>
          <p:spPr>
            <a:xfrm>
              <a:off x="100691" y="31879"/>
              <a:ext cx="125852" cy="117481"/>
            </a:xfrm>
            <a:custGeom>
              <a:avLst/>
              <a:gdLst/>
              <a:ahLst/>
              <a:cxnLst/>
              <a:rect l="l" t="t" r="r" b="b"/>
              <a:pathLst>
                <a:path w="2526" h="2358" extrusionOk="0">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23" name="Google Shape;1223;p7"/>
            <p:cNvSpPr/>
            <p:nvPr/>
          </p:nvSpPr>
          <p:spPr>
            <a:xfrm>
              <a:off x="226493" y="201275"/>
              <a:ext cx="40306" cy="50371"/>
            </a:xfrm>
            <a:custGeom>
              <a:avLst/>
              <a:gdLst/>
              <a:ahLst/>
              <a:cxnLst/>
              <a:rect l="l" t="t" r="r" b="b"/>
              <a:pathLst>
                <a:path w="809" h="1011" extrusionOk="0">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24" name="Google Shape;1224;p7"/>
            <p:cNvSpPr/>
            <p:nvPr/>
          </p:nvSpPr>
          <p:spPr>
            <a:xfrm>
              <a:off x="50" y="164407"/>
              <a:ext cx="164464" cy="127496"/>
            </a:xfrm>
            <a:custGeom>
              <a:avLst/>
              <a:gdLst/>
              <a:ahLst/>
              <a:cxnLst/>
              <a:rect l="l" t="t" r="r" b="b"/>
              <a:pathLst>
                <a:path w="3301" h="2559" extrusionOk="0">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25" name="Google Shape;1225;p7"/>
            <p:cNvSpPr/>
            <p:nvPr/>
          </p:nvSpPr>
          <p:spPr>
            <a:xfrm>
              <a:off x="1098785" y="306949"/>
              <a:ext cx="28548" cy="38662"/>
            </a:xfrm>
            <a:custGeom>
              <a:avLst/>
              <a:gdLst/>
              <a:ahLst/>
              <a:cxnLst/>
              <a:rect l="l" t="t" r="r" b="b"/>
              <a:pathLst>
                <a:path w="573" h="776" extrusionOk="0">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26" name="Google Shape;1226;p7"/>
            <p:cNvSpPr/>
            <p:nvPr/>
          </p:nvSpPr>
          <p:spPr>
            <a:xfrm>
              <a:off x="1236345" y="-7"/>
              <a:ext cx="110755" cy="105723"/>
            </a:xfrm>
            <a:custGeom>
              <a:avLst/>
              <a:gdLst/>
              <a:ahLst/>
              <a:cxnLst/>
              <a:rect l="l" t="t" r="r" b="b"/>
              <a:pathLst>
                <a:path w="2223" h="2122" extrusionOk="0">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27" name="Google Shape;1227;p7"/>
            <p:cNvSpPr/>
            <p:nvPr/>
          </p:nvSpPr>
          <p:spPr>
            <a:xfrm>
              <a:off x="1212829" y="169439"/>
              <a:ext cx="11808" cy="35274"/>
            </a:xfrm>
            <a:custGeom>
              <a:avLst/>
              <a:gdLst/>
              <a:ahLst/>
              <a:cxnLst/>
              <a:rect l="l" t="t" r="r" b="b"/>
              <a:pathLst>
                <a:path w="237" h="708" extrusionOk="0">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28" name="Google Shape;1228;p7"/>
            <p:cNvSpPr/>
            <p:nvPr/>
          </p:nvSpPr>
          <p:spPr>
            <a:xfrm>
              <a:off x="1055141" y="263354"/>
              <a:ext cx="122514" cy="120820"/>
            </a:xfrm>
            <a:custGeom>
              <a:avLst/>
              <a:gdLst/>
              <a:ahLst/>
              <a:cxnLst/>
              <a:rect l="l" t="t" r="r" b="b"/>
              <a:pathLst>
                <a:path w="2459" h="2425" extrusionOk="0">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29" name="Google Shape;1229;p7"/>
            <p:cNvSpPr/>
            <p:nvPr/>
          </p:nvSpPr>
          <p:spPr>
            <a:xfrm>
              <a:off x="1303406" y="124150"/>
              <a:ext cx="16840" cy="115787"/>
            </a:xfrm>
            <a:custGeom>
              <a:avLst/>
              <a:gdLst/>
              <a:ahLst/>
              <a:cxnLst/>
              <a:rect l="l" t="t" r="r" b="b"/>
              <a:pathLst>
                <a:path w="338" h="2324" extrusionOk="0">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30" name="Google Shape;1230;p7"/>
            <p:cNvSpPr/>
            <p:nvPr/>
          </p:nvSpPr>
          <p:spPr>
            <a:xfrm>
              <a:off x="1283278" y="526716"/>
              <a:ext cx="135916" cy="15146"/>
            </a:xfrm>
            <a:custGeom>
              <a:avLst/>
              <a:gdLst/>
              <a:ahLst/>
              <a:cxnLst/>
              <a:rect l="l" t="t" r="r" b="b"/>
              <a:pathLst>
                <a:path w="2728" h="304" extrusionOk="0">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31" name="Google Shape;1231;p7"/>
            <p:cNvSpPr/>
            <p:nvPr/>
          </p:nvSpPr>
          <p:spPr>
            <a:xfrm>
              <a:off x="1283278" y="390850"/>
              <a:ext cx="115787" cy="120820"/>
            </a:xfrm>
            <a:custGeom>
              <a:avLst/>
              <a:gdLst/>
              <a:ahLst/>
              <a:cxnLst/>
              <a:rect l="l" t="t" r="r" b="b"/>
              <a:pathLst>
                <a:path w="2324" h="2425" extrusionOk="0">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32" name="Google Shape;1232;p7"/>
            <p:cNvSpPr/>
            <p:nvPr/>
          </p:nvSpPr>
          <p:spPr>
            <a:xfrm>
              <a:off x="993112" y="400914"/>
              <a:ext cx="125852" cy="119126"/>
            </a:xfrm>
            <a:custGeom>
              <a:avLst/>
              <a:gdLst/>
              <a:ahLst/>
              <a:cxnLst/>
              <a:rect l="l" t="t" r="r" b="b"/>
              <a:pathLst>
                <a:path w="2526" h="2391" extrusionOk="0">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33" name="Google Shape;1233;p7"/>
            <p:cNvSpPr/>
            <p:nvPr/>
          </p:nvSpPr>
          <p:spPr>
            <a:xfrm>
              <a:off x="1440966" y="112392"/>
              <a:ext cx="127546" cy="120820"/>
            </a:xfrm>
            <a:custGeom>
              <a:avLst/>
              <a:gdLst/>
              <a:ahLst/>
              <a:cxnLst/>
              <a:rect l="l" t="t" r="r" b="b"/>
              <a:pathLst>
                <a:path w="2560" h="2425" extrusionOk="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34" name="Google Shape;1234;p7"/>
            <p:cNvSpPr/>
            <p:nvPr/>
          </p:nvSpPr>
          <p:spPr>
            <a:xfrm>
              <a:off x="1274908" y="395882"/>
              <a:ext cx="16840" cy="117481"/>
            </a:xfrm>
            <a:custGeom>
              <a:avLst/>
              <a:gdLst/>
              <a:ahLst/>
              <a:cxnLst/>
              <a:rect l="l" t="t" r="r" b="b"/>
              <a:pathLst>
                <a:path w="338" h="2358" extrusionOk="0">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35" name="Google Shape;1235;p7"/>
            <p:cNvSpPr/>
            <p:nvPr/>
          </p:nvSpPr>
          <p:spPr>
            <a:xfrm>
              <a:off x="520047" y="15089"/>
              <a:ext cx="127546" cy="119175"/>
            </a:xfrm>
            <a:custGeom>
              <a:avLst/>
              <a:gdLst/>
              <a:ahLst/>
              <a:cxnLst/>
              <a:rect l="l" t="t" r="r" b="b"/>
              <a:pathLst>
                <a:path w="2560" h="2392" extrusionOk="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36" name="Google Shape;1236;p7"/>
            <p:cNvSpPr/>
            <p:nvPr/>
          </p:nvSpPr>
          <p:spPr>
            <a:xfrm>
              <a:off x="1311826" y="416010"/>
              <a:ext cx="45338" cy="25210"/>
            </a:xfrm>
            <a:custGeom>
              <a:avLst/>
              <a:gdLst/>
              <a:ahLst/>
              <a:cxnLst/>
              <a:rect l="l" t="t" r="r" b="b"/>
              <a:pathLst>
                <a:path w="910" h="506" extrusionOk="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37" name="Google Shape;1237;p7"/>
            <p:cNvSpPr/>
            <p:nvPr/>
          </p:nvSpPr>
          <p:spPr>
            <a:xfrm>
              <a:off x="682768" y="323739"/>
              <a:ext cx="35274" cy="52065"/>
            </a:xfrm>
            <a:custGeom>
              <a:avLst/>
              <a:gdLst/>
              <a:ahLst/>
              <a:cxnLst/>
              <a:rect l="l" t="t" r="r" b="b"/>
              <a:pathLst>
                <a:path w="708" h="1045" extrusionOk="0">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38" name="Google Shape;1238;p7"/>
            <p:cNvSpPr/>
            <p:nvPr/>
          </p:nvSpPr>
          <p:spPr>
            <a:xfrm>
              <a:off x="565336" y="72136"/>
              <a:ext cx="38662" cy="43645"/>
            </a:xfrm>
            <a:custGeom>
              <a:avLst/>
              <a:gdLst/>
              <a:ahLst/>
              <a:cxnLst/>
              <a:rect l="l" t="t" r="r" b="b"/>
              <a:pathLst>
                <a:path w="776" h="876" extrusionOk="0">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39" name="Google Shape;1239;p7"/>
            <p:cNvSpPr/>
            <p:nvPr/>
          </p:nvSpPr>
          <p:spPr>
            <a:xfrm>
              <a:off x="775039" y="275112"/>
              <a:ext cx="110755" cy="122514"/>
            </a:xfrm>
            <a:custGeom>
              <a:avLst/>
              <a:gdLst/>
              <a:ahLst/>
              <a:cxnLst/>
              <a:rect l="l" t="t" r="r" b="b"/>
              <a:pathLst>
                <a:path w="2223" h="2459" extrusionOk="0">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40" name="Google Shape;1240;p7"/>
            <p:cNvSpPr/>
            <p:nvPr/>
          </p:nvSpPr>
          <p:spPr>
            <a:xfrm>
              <a:off x="603948" y="152649"/>
              <a:ext cx="15146" cy="115787"/>
            </a:xfrm>
            <a:custGeom>
              <a:avLst/>
              <a:gdLst/>
              <a:ahLst/>
              <a:cxnLst/>
              <a:rect l="l" t="t" r="r" b="b"/>
              <a:pathLst>
                <a:path w="304" h="2324" extrusionOk="0">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41" name="Google Shape;1241;p7"/>
            <p:cNvSpPr/>
            <p:nvPr/>
          </p:nvSpPr>
          <p:spPr>
            <a:xfrm>
              <a:off x="632447" y="276757"/>
              <a:ext cx="129240" cy="125901"/>
            </a:xfrm>
            <a:custGeom>
              <a:avLst/>
              <a:gdLst/>
              <a:ahLst/>
              <a:cxnLst/>
              <a:rect l="l" t="t" r="r" b="b"/>
              <a:pathLst>
                <a:path w="2594" h="2527" extrusionOk="0">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42" name="Google Shape;1242;p7"/>
            <p:cNvSpPr/>
            <p:nvPr/>
          </p:nvSpPr>
          <p:spPr>
            <a:xfrm>
              <a:off x="966258" y="318707"/>
              <a:ext cx="38612" cy="35274"/>
            </a:xfrm>
            <a:custGeom>
              <a:avLst/>
              <a:gdLst/>
              <a:ahLst/>
              <a:cxnLst/>
              <a:rect l="l" t="t" r="r" b="b"/>
              <a:pathLst>
                <a:path w="775" h="708" extrusionOk="0">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43" name="Google Shape;1243;p7"/>
            <p:cNvSpPr/>
            <p:nvPr/>
          </p:nvSpPr>
          <p:spPr>
            <a:xfrm>
              <a:off x="818633" y="318707"/>
              <a:ext cx="50371" cy="45338"/>
            </a:xfrm>
            <a:custGeom>
              <a:avLst/>
              <a:gdLst/>
              <a:ahLst/>
              <a:cxnLst/>
              <a:rect l="l" t="t" r="r" b="b"/>
              <a:pathLst>
                <a:path w="1011" h="910" extrusionOk="0">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44" name="Google Shape;1244;p7"/>
            <p:cNvSpPr/>
            <p:nvPr/>
          </p:nvSpPr>
          <p:spPr>
            <a:xfrm>
              <a:off x="1040045" y="446203"/>
              <a:ext cx="38662" cy="33580"/>
            </a:xfrm>
            <a:custGeom>
              <a:avLst/>
              <a:gdLst/>
              <a:ahLst/>
              <a:cxnLst/>
              <a:rect l="l" t="t" r="r" b="b"/>
              <a:pathLst>
                <a:path w="776" h="674" extrusionOk="0">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45" name="Google Shape;1245;p7"/>
            <p:cNvSpPr/>
            <p:nvPr/>
          </p:nvSpPr>
          <p:spPr>
            <a:xfrm>
              <a:off x="912599" y="268386"/>
              <a:ext cx="129190" cy="120820"/>
            </a:xfrm>
            <a:custGeom>
              <a:avLst/>
              <a:gdLst/>
              <a:ahLst/>
              <a:cxnLst/>
              <a:rect l="l" t="t" r="r" b="b"/>
              <a:pathLst>
                <a:path w="2593" h="2425" extrusionOk="0">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1246" name="Google Shape;1246;p7"/>
          <p:cNvSpPr txBox="1">
            <a:spLocks noGrp="1"/>
          </p:cNvSpPr>
          <p:nvPr>
            <p:ph type="title"/>
          </p:nvPr>
        </p:nvSpPr>
        <p:spPr>
          <a:xfrm>
            <a:off x="1131750" y="623025"/>
            <a:ext cx="6880500" cy="582900"/>
          </a:xfrm>
          <a:prstGeom prst="rect">
            <a:avLst/>
          </a:prstGeom>
        </p:spPr>
        <p:txBody>
          <a:bodyPr spcFirstLastPara="1" wrap="square" lIns="91425" tIns="91425" rIns="91425" bIns="91425" anchor="b"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1247" name="Google Shape;1247;p7"/>
          <p:cNvSpPr txBox="1">
            <a:spLocks noGrp="1"/>
          </p:cNvSpPr>
          <p:nvPr>
            <p:ph type="body" idx="1"/>
          </p:nvPr>
        </p:nvSpPr>
        <p:spPr>
          <a:xfrm>
            <a:off x="977300" y="1279069"/>
            <a:ext cx="2296500" cy="35325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1248" name="Google Shape;1248;p7"/>
          <p:cNvSpPr txBox="1">
            <a:spLocks noGrp="1"/>
          </p:cNvSpPr>
          <p:nvPr>
            <p:ph type="body" idx="2"/>
          </p:nvPr>
        </p:nvSpPr>
        <p:spPr>
          <a:xfrm>
            <a:off x="3391603" y="1279069"/>
            <a:ext cx="2296500" cy="35325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1249" name="Google Shape;1249;p7"/>
          <p:cNvSpPr txBox="1">
            <a:spLocks noGrp="1"/>
          </p:cNvSpPr>
          <p:nvPr>
            <p:ph type="body" idx="3"/>
          </p:nvPr>
        </p:nvSpPr>
        <p:spPr>
          <a:xfrm>
            <a:off x="5805905" y="1279069"/>
            <a:ext cx="2296500" cy="35325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1250" name="Google Shape;1250;p7"/>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51"/>
        <p:cNvGrpSpPr/>
        <p:nvPr/>
      </p:nvGrpSpPr>
      <p:grpSpPr>
        <a:xfrm>
          <a:off x="0" y="0"/>
          <a:ext cx="0" cy="0"/>
          <a:chOff x="0" y="0"/>
          <a:chExt cx="0" cy="0"/>
        </a:xfrm>
      </p:grpSpPr>
      <p:grpSp>
        <p:nvGrpSpPr>
          <p:cNvPr id="1252" name="Google Shape;1252;p8"/>
          <p:cNvGrpSpPr/>
          <p:nvPr/>
        </p:nvGrpSpPr>
        <p:grpSpPr>
          <a:xfrm>
            <a:off x="1841376" y="4540815"/>
            <a:ext cx="1110494" cy="612269"/>
            <a:chOff x="1003176" y="4540815"/>
            <a:chExt cx="1110494" cy="612269"/>
          </a:xfrm>
        </p:grpSpPr>
        <p:sp>
          <p:nvSpPr>
            <p:cNvPr id="1253" name="Google Shape;1253;p8"/>
            <p:cNvSpPr/>
            <p:nvPr/>
          </p:nvSpPr>
          <p:spPr>
            <a:xfrm>
              <a:off x="1003176" y="4540815"/>
              <a:ext cx="1110494" cy="612269"/>
            </a:xfrm>
            <a:custGeom>
              <a:avLst/>
              <a:gdLst/>
              <a:ahLst/>
              <a:cxnLst/>
              <a:rect l="l" t="t" r="r" b="b"/>
              <a:pathLst>
                <a:path w="22289" h="12289" extrusionOk="0">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54" name="Google Shape;1254;p8"/>
            <p:cNvSpPr/>
            <p:nvPr/>
          </p:nvSpPr>
          <p:spPr>
            <a:xfrm>
              <a:off x="1058529" y="4589442"/>
              <a:ext cx="471371" cy="375811"/>
            </a:xfrm>
            <a:custGeom>
              <a:avLst/>
              <a:gdLst/>
              <a:ahLst/>
              <a:cxnLst/>
              <a:rect l="l" t="t" r="r" b="b"/>
              <a:pathLst>
                <a:path w="9461" h="7543" extrusionOk="0">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55" name="Google Shape;1255;p8"/>
            <p:cNvSpPr/>
            <p:nvPr/>
          </p:nvSpPr>
          <p:spPr>
            <a:xfrm>
              <a:off x="1625509" y="4780661"/>
              <a:ext cx="427776" cy="372423"/>
            </a:xfrm>
            <a:custGeom>
              <a:avLst/>
              <a:gdLst/>
              <a:ahLst/>
              <a:cxnLst/>
              <a:rect l="l" t="t" r="r" b="b"/>
              <a:pathLst>
                <a:path w="8586" h="7475" extrusionOk="0">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256" name="Google Shape;1256;p8"/>
          <p:cNvGrpSpPr/>
          <p:nvPr/>
        </p:nvGrpSpPr>
        <p:grpSpPr>
          <a:xfrm>
            <a:off x="342281" y="4183488"/>
            <a:ext cx="369035" cy="728056"/>
            <a:chOff x="342281" y="4183488"/>
            <a:chExt cx="369035" cy="728056"/>
          </a:xfrm>
        </p:grpSpPr>
        <p:sp>
          <p:nvSpPr>
            <p:cNvPr id="1257" name="Google Shape;1257;p8"/>
            <p:cNvSpPr/>
            <p:nvPr/>
          </p:nvSpPr>
          <p:spPr>
            <a:xfrm>
              <a:off x="385875" y="4691777"/>
              <a:ext cx="77225" cy="211397"/>
            </a:xfrm>
            <a:custGeom>
              <a:avLst/>
              <a:gdLst/>
              <a:ahLst/>
              <a:cxnLst/>
              <a:rect l="l" t="t" r="r" b="b"/>
              <a:pathLst>
                <a:path w="1550" h="4243" extrusionOk="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58" name="Google Shape;1258;p8"/>
            <p:cNvSpPr/>
            <p:nvPr/>
          </p:nvSpPr>
          <p:spPr>
            <a:xfrm>
              <a:off x="560304" y="4300920"/>
              <a:ext cx="129240" cy="83951"/>
            </a:xfrm>
            <a:custGeom>
              <a:avLst/>
              <a:gdLst/>
              <a:ahLst/>
              <a:cxnLst/>
              <a:rect l="l" t="t" r="r" b="b"/>
              <a:pathLst>
                <a:path w="2594" h="1685" extrusionOk="0">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59" name="Google Shape;1259;p8"/>
            <p:cNvSpPr/>
            <p:nvPr/>
          </p:nvSpPr>
          <p:spPr>
            <a:xfrm>
              <a:off x="342281" y="4183488"/>
              <a:ext cx="369035" cy="728056"/>
            </a:xfrm>
            <a:custGeom>
              <a:avLst/>
              <a:gdLst/>
              <a:ahLst/>
              <a:cxnLst/>
              <a:rect l="l" t="t" r="r" b="b"/>
              <a:pathLst>
                <a:path w="7407" h="14613" extrusionOk="0">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260" name="Google Shape;1260;p8"/>
          <p:cNvGrpSpPr/>
          <p:nvPr/>
        </p:nvGrpSpPr>
        <p:grpSpPr>
          <a:xfrm>
            <a:off x="50" y="1232900"/>
            <a:ext cx="454630" cy="816989"/>
            <a:chOff x="50" y="1232900"/>
            <a:chExt cx="454630" cy="816989"/>
          </a:xfrm>
        </p:grpSpPr>
        <p:sp>
          <p:nvSpPr>
            <p:cNvPr id="1261" name="Google Shape;1261;p8"/>
            <p:cNvSpPr/>
            <p:nvPr/>
          </p:nvSpPr>
          <p:spPr>
            <a:xfrm>
              <a:off x="50" y="1283221"/>
              <a:ext cx="390907" cy="600560"/>
            </a:xfrm>
            <a:custGeom>
              <a:avLst/>
              <a:gdLst/>
              <a:ahLst/>
              <a:cxnLst/>
              <a:rect l="l" t="t" r="r" b="b"/>
              <a:pathLst>
                <a:path w="7846" h="12054" extrusionOk="0">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62" name="Google Shape;1262;p8"/>
            <p:cNvSpPr/>
            <p:nvPr/>
          </p:nvSpPr>
          <p:spPr>
            <a:xfrm>
              <a:off x="50" y="1232900"/>
              <a:ext cx="439534" cy="68855"/>
            </a:xfrm>
            <a:custGeom>
              <a:avLst/>
              <a:gdLst/>
              <a:ahLst/>
              <a:cxnLst/>
              <a:rect l="l" t="t" r="r" b="b"/>
              <a:pathLst>
                <a:path w="8822" h="1382" extrusionOk="0">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63" name="Google Shape;1263;p8"/>
            <p:cNvSpPr/>
            <p:nvPr/>
          </p:nvSpPr>
          <p:spPr>
            <a:xfrm>
              <a:off x="50" y="1284915"/>
              <a:ext cx="454630" cy="764975"/>
            </a:xfrm>
            <a:custGeom>
              <a:avLst/>
              <a:gdLst/>
              <a:ahLst/>
              <a:cxnLst/>
              <a:rect l="l" t="t" r="r" b="b"/>
              <a:pathLst>
                <a:path w="9125" h="15354" extrusionOk="0">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264" name="Google Shape;1264;p8"/>
          <p:cNvGrpSpPr/>
          <p:nvPr/>
        </p:nvGrpSpPr>
        <p:grpSpPr>
          <a:xfrm>
            <a:off x="50" y="3073044"/>
            <a:ext cx="729750" cy="1046771"/>
            <a:chOff x="50" y="3073044"/>
            <a:chExt cx="729750" cy="1046771"/>
          </a:xfrm>
        </p:grpSpPr>
        <p:sp>
          <p:nvSpPr>
            <p:cNvPr id="1265" name="Google Shape;1265;p8"/>
            <p:cNvSpPr/>
            <p:nvPr/>
          </p:nvSpPr>
          <p:spPr>
            <a:xfrm>
              <a:off x="50" y="3073044"/>
              <a:ext cx="729750" cy="1046771"/>
            </a:xfrm>
            <a:custGeom>
              <a:avLst/>
              <a:gdLst/>
              <a:ahLst/>
              <a:cxnLst/>
              <a:rect l="l" t="t" r="r" b="b"/>
              <a:pathLst>
                <a:path w="14647" h="21010" extrusionOk="0">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66" name="Google Shape;1266;p8"/>
            <p:cNvSpPr/>
            <p:nvPr/>
          </p:nvSpPr>
          <p:spPr>
            <a:xfrm>
              <a:off x="50" y="3264263"/>
              <a:ext cx="679429" cy="686106"/>
            </a:xfrm>
            <a:custGeom>
              <a:avLst/>
              <a:gdLst/>
              <a:ahLst/>
              <a:cxnLst/>
              <a:rect l="l" t="t" r="r" b="b"/>
              <a:pathLst>
                <a:path w="13637" h="13771" extrusionOk="0">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67" name="Google Shape;1267;p8"/>
            <p:cNvSpPr/>
            <p:nvPr/>
          </p:nvSpPr>
          <p:spPr>
            <a:xfrm>
              <a:off x="50" y="3314584"/>
              <a:ext cx="466388" cy="580432"/>
            </a:xfrm>
            <a:custGeom>
              <a:avLst/>
              <a:gdLst/>
              <a:ahLst/>
              <a:cxnLst/>
              <a:rect l="l" t="t" r="r" b="b"/>
              <a:pathLst>
                <a:path w="9361" h="11650" extrusionOk="0">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268" name="Google Shape;1268;p8"/>
          <p:cNvGrpSpPr/>
          <p:nvPr/>
        </p:nvGrpSpPr>
        <p:grpSpPr>
          <a:xfrm>
            <a:off x="5944880" y="-7"/>
            <a:ext cx="2524606" cy="759943"/>
            <a:chOff x="4012455" y="-7"/>
            <a:chExt cx="2524606" cy="759943"/>
          </a:xfrm>
        </p:grpSpPr>
        <p:sp>
          <p:nvSpPr>
            <p:cNvPr id="1269" name="Google Shape;1269;p8"/>
            <p:cNvSpPr/>
            <p:nvPr/>
          </p:nvSpPr>
          <p:spPr>
            <a:xfrm>
              <a:off x="6114267" y="102328"/>
              <a:ext cx="112449" cy="10114"/>
            </a:xfrm>
            <a:custGeom>
              <a:avLst/>
              <a:gdLst/>
              <a:ahLst/>
              <a:cxnLst/>
              <a:rect l="l" t="t" r="r" b="b"/>
              <a:pathLst>
                <a:path w="2257" h="203" extrusionOk="0">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70" name="Google Shape;1270;p8"/>
            <p:cNvSpPr/>
            <p:nvPr/>
          </p:nvSpPr>
          <p:spPr>
            <a:xfrm>
              <a:off x="5763716" y="-7"/>
              <a:ext cx="538482" cy="320458"/>
            </a:xfrm>
            <a:custGeom>
              <a:avLst/>
              <a:gdLst/>
              <a:ahLst/>
              <a:cxnLst/>
              <a:rect l="l" t="t" r="r" b="b"/>
              <a:pathLst>
                <a:path w="10808" h="6432" extrusionOk="0">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71" name="Google Shape;1271;p8"/>
            <p:cNvSpPr/>
            <p:nvPr/>
          </p:nvSpPr>
          <p:spPr>
            <a:xfrm>
              <a:off x="4012455" y="-7"/>
              <a:ext cx="2524606" cy="759943"/>
            </a:xfrm>
            <a:custGeom>
              <a:avLst/>
              <a:gdLst/>
              <a:ahLst/>
              <a:cxnLst/>
              <a:rect l="l" t="t" r="r" b="b"/>
              <a:pathLst>
                <a:path w="50672" h="15253" extrusionOk="0">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72" name="Google Shape;1272;p8"/>
            <p:cNvSpPr/>
            <p:nvPr/>
          </p:nvSpPr>
          <p:spPr>
            <a:xfrm>
              <a:off x="6092495" y="162713"/>
              <a:ext cx="117432" cy="18484"/>
            </a:xfrm>
            <a:custGeom>
              <a:avLst/>
              <a:gdLst/>
              <a:ahLst/>
              <a:cxnLst/>
              <a:rect l="l" t="t" r="r" b="b"/>
              <a:pathLst>
                <a:path w="2357" h="371" extrusionOk="0">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73" name="Google Shape;1273;p8"/>
            <p:cNvSpPr/>
            <p:nvPr/>
          </p:nvSpPr>
          <p:spPr>
            <a:xfrm>
              <a:off x="5788876" y="362352"/>
              <a:ext cx="213041" cy="72143"/>
            </a:xfrm>
            <a:custGeom>
              <a:avLst/>
              <a:gdLst/>
              <a:ahLst/>
              <a:cxnLst/>
              <a:rect l="l" t="t" r="r" b="b"/>
              <a:pathLst>
                <a:path w="4276" h="1448" extrusionOk="0">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74" name="Google Shape;1274;p8"/>
            <p:cNvSpPr/>
            <p:nvPr/>
          </p:nvSpPr>
          <p:spPr>
            <a:xfrm>
              <a:off x="5788876" y="432801"/>
              <a:ext cx="145980" cy="50371"/>
            </a:xfrm>
            <a:custGeom>
              <a:avLst/>
              <a:gdLst/>
              <a:ahLst/>
              <a:cxnLst/>
              <a:rect l="l" t="t" r="r" b="b"/>
              <a:pathLst>
                <a:path w="2930" h="1011" extrusionOk="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75" name="Google Shape;1275;p8"/>
            <p:cNvSpPr/>
            <p:nvPr/>
          </p:nvSpPr>
          <p:spPr>
            <a:xfrm>
              <a:off x="5778812" y="337191"/>
              <a:ext cx="186237" cy="43645"/>
            </a:xfrm>
            <a:custGeom>
              <a:avLst/>
              <a:gdLst/>
              <a:ahLst/>
              <a:cxnLst/>
              <a:rect l="l" t="t" r="r" b="b"/>
              <a:pathLst>
                <a:path w="3738" h="876" extrusionOk="0">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76" name="Google Shape;1276;p8"/>
            <p:cNvSpPr/>
            <p:nvPr/>
          </p:nvSpPr>
          <p:spPr>
            <a:xfrm>
              <a:off x="4567677" y="-7"/>
              <a:ext cx="53758" cy="290266"/>
            </a:xfrm>
            <a:custGeom>
              <a:avLst/>
              <a:gdLst/>
              <a:ahLst/>
              <a:cxnLst/>
              <a:rect l="l" t="t" r="r" b="b"/>
              <a:pathLst>
                <a:path w="1079" h="5826" extrusionOk="0">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277" name="Google Shape;1277;p8"/>
          <p:cNvGrpSpPr/>
          <p:nvPr/>
        </p:nvGrpSpPr>
        <p:grpSpPr>
          <a:xfrm>
            <a:off x="8506368" y="1564091"/>
            <a:ext cx="637429" cy="1130622"/>
            <a:chOff x="6233393" y="2021291"/>
            <a:chExt cx="637429" cy="1130622"/>
          </a:xfrm>
        </p:grpSpPr>
        <p:sp>
          <p:nvSpPr>
            <p:cNvPr id="1278" name="Google Shape;1278;p8"/>
            <p:cNvSpPr/>
            <p:nvPr/>
          </p:nvSpPr>
          <p:spPr>
            <a:xfrm>
              <a:off x="6280325" y="2131997"/>
              <a:ext cx="590496" cy="900841"/>
            </a:xfrm>
            <a:custGeom>
              <a:avLst/>
              <a:gdLst/>
              <a:ahLst/>
              <a:cxnLst/>
              <a:rect l="l" t="t" r="r" b="b"/>
              <a:pathLst>
                <a:path w="11852" h="18081" extrusionOk="0">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79" name="Google Shape;1279;p8"/>
            <p:cNvSpPr/>
            <p:nvPr/>
          </p:nvSpPr>
          <p:spPr>
            <a:xfrm>
              <a:off x="6542043" y="3044546"/>
              <a:ext cx="65467" cy="46983"/>
            </a:xfrm>
            <a:custGeom>
              <a:avLst/>
              <a:gdLst/>
              <a:ahLst/>
              <a:cxnLst/>
              <a:rect l="l" t="t" r="r" b="b"/>
              <a:pathLst>
                <a:path w="1314" h="943" extrusionOk="0">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80" name="Google Shape;1280;p8"/>
            <p:cNvSpPr/>
            <p:nvPr/>
          </p:nvSpPr>
          <p:spPr>
            <a:xfrm>
              <a:off x="6292083" y="2138723"/>
              <a:ext cx="35274" cy="35274"/>
            </a:xfrm>
            <a:custGeom>
              <a:avLst/>
              <a:gdLst/>
              <a:ahLst/>
              <a:cxnLst/>
              <a:rect l="l" t="t" r="r" b="b"/>
              <a:pathLst>
                <a:path w="708" h="708" extrusionOk="0">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81" name="Google Shape;1281;p8"/>
            <p:cNvSpPr/>
            <p:nvPr/>
          </p:nvSpPr>
          <p:spPr>
            <a:xfrm>
              <a:off x="6538655" y="3066318"/>
              <a:ext cx="16840" cy="30242"/>
            </a:xfrm>
            <a:custGeom>
              <a:avLst/>
              <a:gdLst/>
              <a:ahLst/>
              <a:cxnLst/>
              <a:rect l="l" t="t" r="r" b="b"/>
              <a:pathLst>
                <a:path w="338" h="607" extrusionOk="0">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82" name="Google Shape;1282;p8"/>
            <p:cNvSpPr/>
            <p:nvPr/>
          </p:nvSpPr>
          <p:spPr>
            <a:xfrm>
              <a:off x="6421223" y="2091740"/>
              <a:ext cx="105773" cy="40306"/>
            </a:xfrm>
            <a:custGeom>
              <a:avLst/>
              <a:gdLst/>
              <a:ahLst/>
              <a:cxnLst/>
              <a:rect l="l" t="t" r="r" b="b"/>
              <a:pathLst>
                <a:path w="2123" h="809" extrusionOk="0">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83" name="Google Shape;1283;p8"/>
            <p:cNvSpPr/>
            <p:nvPr/>
          </p:nvSpPr>
          <p:spPr>
            <a:xfrm>
              <a:off x="6654393" y="2992531"/>
              <a:ext cx="152706" cy="80563"/>
            </a:xfrm>
            <a:custGeom>
              <a:avLst/>
              <a:gdLst/>
              <a:ahLst/>
              <a:cxnLst/>
              <a:rect l="l" t="t" r="r" b="b"/>
              <a:pathLst>
                <a:path w="3065" h="1617" extrusionOk="0">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84" name="Google Shape;1284;p8"/>
            <p:cNvSpPr/>
            <p:nvPr/>
          </p:nvSpPr>
          <p:spPr>
            <a:xfrm>
              <a:off x="6233393" y="2021291"/>
              <a:ext cx="637429" cy="1130622"/>
            </a:xfrm>
            <a:custGeom>
              <a:avLst/>
              <a:gdLst/>
              <a:ahLst/>
              <a:cxnLst/>
              <a:rect l="l" t="t" r="r" b="b"/>
              <a:pathLst>
                <a:path w="12794" h="22693" extrusionOk="0">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85" name="Google Shape;1285;p8"/>
            <p:cNvSpPr/>
            <p:nvPr/>
          </p:nvSpPr>
          <p:spPr>
            <a:xfrm>
              <a:off x="6609104" y="2068274"/>
              <a:ext cx="21872" cy="20178"/>
            </a:xfrm>
            <a:custGeom>
              <a:avLst/>
              <a:gdLst/>
              <a:ahLst/>
              <a:cxnLst/>
              <a:rect l="l" t="t" r="r" b="b"/>
              <a:pathLst>
                <a:path w="439" h="405" extrusionOk="0">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286" name="Google Shape;1286;p8"/>
          <p:cNvGrpSpPr/>
          <p:nvPr/>
        </p:nvGrpSpPr>
        <p:grpSpPr>
          <a:xfrm>
            <a:off x="7464679" y="3618202"/>
            <a:ext cx="1679118" cy="1534882"/>
            <a:chOff x="5191704" y="3618202"/>
            <a:chExt cx="1679118" cy="1534882"/>
          </a:xfrm>
        </p:grpSpPr>
        <p:sp>
          <p:nvSpPr>
            <p:cNvPr id="1287" name="Google Shape;1287;p8"/>
            <p:cNvSpPr/>
            <p:nvPr/>
          </p:nvSpPr>
          <p:spPr>
            <a:xfrm>
              <a:off x="6010287" y="4958477"/>
              <a:ext cx="610625" cy="194607"/>
            </a:xfrm>
            <a:custGeom>
              <a:avLst/>
              <a:gdLst/>
              <a:ahLst/>
              <a:cxnLst/>
              <a:rect l="l" t="t" r="r" b="b"/>
              <a:pathLst>
                <a:path w="12256" h="3906" extrusionOk="0">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88" name="Google Shape;1288;p8"/>
            <p:cNvSpPr/>
            <p:nvPr/>
          </p:nvSpPr>
          <p:spPr>
            <a:xfrm>
              <a:off x="5332602" y="4691777"/>
              <a:ext cx="114094" cy="107417"/>
            </a:xfrm>
            <a:custGeom>
              <a:avLst/>
              <a:gdLst/>
              <a:ahLst/>
              <a:cxnLst/>
              <a:rect l="l" t="t" r="r" b="b"/>
              <a:pathLst>
                <a:path w="2290" h="2156" extrusionOk="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89" name="Google Shape;1289;p8"/>
            <p:cNvSpPr/>
            <p:nvPr/>
          </p:nvSpPr>
          <p:spPr>
            <a:xfrm>
              <a:off x="5191704" y="4493833"/>
              <a:ext cx="781715" cy="659251"/>
            </a:xfrm>
            <a:custGeom>
              <a:avLst/>
              <a:gdLst/>
              <a:ahLst/>
              <a:cxnLst/>
              <a:rect l="l" t="t" r="r" b="b"/>
              <a:pathLst>
                <a:path w="15690" h="13232" extrusionOk="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90" name="Google Shape;1290;p8"/>
            <p:cNvSpPr/>
            <p:nvPr/>
          </p:nvSpPr>
          <p:spPr>
            <a:xfrm>
              <a:off x="6674521" y="5069183"/>
              <a:ext cx="196301" cy="83901"/>
            </a:xfrm>
            <a:custGeom>
              <a:avLst/>
              <a:gdLst/>
              <a:ahLst/>
              <a:cxnLst/>
              <a:rect l="l" t="t" r="r" b="b"/>
              <a:pathLst>
                <a:path w="3940" h="1684" extrusionOk="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91" name="Google Shape;1291;p8"/>
            <p:cNvSpPr/>
            <p:nvPr/>
          </p:nvSpPr>
          <p:spPr>
            <a:xfrm>
              <a:off x="5243718" y="4597812"/>
              <a:ext cx="45338" cy="43694"/>
            </a:xfrm>
            <a:custGeom>
              <a:avLst/>
              <a:gdLst/>
              <a:ahLst/>
              <a:cxnLst/>
              <a:rect l="l" t="t" r="r" b="b"/>
              <a:pathLst>
                <a:path w="910" h="877" extrusionOk="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92" name="Google Shape;1292;p8"/>
            <p:cNvSpPr/>
            <p:nvPr/>
          </p:nvSpPr>
          <p:spPr>
            <a:xfrm>
              <a:off x="5460098" y="4067751"/>
              <a:ext cx="1410724" cy="868954"/>
            </a:xfrm>
            <a:custGeom>
              <a:avLst/>
              <a:gdLst/>
              <a:ahLst/>
              <a:cxnLst/>
              <a:rect l="l" t="t" r="r" b="b"/>
              <a:pathLst>
                <a:path w="28315" h="17441" extrusionOk="0">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93" name="Google Shape;1293;p8"/>
            <p:cNvSpPr/>
            <p:nvPr/>
          </p:nvSpPr>
          <p:spPr>
            <a:xfrm>
              <a:off x="5518788" y="4151652"/>
              <a:ext cx="28548" cy="30242"/>
            </a:xfrm>
            <a:custGeom>
              <a:avLst/>
              <a:gdLst/>
              <a:ahLst/>
              <a:cxnLst/>
              <a:rect l="l" t="t" r="r" b="b"/>
              <a:pathLst>
                <a:path w="573" h="607" extrusionOk="0">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94" name="Google Shape;1294;p8"/>
            <p:cNvSpPr/>
            <p:nvPr/>
          </p:nvSpPr>
          <p:spPr>
            <a:xfrm>
              <a:off x="6605766" y="4480430"/>
              <a:ext cx="134222" cy="130884"/>
            </a:xfrm>
            <a:custGeom>
              <a:avLst/>
              <a:gdLst/>
              <a:ahLst/>
              <a:cxnLst/>
              <a:rect l="l" t="t" r="r" b="b"/>
              <a:pathLst>
                <a:path w="2694" h="2627" extrusionOk="0">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95" name="Google Shape;1295;p8"/>
            <p:cNvSpPr/>
            <p:nvPr/>
          </p:nvSpPr>
          <p:spPr>
            <a:xfrm>
              <a:off x="5567415" y="4250599"/>
              <a:ext cx="99047" cy="98997"/>
            </a:xfrm>
            <a:custGeom>
              <a:avLst/>
              <a:gdLst/>
              <a:ahLst/>
              <a:cxnLst/>
              <a:rect l="l" t="t" r="r" b="b"/>
              <a:pathLst>
                <a:path w="1988" h="1987" extrusionOk="0">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96" name="Google Shape;1296;p8"/>
            <p:cNvSpPr/>
            <p:nvPr/>
          </p:nvSpPr>
          <p:spPr>
            <a:xfrm>
              <a:off x="6531979" y="3618202"/>
              <a:ext cx="338843" cy="838762"/>
            </a:xfrm>
            <a:custGeom>
              <a:avLst/>
              <a:gdLst/>
              <a:ahLst/>
              <a:cxnLst/>
              <a:rect l="l" t="t" r="r" b="b"/>
              <a:pathLst>
                <a:path w="6801" h="16835" extrusionOk="0">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297" name="Google Shape;1297;p8"/>
          <p:cNvGrpSpPr/>
          <p:nvPr/>
        </p:nvGrpSpPr>
        <p:grpSpPr>
          <a:xfrm>
            <a:off x="7847220" y="3073038"/>
            <a:ext cx="598866" cy="595528"/>
            <a:chOff x="5944870" y="3341438"/>
            <a:chExt cx="598866" cy="595528"/>
          </a:xfrm>
        </p:grpSpPr>
        <p:sp>
          <p:nvSpPr>
            <p:cNvPr id="1298" name="Google Shape;1298;p8"/>
            <p:cNvSpPr/>
            <p:nvPr/>
          </p:nvSpPr>
          <p:spPr>
            <a:xfrm>
              <a:off x="5944870" y="3341438"/>
              <a:ext cx="593834" cy="583770"/>
            </a:xfrm>
            <a:custGeom>
              <a:avLst/>
              <a:gdLst/>
              <a:ahLst/>
              <a:cxnLst/>
              <a:rect l="l" t="t" r="r" b="b"/>
              <a:pathLst>
                <a:path w="11919" h="11717" extrusionOk="0">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99" name="Google Shape;1299;p8"/>
            <p:cNvSpPr/>
            <p:nvPr/>
          </p:nvSpPr>
          <p:spPr>
            <a:xfrm>
              <a:off x="6424611" y="3458870"/>
              <a:ext cx="119126" cy="478097"/>
            </a:xfrm>
            <a:custGeom>
              <a:avLst/>
              <a:gdLst/>
              <a:ahLst/>
              <a:cxnLst/>
              <a:rect l="l" t="t" r="r" b="b"/>
              <a:pathLst>
                <a:path w="2391" h="9596" extrusionOk="0">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300" name="Google Shape;1300;p8"/>
          <p:cNvGrpSpPr/>
          <p:nvPr/>
        </p:nvGrpSpPr>
        <p:grpSpPr>
          <a:xfrm>
            <a:off x="2204197" y="105666"/>
            <a:ext cx="546902" cy="236607"/>
            <a:chOff x="2204197" y="105666"/>
            <a:chExt cx="546902" cy="236607"/>
          </a:xfrm>
        </p:grpSpPr>
        <p:sp>
          <p:nvSpPr>
            <p:cNvPr id="1301" name="Google Shape;1301;p8"/>
            <p:cNvSpPr/>
            <p:nvPr/>
          </p:nvSpPr>
          <p:spPr>
            <a:xfrm>
              <a:off x="2242760" y="211340"/>
              <a:ext cx="33630" cy="20178"/>
            </a:xfrm>
            <a:custGeom>
              <a:avLst/>
              <a:gdLst/>
              <a:ahLst/>
              <a:cxnLst/>
              <a:rect l="l" t="t" r="r" b="b"/>
              <a:pathLst>
                <a:path w="675" h="405" extrusionOk="0">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02" name="Google Shape;1302;p8"/>
            <p:cNvSpPr/>
            <p:nvPr/>
          </p:nvSpPr>
          <p:spPr>
            <a:xfrm>
              <a:off x="2249486" y="176115"/>
              <a:ext cx="35274" cy="18534"/>
            </a:xfrm>
            <a:custGeom>
              <a:avLst/>
              <a:gdLst/>
              <a:ahLst/>
              <a:cxnLst/>
              <a:rect l="l" t="t" r="r" b="b"/>
              <a:pathLst>
                <a:path w="708" h="372" extrusionOk="0">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03" name="Google Shape;1303;p8"/>
            <p:cNvSpPr/>
            <p:nvPr/>
          </p:nvSpPr>
          <p:spPr>
            <a:xfrm>
              <a:off x="2204197" y="105666"/>
              <a:ext cx="546902" cy="236607"/>
            </a:xfrm>
            <a:custGeom>
              <a:avLst/>
              <a:gdLst/>
              <a:ahLst/>
              <a:cxnLst/>
              <a:rect l="l" t="t" r="r" b="b"/>
              <a:pathLst>
                <a:path w="10977" h="4749" extrusionOk="0">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04" name="Google Shape;1304;p8"/>
            <p:cNvSpPr/>
            <p:nvPr/>
          </p:nvSpPr>
          <p:spPr>
            <a:xfrm>
              <a:off x="2593361" y="174471"/>
              <a:ext cx="112449" cy="112400"/>
            </a:xfrm>
            <a:custGeom>
              <a:avLst/>
              <a:gdLst/>
              <a:ahLst/>
              <a:cxnLst/>
              <a:rect l="l" t="t" r="r" b="b"/>
              <a:pathLst>
                <a:path w="2257" h="2256" extrusionOk="0">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305" name="Google Shape;1305;p8"/>
          <p:cNvGrpSpPr/>
          <p:nvPr/>
        </p:nvGrpSpPr>
        <p:grpSpPr>
          <a:xfrm>
            <a:off x="50" y="-7"/>
            <a:ext cx="2049897" cy="773345"/>
            <a:chOff x="50" y="-7"/>
            <a:chExt cx="2049897" cy="773345"/>
          </a:xfrm>
        </p:grpSpPr>
        <p:sp>
          <p:nvSpPr>
            <p:cNvPr id="1306" name="Google Shape;1306;p8"/>
            <p:cNvSpPr/>
            <p:nvPr/>
          </p:nvSpPr>
          <p:spPr>
            <a:xfrm>
              <a:off x="1065205" y="176115"/>
              <a:ext cx="40306" cy="35274"/>
            </a:xfrm>
            <a:custGeom>
              <a:avLst/>
              <a:gdLst/>
              <a:ahLst/>
              <a:cxnLst/>
              <a:rect l="l" t="t" r="r" b="b"/>
              <a:pathLst>
                <a:path w="809" h="708" extrusionOk="0">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07" name="Google Shape;1307;p8"/>
            <p:cNvSpPr/>
            <p:nvPr/>
          </p:nvSpPr>
          <p:spPr>
            <a:xfrm>
              <a:off x="1021610" y="129182"/>
              <a:ext cx="125852" cy="119126"/>
            </a:xfrm>
            <a:custGeom>
              <a:avLst/>
              <a:gdLst/>
              <a:ahLst/>
              <a:cxnLst/>
              <a:rect l="l" t="t" r="r" b="b"/>
              <a:pathLst>
                <a:path w="2526" h="2391" extrusionOk="0">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08" name="Google Shape;1308;p8"/>
            <p:cNvSpPr/>
            <p:nvPr/>
          </p:nvSpPr>
          <p:spPr>
            <a:xfrm>
              <a:off x="1345357" y="164407"/>
              <a:ext cx="36968" cy="38612"/>
            </a:xfrm>
            <a:custGeom>
              <a:avLst/>
              <a:gdLst/>
              <a:ahLst/>
              <a:cxnLst/>
              <a:rect l="l" t="t" r="r" b="b"/>
              <a:pathLst>
                <a:path w="742" h="775" extrusionOk="0">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09" name="Google Shape;1309;p8"/>
            <p:cNvSpPr/>
            <p:nvPr/>
          </p:nvSpPr>
          <p:spPr>
            <a:xfrm>
              <a:off x="1081995" y="-7"/>
              <a:ext cx="16840" cy="114143"/>
            </a:xfrm>
            <a:custGeom>
              <a:avLst/>
              <a:gdLst/>
              <a:ahLst/>
              <a:cxnLst/>
              <a:rect l="l" t="t" r="r" b="b"/>
              <a:pathLst>
                <a:path w="338" h="2291" extrusionOk="0">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0" name="Google Shape;1310;p8"/>
            <p:cNvSpPr/>
            <p:nvPr/>
          </p:nvSpPr>
          <p:spPr>
            <a:xfrm>
              <a:off x="1360453" y="-7"/>
              <a:ext cx="124158" cy="110755"/>
            </a:xfrm>
            <a:custGeom>
              <a:avLst/>
              <a:gdLst/>
              <a:ahLst/>
              <a:cxnLst/>
              <a:rect l="l" t="t" r="r" b="b"/>
              <a:pathLst>
                <a:path w="2492" h="2223" extrusionOk="0">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1" name="Google Shape;1311;p8"/>
            <p:cNvSpPr/>
            <p:nvPr/>
          </p:nvSpPr>
          <p:spPr>
            <a:xfrm>
              <a:off x="105723" y="-7"/>
              <a:ext cx="124207" cy="23566"/>
            </a:xfrm>
            <a:custGeom>
              <a:avLst/>
              <a:gdLst/>
              <a:ahLst/>
              <a:cxnLst/>
              <a:rect l="l" t="t" r="r" b="b"/>
              <a:pathLst>
                <a:path w="2493" h="473" extrusionOk="0">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2" name="Google Shape;1312;p8"/>
            <p:cNvSpPr/>
            <p:nvPr/>
          </p:nvSpPr>
          <p:spPr>
            <a:xfrm>
              <a:off x="1311826" y="119118"/>
              <a:ext cx="115787" cy="119126"/>
            </a:xfrm>
            <a:custGeom>
              <a:avLst/>
              <a:gdLst/>
              <a:ahLst/>
              <a:cxnLst/>
              <a:rect l="l" t="t" r="r" b="b"/>
              <a:pathLst>
                <a:path w="2324" h="2391" extrusionOk="0">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3" name="Google Shape;1313;p8"/>
            <p:cNvSpPr/>
            <p:nvPr/>
          </p:nvSpPr>
          <p:spPr>
            <a:xfrm>
              <a:off x="1276602" y="52007"/>
              <a:ext cx="30242" cy="33580"/>
            </a:xfrm>
            <a:custGeom>
              <a:avLst/>
              <a:gdLst/>
              <a:ahLst/>
              <a:cxnLst/>
              <a:rect l="l" t="t" r="r" b="b"/>
              <a:pathLst>
                <a:path w="607" h="674" extrusionOk="0">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4" name="Google Shape;1314;p8"/>
            <p:cNvSpPr/>
            <p:nvPr/>
          </p:nvSpPr>
          <p:spPr>
            <a:xfrm>
              <a:off x="1090365" y="-7"/>
              <a:ext cx="115837" cy="112449"/>
            </a:xfrm>
            <a:custGeom>
              <a:avLst/>
              <a:gdLst/>
              <a:ahLst/>
              <a:cxnLst/>
              <a:rect l="l" t="t" r="r" b="b"/>
              <a:pathLst>
                <a:path w="2325" h="2257" extrusionOk="0">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5" name="Google Shape;1315;p8"/>
            <p:cNvSpPr/>
            <p:nvPr/>
          </p:nvSpPr>
          <p:spPr>
            <a:xfrm>
              <a:off x="1219555" y="-7"/>
              <a:ext cx="16840" cy="104079"/>
            </a:xfrm>
            <a:custGeom>
              <a:avLst/>
              <a:gdLst/>
              <a:ahLst/>
              <a:cxnLst/>
              <a:rect l="l" t="t" r="r" b="b"/>
              <a:pathLst>
                <a:path w="338" h="2089" extrusionOk="0">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6" name="Google Shape;1316;p8"/>
            <p:cNvSpPr/>
            <p:nvPr/>
          </p:nvSpPr>
          <p:spPr>
            <a:xfrm>
              <a:off x="1501351" y="-7"/>
              <a:ext cx="124207" cy="94015"/>
            </a:xfrm>
            <a:custGeom>
              <a:avLst/>
              <a:gdLst/>
              <a:ahLst/>
              <a:cxnLst/>
              <a:rect l="l" t="t" r="r" b="b"/>
              <a:pathLst>
                <a:path w="2493" h="1887" extrusionOk="0">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7" name="Google Shape;1317;p8"/>
            <p:cNvSpPr/>
            <p:nvPr/>
          </p:nvSpPr>
          <p:spPr>
            <a:xfrm>
              <a:off x="800199" y="3380"/>
              <a:ext cx="125852" cy="117432"/>
            </a:xfrm>
            <a:custGeom>
              <a:avLst/>
              <a:gdLst/>
              <a:ahLst/>
              <a:cxnLst/>
              <a:rect l="l" t="t" r="r" b="b"/>
              <a:pathLst>
                <a:path w="2526" h="2357" extrusionOk="0">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8" name="Google Shape;1318;p8"/>
            <p:cNvSpPr/>
            <p:nvPr/>
          </p:nvSpPr>
          <p:spPr>
            <a:xfrm>
              <a:off x="993112" y="63765"/>
              <a:ext cx="21822" cy="35274"/>
            </a:xfrm>
            <a:custGeom>
              <a:avLst/>
              <a:gdLst/>
              <a:ahLst/>
              <a:cxnLst/>
              <a:rect l="l" t="t" r="r" b="b"/>
              <a:pathLst>
                <a:path w="438" h="708" extrusionOk="0">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9" name="Google Shape;1319;p8"/>
            <p:cNvSpPr/>
            <p:nvPr/>
          </p:nvSpPr>
          <p:spPr>
            <a:xfrm>
              <a:off x="853858" y="70442"/>
              <a:ext cx="28598" cy="35274"/>
            </a:xfrm>
            <a:custGeom>
              <a:avLst/>
              <a:gdLst/>
              <a:ahLst/>
              <a:cxnLst/>
              <a:rect l="l" t="t" r="r" b="b"/>
              <a:pathLst>
                <a:path w="574" h="708" extrusionOk="0">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0" name="Google Shape;1320;p8"/>
            <p:cNvSpPr/>
            <p:nvPr/>
          </p:nvSpPr>
          <p:spPr>
            <a:xfrm>
              <a:off x="560304" y="-7"/>
              <a:ext cx="20178" cy="50"/>
            </a:xfrm>
            <a:custGeom>
              <a:avLst/>
              <a:gdLst/>
              <a:ahLst/>
              <a:cxnLst/>
              <a:rect l="l" t="t" r="r" b="b"/>
              <a:pathLst>
                <a:path w="405" h="1" extrusionOk="0">
                  <a:moveTo>
                    <a:pt x="405" y="1"/>
                  </a:moveTo>
                  <a:lnTo>
                    <a:pt x="1" y="1"/>
                  </a:lnTo>
                  <a:lnTo>
                    <a:pt x="1" y="1"/>
                  </a:lnTo>
                  <a:lnTo>
                    <a:pt x="405" y="1"/>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1" name="Google Shape;1321;p8"/>
            <p:cNvSpPr/>
            <p:nvPr/>
          </p:nvSpPr>
          <p:spPr>
            <a:xfrm>
              <a:off x="382537" y="25153"/>
              <a:ext cx="15146" cy="117481"/>
            </a:xfrm>
            <a:custGeom>
              <a:avLst/>
              <a:gdLst/>
              <a:ahLst/>
              <a:cxnLst/>
              <a:rect l="l" t="t" r="r" b="b"/>
              <a:pathLst>
                <a:path w="304" h="2358" extrusionOk="0">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2" name="Google Shape;1322;p8"/>
            <p:cNvSpPr/>
            <p:nvPr/>
          </p:nvSpPr>
          <p:spPr>
            <a:xfrm>
              <a:off x="1137348" y="58733"/>
              <a:ext cx="25210" cy="38612"/>
            </a:xfrm>
            <a:custGeom>
              <a:avLst/>
              <a:gdLst/>
              <a:ahLst/>
              <a:cxnLst/>
              <a:rect l="l" t="t" r="r" b="b"/>
              <a:pathLst>
                <a:path w="506" h="775" extrusionOk="0">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3" name="Google Shape;1323;p8"/>
            <p:cNvSpPr/>
            <p:nvPr/>
          </p:nvSpPr>
          <p:spPr>
            <a:xfrm>
              <a:off x="409342" y="-7"/>
              <a:ext cx="112449" cy="8470"/>
            </a:xfrm>
            <a:custGeom>
              <a:avLst/>
              <a:gdLst/>
              <a:ahLst/>
              <a:cxnLst/>
              <a:rect l="l" t="t" r="r" b="b"/>
              <a:pathLst>
                <a:path w="2257" h="170" extrusionOk="0">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4" name="Google Shape;1324;p8"/>
            <p:cNvSpPr/>
            <p:nvPr/>
          </p:nvSpPr>
          <p:spPr>
            <a:xfrm>
              <a:off x="660945" y="5025"/>
              <a:ext cx="124207" cy="134272"/>
            </a:xfrm>
            <a:custGeom>
              <a:avLst/>
              <a:gdLst/>
              <a:ahLst/>
              <a:cxnLst/>
              <a:rect l="l" t="t" r="r" b="b"/>
              <a:pathLst>
                <a:path w="2493" h="2695" extrusionOk="0">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5" name="Google Shape;1325;p8"/>
            <p:cNvSpPr/>
            <p:nvPr/>
          </p:nvSpPr>
          <p:spPr>
            <a:xfrm>
              <a:off x="432858" y="75474"/>
              <a:ext cx="35274" cy="52065"/>
            </a:xfrm>
            <a:custGeom>
              <a:avLst/>
              <a:gdLst/>
              <a:ahLst/>
              <a:cxnLst/>
              <a:rect l="l" t="t" r="r" b="b"/>
              <a:pathLst>
                <a:path w="708" h="1045" extrusionOk="0">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6" name="Google Shape;1326;p8"/>
            <p:cNvSpPr/>
            <p:nvPr/>
          </p:nvSpPr>
          <p:spPr>
            <a:xfrm>
              <a:off x="390907" y="20121"/>
              <a:ext cx="115787" cy="120820"/>
            </a:xfrm>
            <a:custGeom>
              <a:avLst/>
              <a:gdLst/>
              <a:ahLst/>
              <a:cxnLst/>
              <a:rect l="l" t="t" r="r" b="b"/>
              <a:pathLst>
                <a:path w="2324" h="2425" extrusionOk="0">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7" name="Google Shape;1327;p8"/>
            <p:cNvSpPr/>
            <p:nvPr/>
          </p:nvSpPr>
          <p:spPr>
            <a:xfrm>
              <a:off x="540176" y="-7"/>
              <a:ext cx="8470" cy="1744"/>
            </a:xfrm>
            <a:custGeom>
              <a:avLst/>
              <a:gdLst/>
              <a:ahLst/>
              <a:cxnLst/>
              <a:rect l="l" t="t" r="r" b="b"/>
              <a:pathLst>
                <a:path w="170" h="35" extrusionOk="0">
                  <a:moveTo>
                    <a:pt x="1" y="1"/>
                  </a:moveTo>
                  <a:lnTo>
                    <a:pt x="35" y="34"/>
                  </a:lnTo>
                  <a:lnTo>
                    <a:pt x="136"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8" name="Google Shape;1328;p8"/>
            <p:cNvSpPr/>
            <p:nvPr/>
          </p:nvSpPr>
          <p:spPr>
            <a:xfrm>
              <a:off x="882406" y="130826"/>
              <a:ext cx="124158" cy="134272"/>
            </a:xfrm>
            <a:custGeom>
              <a:avLst/>
              <a:gdLst/>
              <a:ahLst/>
              <a:cxnLst/>
              <a:rect l="l" t="t" r="r" b="b"/>
              <a:pathLst>
                <a:path w="2492" h="2695" extrusionOk="0">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9" name="Google Shape;1329;p8"/>
            <p:cNvSpPr/>
            <p:nvPr/>
          </p:nvSpPr>
          <p:spPr>
            <a:xfrm>
              <a:off x="885744" y="276757"/>
              <a:ext cx="13452" cy="115837"/>
            </a:xfrm>
            <a:custGeom>
              <a:avLst/>
              <a:gdLst/>
              <a:ahLst/>
              <a:cxnLst/>
              <a:rect l="l" t="t" r="r" b="b"/>
              <a:pathLst>
                <a:path w="270" h="2325" extrusionOk="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0" name="Google Shape;1330;p8"/>
            <p:cNvSpPr/>
            <p:nvPr/>
          </p:nvSpPr>
          <p:spPr>
            <a:xfrm>
              <a:off x="934371" y="181147"/>
              <a:ext cx="30242" cy="35274"/>
            </a:xfrm>
            <a:custGeom>
              <a:avLst/>
              <a:gdLst/>
              <a:ahLst/>
              <a:cxnLst/>
              <a:rect l="l" t="t" r="r" b="b"/>
              <a:pathLst>
                <a:path w="607" h="708" extrusionOk="0">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1" name="Google Shape;1331;p8"/>
            <p:cNvSpPr/>
            <p:nvPr/>
          </p:nvSpPr>
          <p:spPr>
            <a:xfrm>
              <a:off x="941097" y="-7"/>
              <a:ext cx="127546" cy="117481"/>
            </a:xfrm>
            <a:custGeom>
              <a:avLst/>
              <a:gdLst/>
              <a:ahLst/>
              <a:cxnLst/>
              <a:rect l="l" t="t" r="r" b="b"/>
              <a:pathLst>
                <a:path w="2560" h="2358" extrusionOk="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2" name="Google Shape;1332;p8"/>
            <p:cNvSpPr/>
            <p:nvPr/>
          </p:nvSpPr>
          <p:spPr>
            <a:xfrm>
              <a:off x="1412468" y="48669"/>
              <a:ext cx="30242" cy="35274"/>
            </a:xfrm>
            <a:custGeom>
              <a:avLst/>
              <a:gdLst/>
              <a:ahLst/>
              <a:cxnLst/>
              <a:rect l="l" t="t" r="r" b="b"/>
              <a:pathLst>
                <a:path w="607" h="708" extrusionOk="0">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3" name="Google Shape;1333;p8"/>
            <p:cNvSpPr/>
            <p:nvPr/>
          </p:nvSpPr>
          <p:spPr>
            <a:xfrm>
              <a:off x="654269" y="189567"/>
              <a:ext cx="28548" cy="41951"/>
            </a:xfrm>
            <a:custGeom>
              <a:avLst/>
              <a:gdLst/>
              <a:ahLst/>
              <a:cxnLst/>
              <a:rect l="l" t="t" r="r" b="b"/>
              <a:pathLst>
                <a:path w="573" h="842" extrusionOk="0">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4" name="Google Shape;1334;p8"/>
            <p:cNvSpPr/>
            <p:nvPr/>
          </p:nvSpPr>
          <p:spPr>
            <a:xfrm>
              <a:off x="610625" y="147617"/>
              <a:ext cx="117481" cy="119126"/>
            </a:xfrm>
            <a:custGeom>
              <a:avLst/>
              <a:gdLst/>
              <a:ahLst/>
              <a:cxnLst/>
              <a:rect l="l" t="t" r="r" b="b"/>
              <a:pathLst>
                <a:path w="2358" h="2391" extrusionOk="0">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5" name="Google Shape;1335;p8"/>
            <p:cNvSpPr/>
            <p:nvPr/>
          </p:nvSpPr>
          <p:spPr>
            <a:xfrm>
              <a:off x="786797" y="186179"/>
              <a:ext cx="41951" cy="36968"/>
            </a:xfrm>
            <a:custGeom>
              <a:avLst/>
              <a:gdLst/>
              <a:ahLst/>
              <a:cxnLst/>
              <a:rect l="l" t="t" r="r" b="b"/>
              <a:pathLst>
                <a:path w="842" h="742" extrusionOk="0">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6" name="Google Shape;1336;p8"/>
            <p:cNvSpPr/>
            <p:nvPr/>
          </p:nvSpPr>
          <p:spPr>
            <a:xfrm>
              <a:off x="709622" y="72136"/>
              <a:ext cx="35274" cy="48677"/>
            </a:xfrm>
            <a:custGeom>
              <a:avLst/>
              <a:gdLst/>
              <a:ahLst/>
              <a:cxnLst/>
              <a:rect l="l" t="t" r="r" b="b"/>
              <a:pathLst>
                <a:path w="708" h="977" extrusionOk="0">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7" name="Google Shape;1337;p8"/>
            <p:cNvSpPr/>
            <p:nvPr/>
          </p:nvSpPr>
          <p:spPr>
            <a:xfrm>
              <a:off x="741508" y="140891"/>
              <a:ext cx="127496" cy="120820"/>
            </a:xfrm>
            <a:custGeom>
              <a:avLst/>
              <a:gdLst/>
              <a:ahLst/>
              <a:cxnLst/>
              <a:rect l="l" t="t" r="r" b="b"/>
              <a:pathLst>
                <a:path w="2559" h="2425" extrusionOk="0">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8" name="Google Shape;1338;p8"/>
            <p:cNvSpPr/>
            <p:nvPr/>
          </p:nvSpPr>
          <p:spPr>
            <a:xfrm>
              <a:off x="211397" y="296885"/>
              <a:ext cx="130884" cy="120869"/>
            </a:xfrm>
            <a:custGeom>
              <a:avLst/>
              <a:gdLst/>
              <a:ahLst/>
              <a:cxnLst/>
              <a:rect l="l" t="t" r="r" b="b"/>
              <a:pathLst>
                <a:path w="2627" h="2426" extrusionOk="0">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9" name="Google Shape;1339;p8"/>
            <p:cNvSpPr/>
            <p:nvPr/>
          </p:nvSpPr>
          <p:spPr>
            <a:xfrm>
              <a:off x="1734520" y="504894"/>
              <a:ext cx="122514" cy="147674"/>
            </a:xfrm>
            <a:custGeom>
              <a:avLst/>
              <a:gdLst/>
              <a:ahLst/>
              <a:cxnLst/>
              <a:rect l="l" t="t" r="r" b="b"/>
              <a:pathLst>
                <a:path w="2459" h="2964" extrusionOk="0">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0" name="Google Shape;1340;p8"/>
            <p:cNvSpPr/>
            <p:nvPr/>
          </p:nvSpPr>
          <p:spPr>
            <a:xfrm>
              <a:off x="1873725" y="566973"/>
              <a:ext cx="127546" cy="80563"/>
            </a:xfrm>
            <a:custGeom>
              <a:avLst/>
              <a:gdLst/>
              <a:ahLst/>
              <a:cxnLst/>
              <a:rect l="l" t="t" r="r" b="b"/>
              <a:pathLst>
                <a:path w="2560" h="1617" extrusionOk="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1" name="Google Shape;1341;p8"/>
            <p:cNvSpPr/>
            <p:nvPr/>
          </p:nvSpPr>
          <p:spPr>
            <a:xfrm>
              <a:off x="1924045" y="590439"/>
              <a:ext cx="26904" cy="36968"/>
            </a:xfrm>
            <a:custGeom>
              <a:avLst/>
              <a:gdLst/>
              <a:ahLst/>
              <a:cxnLst/>
              <a:rect l="l" t="t" r="r" b="b"/>
              <a:pathLst>
                <a:path w="540" h="742" extrusionOk="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2" name="Google Shape;1342;p8"/>
            <p:cNvSpPr/>
            <p:nvPr/>
          </p:nvSpPr>
          <p:spPr>
            <a:xfrm>
              <a:off x="1776471" y="528410"/>
              <a:ext cx="43645" cy="28548"/>
            </a:xfrm>
            <a:custGeom>
              <a:avLst/>
              <a:gdLst/>
              <a:ahLst/>
              <a:cxnLst/>
              <a:rect l="l" t="t" r="r" b="b"/>
              <a:pathLst>
                <a:path w="876" h="573" extrusionOk="0">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3" name="Google Shape;1343;p8"/>
            <p:cNvSpPr/>
            <p:nvPr/>
          </p:nvSpPr>
          <p:spPr>
            <a:xfrm>
              <a:off x="1689232" y="358964"/>
              <a:ext cx="303668" cy="140948"/>
            </a:xfrm>
            <a:custGeom>
              <a:avLst/>
              <a:gdLst/>
              <a:ahLst/>
              <a:cxnLst/>
              <a:rect l="l" t="t" r="r" b="b"/>
              <a:pathLst>
                <a:path w="6095" h="2829" extrusionOk="0">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4" name="Google Shape;1344;p8"/>
            <p:cNvSpPr/>
            <p:nvPr/>
          </p:nvSpPr>
          <p:spPr>
            <a:xfrm>
              <a:off x="120820" y="568667"/>
              <a:ext cx="124207" cy="154350"/>
            </a:xfrm>
            <a:custGeom>
              <a:avLst/>
              <a:gdLst/>
              <a:ahLst/>
              <a:cxnLst/>
              <a:rect l="l" t="t" r="r" b="b"/>
              <a:pathLst>
                <a:path w="2493" h="3098" extrusionOk="0">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5" name="Google Shape;1345;p8"/>
            <p:cNvSpPr/>
            <p:nvPr/>
          </p:nvSpPr>
          <p:spPr>
            <a:xfrm>
              <a:off x="1274908" y="519990"/>
              <a:ext cx="159382" cy="144336"/>
            </a:xfrm>
            <a:custGeom>
              <a:avLst/>
              <a:gdLst/>
              <a:ahLst/>
              <a:cxnLst/>
              <a:rect l="l" t="t" r="r" b="b"/>
              <a:pathLst>
                <a:path w="3199" h="2897" extrusionOk="0">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6" name="Google Shape;1346;p8"/>
            <p:cNvSpPr/>
            <p:nvPr/>
          </p:nvSpPr>
          <p:spPr>
            <a:xfrm>
              <a:off x="402665" y="555214"/>
              <a:ext cx="171140" cy="149368"/>
            </a:xfrm>
            <a:custGeom>
              <a:avLst/>
              <a:gdLst/>
              <a:ahLst/>
              <a:cxnLst/>
              <a:rect l="l" t="t" r="r" b="b"/>
              <a:pathLst>
                <a:path w="3435" h="2998" extrusionOk="0">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7" name="Google Shape;1347;p8"/>
            <p:cNvSpPr/>
            <p:nvPr/>
          </p:nvSpPr>
          <p:spPr>
            <a:xfrm>
              <a:off x="1890515" y="21815"/>
              <a:ext cx="55403" cy="40306"/>
            </a:xfrm>
            <a:custGeom>
              <a:avLst/>
              <a:gdLst/>
              <a:ahLst/>
              <a:cxnLst/>
              <a:rect l="l" t="t" r="r" b="b"/>
              <a:pathLst>
                <a:path w="1112" h="809" extrusionOk="0">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8" name="Google Shape;1348;p8"/>
            <p:cNvSpPr/>
            <p:nvPr/>
          </p:nvSpPr>
          <p:spPr>
            <a:xfrm>
              <a:off x="390907" y="-7"/>
              <a:ext cx="10114" cy="11808"/>
            </a:xfrm>
            <a:custGeom>
              <a:avLst/>
              <a:gdLst/>
              <a:ahLst/>
              <a:cxnLst/>
              <a:rect l="l" t="t" r="r" b="b"/>
              <a:pathLst>
                <a:path w="203" h="237" extrusionOk="0">
                  <a:moveTo>
                    <a:pt x="0" y="1"/>
                  </a:moveTo>
                  <a:lnTo>
                    <a:pt x="0" y="135"/>
                  </a:lnTo>
                  <a:lnTo>
                    <a:pt x="34" y="203"/>
                  </a:lnTo>
                  <a:lnTo>
                    <a:pt x="101" y="236"/>
                  </a:lnTo>
                  <a:lnTo>
                    <a:pt x="169" y="203"/>
                  </a:lnTo>
                  <a:lnTo>
                    <a:pt x="202" y="13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9" name="Google Shape;1349;p8"/>
            <p:cNvSpPr/>
            <p:nvPr/>
          </p:nvSpPr>
          <p:spPr>
            <a:xfrm>
              <a:off x="853858" y="404252"/>
              <a:ext cx="124207" cy="134272"/>
            </a:xfrm>
            <a:custGeom>
              <a:avLst/>
              <a:gdLst/>
              <a:ahLst/>
              <a:cxnLst/>
              <a:rect l="l" t="t" r="r" b="b"/>
              <a:pathLst>
                <a:path w="2493" h="2695" extrusionOk="0">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0" name="Google Shape;1350;p8"/>
            <p:cNvSpPr/>
            <p:nvPr/>
          </p:nvSpPr>
          <p:spPr>
            <a:xfrm>
              <a:off x="1333599" y="248258"/>
              <a:ext cx="127546" cy="125852"/>
            </a:xfrm>
            <a:custGeom>
              <a:avLst/>
              <a:gdLst/>
              <a:ahLst/>
              <a:cxnLst/>
              <a:rect l="l" t="t" r="r" b="b"/>
              <a:pathLst>
                <a:path w="2560" h="2526" extrusionOk="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1" name="Google Shape;1351;p8"/>
            <p:cNvSpPr/>
            <p:nvPr/>
          </p:nvSpPr>
          <p:spPr>
            <a:xfrm>
              <a:off x="712960" y="414316"/>
              <a:ext cx="127546" cy="119175"/>
            </a:xfrm>
            <a:custGeom>
              <a:avLst/>
              <a:gdLst/>
              <a:ahLst/>
              <a:cxnLst/>
              <a:rect l="l" t="t" r="r" b="b"/>
              <a:pathLst>
                <a:path w="2560" h="2392" extrusionOk="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2" name="Google Shape;1352;p8"/>
            <p:cNvSpPr/>
            <p:nvPr/>
          </p:nvSpPr>
          <p:spPr>
            <a:xfrm>
              <a:off x="1162508" y="122456"/>
              <a:ext cx="127546" cy="120820"/>
            </a:xfrm>
            <a:custGeom>
              <a:avLst/>
              <a:gdLst/>
              <a:ahLst/>
              <a:cxnLst/>
              <a:rect l="l" t="t" r="r" b="b"/>
              <a:pathLst>
                <a:path w="2560" h="2425" extrusionOk="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3" name="Google Shape;1353;p8"/>
            <p:cNvSpPr/>
            <p:nvPr/>
          </p:nvSpPr>
          <p:spPr>
            <a:xfrm>
              <a:off x="1387307" y="296885"/>
              <a:ext cx="35274" cy="42000"/>
            </a:xfrm>
            <a:custGeom>
              <a:avLst/>
              <a:gdLst/>
              <a:ahLst/>
              <a:cxnLst/>
              <a:rect l="l" t="t" r="r" b="b"/>
              <a:pathLst>
                <a:path w="708" h="843" extrusionOk="0">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4" name="Google Shape;1354;p8"/>
            <p:cNvSpPr/>
            <p:nvPr/>
          </p:nvSpPr>
          <p:spPr>
            <a:xfrm>
              <a:off x="895809" y="444509"/>
              <a:ext cx="36968" cy="45338"/>
            </a:xfrm>
            <a:custGeom>
              <a:avLst/>
              <a:gdLst/>
              <a:ahLst/>
              <a:cxnLst/>
              <a:rect l="l" t="t" r="r" b="b"/>
              <a:pathLst>
                <a:path w="742" h="910" extrusionOk="0">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5" name="Google Shape;1355;p8"/>
            <p:cNvSpPr/>
            <p:nvPr/>
          </p:nvSpPr>
          <p:spPr>
            <a:xfrm>
              <a:off x="583820" y="419349"/>
              <a:ext cx="115787" cy="119175"/>
            </a:xfrm>
            <a:custGeom>
              <a:avLst/>
              <a:gdLst/>
              <a:ahLst/>
              <a:cxnLst/>
              <a:rect l="l" t="t" r="r" b="b"/>
              <a:pathLst>
                <a:path w="2324" h="2392" extrusionOk="0">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6" name="Google Shape;1356;p8"/>
            <p:cNvSpPr/>
            <p:nvPr/>
          </p:nvSpPr>
          <p:spPr>
            <a:xfrm>
              <a:off x="761637" y="452929"/>
              <a:ext cx="36918" cy="31886"/>
            </a:xfrm>
            <a:custGeom>
              <a:avLst/>
              <a:gdLst/>
              <a:ahLst/>
              <a:cxnLst/>
              <a:rect l="l" t="t" r="r" b="b"/>
              <a:pathLst>
                <a:path w="741" h="640" extrusionOk="0">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7" name="Google Shape;1357;p8"/>
            <p:cNvSpPr/>
            <p:nvPr/>
          </p:nvSpPr>
          <p:spPr>
            <a:xfrm>
              <a:off x="434502" y="422736"/>
              <a:ext cx="127546" cy="120820"/>
            </a:xfrm>
            <a:custGeom>
              <a:avLst/>
              <a:gdLst/>
              <a:ahLst/>
              <a:cxnLst/>
              <a:rect l="l" t="t" r="r" b="b"/>
              <a:pathLst>
                <a:path w="2560" h="2425" extrusionOk="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8" name="Google Shape;1358;p8"/>
            <p:cNvSpPr/>
            <p:nvPr/>
          </p:nvSpPr>
          <p:spPr>
            <a:xfrm>
              <a:off x="624077" y="461299"/>
              <a:ext cx="30242" cy="30242"/>
            </a:xfrm>
            <a:custGeom>
              <a:avLst/>
              <a:gdLst/>
              <a:ahLst/>
              <a:cxnLst/>
              <a:rect l="l" t="t" r="r" b="b"/>
              <a:pathLst>
                <a:path w="607" h="607" extrusionOk="0">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9" name="Google Shape;1359;p8"/>
            <p:cNvSpPr/>
            <p:nvPr/>
          </p:nvSpPr>
          <p:spPr>
            <a:xfrm>
              <a:off x="1476191" y="246564"/>
              <a:ext cx="110755" cy="122514"/>
            </a:xfrm>
            <a:custGeom>
              <a:avLst/>
              <a:gdLst/>
              <a:ahLst/>
              <a:cxnLst/>
              <a:rect l="l" t="t" r="r" b="b"/>
              <a:pathLst>
                <a:path w="2223" h="2459" extrusionOk="0">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0" name="Google Shape;1360;p8"/>
            <p:cNvSpPr/>
            <p:nvPr/>
          </p:nvSpPr>
          <p:spPr>
            <a:xfrm>
              <a:off x="1856984" y="93958"/>
              <a:ext cx="135916" cy="253347"/>
            </a:xfrm>
            <a:custGeom>
              <a:avLst/>
              <a:gdLst/>
              <a:ahLst/>
              <a:cxnLst/>
              <a:rect l="l" t="t" r="r" b="b"/>
              <a:pathLst>
                <a:path w="2728" h="5085" extrusionOk="0">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1" name="Google Shape;1361;p8"/>
            <p:cNvSpPr/>
            <p:nvPr/>
          </p:nvSpPr>
          <p:spPr>
            <a:xfrm>
              <a:off x="1756343" y="234856"/>
              <a:ext cx="122464" cy="120820"/>
            </a:xfrm>
            <a:custGeom>
              <a:avLst/>
              <a:gdLst/>
              <a:ahLst/>
              <a:cxnLst/>
              <a:rect l="l" t="t" r="r" b="b"/>
              <a:pathLst>
                <a:path w="2458" h="2425" extrusionOk="0">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2" name="Google Shape;1362;p8"/>
            <p:cNvSpPr/>
            <p:nvPr/>
          </p:nvSpPr>
          <p:spPr>
            <a:xfrm>
              <a:off x="1640605" y="-7"/>
              <a:ext cx="129190" cy="88983"/>
            </a:xfrm>
            <a:custGeom>
              <a:avLst/>
              <a:gdLst/>
              <a:ahLst/>
              <a:cxnLst/>
              <a:rect l="l" t="t" r="r" b="b"/>
              <a:pathLst>
                <a:path w="2593" h="1786" extrusionOk="0">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3" name="Google Shape;1363;p8"/>
            <p:cNvSpPr/>
            <p:nvPr/>
          </p:nvSpPr>
          <p:spPr>
            <a:xfrm>
              <a:off x="1910643" y="162713"/>
              <a:ext cx="52065" cy="45338"/>
            </a:xfrm>
            <a:custGeom>
              <a:avLst/>
              <a:gdLst/>
              <a:ahLst/>
              <a:cxnLst/>
              <a:rect l="l" t="t" r="r" b="b"/>
              <a:pathLst>
                <a:path w="1045" h="910" extrusionOk="0">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4" name="Google Shape;1364;p8"/>
            <p:cNvSpPr/>
            <p:nvPr/>
          </p:nvSpPr>
          <p:spPr>
            <a:xfrm>
              <a:off x="1721118" y="100634"/>
              <a:ext cx="125852" cy="119175"/>
            </a:xfrm>
            <a:custGeom>
              <a:avLst/>
              <a:gdLst/>
              <a:ahLst/>
              <a:cxnLst/>
              <a:rect l="l" t="t" r="r" b="b"/>
              <a:pathLst>
                <a:path w="2526" h="2392" extrusionOk="0">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5" name="Google Shape;1365;p8"/>
            <p:cNvSpPr/>
            <p:nvPr/>
          </p:nvSpPr>
          <p:spPr>
            <a:xfrm>
              <a:off x="1581864" y="102328"/>
              <a:ext cx="124207" cy="135916"/>
            </a:xfrm>
            <a:custGeom>
              <a:avLst/>
              <a:gdLst/>
              <a:ahLst/>
              <a:cxnLst/>
              <a:rect l="l" t="t" r="r" b="b"/>
              <a:pathLst>
                <a:path w="2493" h="2728" extrusionOk="0">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6" name="Google Shape;1366;p8"/>
            <p:cNvSpPr/>
            <p:nvPr/>
          </p:nvSpPr>
          <p:spPr>
            <a:xfrm>
              <a:off x="1612057" y="239888"/>
              <a:ext cx="129240" cy="120820"/>
            </a:xfrm>
            <a:custGeom>
              <a:avLst/>
              <a:gdLst/>
              <a:ahLst/>
              <a:cxnLst/>
              <a:rect l="l" t="t" r="r" b="b"/>
              <a:pathLst>
                <a:path w="2594" h="2425" extrusionOk="0">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7" name="Google Shape;1367;p8"/>
            <p:cNvSpPr/>
            <p:nvPr/>
          </p:nvSpPr>
          <p:spPr>
            <a:xfrm>
              <a:off x="1781503" y="598859"/>
              <a:ext cx="43645" cy="25210"/>
            </a:xfrm>
            <a:custGeom>
              <a:avLst/>
              <a:gdLst/>
              <a:ahLst/>
              <a:cxnLst/>
              <a:rect l="l" t="t" r="r" b="b"/>
              <a:pathLst>
                <a:path w="876" h="506" extrusionOk="0">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8" name="Google Shape;1368;p8"/>
            <p:cNvSpPr/>
            <p:nvPr/>
          </p:nvSpPr>
          <p:spPr>
            <a:xfrm>
              <a:off x="1243022" y="303611"/>
              <a:ext cx="40306" cy="42000"/>
            </a:xfrm>
            <a:custGeom>
              <a:avLst/>
              <a:gdLst/>
              <a:ahLst/>
              <a:cxnLst/>
              <a:rect l="l" t="t" r="r" b="b"/>
              <a:pathLst>
                <a:path w="809" h="843" extrusionOk="0">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9" name="Google Shape;1369;p8"/>
            <p:cNvSpPr/>
            <p:nvPr/>
          </p:nvSpPr>
          <p:spPr>
            <a:xfrm>
              <a:off x="1196089" y="254984"/>
              <a:ext cx="124158" cy="130884"/>
            </a:xfrm>
            <a:custGeom>
              <a:avLst/>
              <a:gdLst/>
              <a:ahLst/>
              <a:cxnLst/>
              <a:rect l="l" t="t" r="r" b="b"/>
              <a:pathLst>
                <a:path w="2492" h="2627" extrusionOk="0">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0" name="Google Shape;1370;p8"/>
            <p:cNvSpPr/>
            <p:nvPr/>
          </p:nvSpPr>
          <p:spPr>
            <a:xfrm>
              <a:off x="1170928" y="436139"/>
              <a:ext cx="45338" cy="38612"/>
            </a:xfrm>
            <a:custGeom>
              <a:avLst/>
              <a:gdLst/>
              <a:ahLst/>
              <a:cxnLst/>
              <a:rect l="l" t="t" r="r" b="b"/>
              <a:pathLst>
                <a:path w="910" h="775" extrusionOk="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1" name="Google Shape;1371;p8"/>
            <p:cNvSpPr/>
            <p:nvPr/>
          </p:nvSpPr>
          <p:spPr>
            <a:xfrm>
              <a:off x="1412468" y="385818"/>
              <a:ext cx="127496" cy="119126"/>
            </a:xfrm>
            <a:custGeom>
              <a:avLst/>
              <a:gdLst/>
              <a:ahLst/>
              <a:cxnLst/>
              <a:rect l="l" t="t" r="r" b="b"/>
              <a:pathLst>
                <a:path w="2559" h="2391" extrusionOk="0">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2" name="Google Shape;1372;p8"/>
            <p:cNvSpPr/>
            <p:nvPr/>
          </p:nvSpPr>
          <p:spPr>
            <a:xfrm>
              <a:off x="1479529" y="155987"/>
              <a:ext cx="45338" cy="35274"/>
            </a:xfrm>
            <a:custGeom>
              <a:avLst/>
              <a:gdLst/>
              <a:ahLst/>
              <a:cxnLst/>
              <a:rect l="l" t="t" r="r" b="b"/>
              <a:pathLst>
                <a:path w="910" h="708" extrusionOk="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3" name="Google Shape;1373;p8"/>
            <p:cNvSpPr/>
            <p:nvPr/>
          </p:nvSpPr>
          <p:spPr>
            <a:xfrm>
              <a:off x="1442660" y="533442"/>
              <a:ext cx="11758" cy="130884"/>
            </a:xfrm>
            <a:custGeom>
              <a:avLst/>
              <a:gdLst/>
              <a:ahLst/>
              <a:cxnLst/>
              <a:rect l="l" t="t" r="r" b="b"/>
              <a:pathLst>
                <a:path w="236" h="2627" extrusionOk="0">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4" name="Google Shape;1374;p8"/>
            <p:cNvSpPr/>
            <p:nvPr/>
          </p:nvSpPr>
          <p:spPr>
            <a:xfrm>
              <a:off x="1647281" y="600503"/>
              <a:ext cx="21872" cy="33630"/>
            </a:xfrm>
            <a:custGeom>
              <a:avLst/>
              <a:gdLst/>
              <a:ahLst/>
              <a:cxnLst/>
              <a:rect l="l" t="t" r="r" b="b"/>
              <a:pathLst>
                <a:path w="439" h="675" extrusionOk="0">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5" name="Google Shape;1375;p8"/>
            <p:cNvSpPr/>
            <p:nvPr/>
          </p:nvSpPr>
          <p:spPr>
            <a:xfrm>
              <a:off x="1553366" y="375754"/>
              <a:ext cx="124158" cy="134222"/>
            </a:xfrm>
            <a:custGeom>
              <a:avLst/>
              <a:gdLst/>
              <a:ahLst/>
              <a:cxnLst/>
              <a:rect l="l" t="t" r="r" b="b"/>
              <a:pathLst>
                <a:path w="2492" h="2694" extrusionOk="0">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6" name="Google Shape;1376;p8"/>
            <p:cNvSpPr/>
            <p:nvPr/>
          </p:nvSpPr>
          <p:spPr>
            <a:xfrm>
              <a:off x="1447692" y="514958"/>
              <a:ext cx="129190" cy="151012"/>
            </a:xfrm>
            <a:custGeom>
              <a:avLst/>
              <a:gdLst/>
              <a:ahLst/>
              <a:cxnLst/>
              <a:rect l="l" t="t" r="r" b="b"/>
              <a:pathLst>
                <a:path w="2593" h="3031" extrusionOk="0">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7" name="Google Shape;1377;p8"/>
            <p:cNvSpPr/>
            <p:nvPr/>
          </p:nvSpPr>
          <p:spPr>
            <a:xfrm>
              <a:off x="578788" y="536780"/>
              <a:ext cx="682768" cy="164414"/>
            </a:xfrm>
            <a:custGeom>
              <a:avLst/>
              <a:gdLst/>
              <a:ahLst/>
              <a:cxnLst/>
              <a:rect l="l" t="t" r="r" b="b"/>
              <a:pathLst>
                <a:path w="13704" h="3300" extrusionOk="0">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8" name="Google Shape;1378;p8"/>
            <p:cNvSpPr/>
            <p:nvPr/>
          </p:nvSpPr>
          <p:spPr>
            <a:xfrm>
              <a:off x="1454369" y="409284"/>
              <a:ext cx="35274" cy="31936"/>
            </a:xfrm>
            <a:custGeom>
              <a:avLst/>
              <a:gdLst/>
              <a:ahLst/>
              <a:cxnLst/>
              <a:rect l="l" t="t" r="r" b="b"/>
              <a:pathLst>
                <a:path w="708" h="641" extrusionOk="0">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9" name="Google Shape;1379;p8"/>
            <p:cNvSpPr/>
            <p:nvPr/>
          </p:nvSpPr>
          <p:spPr>
            <a:xfrm>
              <a:off x="50" y="439477"/>
              <a:ext cx="139304" cy="130884"/>
            </a:xfrm>
            <a:custGeom>
              <a:avLst/>
              <a:gdLst/>
              <a:ahLst/>
              <a:cxnLst/>
              <a:rect l="l" t="t" r="r" b="b"/>
              <a:pathLst>
                <a:path w="2796" h="2627" extrusionOk="0">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0" name="Google Shape;1380;p8"/>
            <p:cNvSpPr/>
            <p:nvPr/>
          </p:nvSpPr>
          <p:spPr>
            <a:xfrm>
              <a:off x="261718" y="-7"/>
              <a:ext cx="120869" cy="20178"/>
            </a:xfrm>
            <a:custGeom>
              <a:avLst/>
              <a:gdLst/>
              <a:ahLst/>
              <a:cxnLst/>
              <a:rect l="l" t="t" r="r" b="b"/>
              <a:pathLst>
                <a:path w="2426" h="405" extrusionOk="0">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1" name="Google Shape;1381;p8"/>
            <p:cNvSpPr/>
            <p:nvPr/>
          </p:nvSpPr>
          <p:spPr>
            <a:xfrm>
              <a:off x="50" y="578731"/>
              <a:ext cx="107417" cy="139254"/>
            </a:xfrm>
            <a:custGeom>
              <a:avLst/>
              <a:gdLst/>
              <a:ahLst/>
              <a:cxnLst/>
              <a:rect l="l" t="t" r="r" b="b"/>
              <a:pathLst>
                <a:path w="2156" h="2795" extrusionOk="0">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2" name="Google Shape;1382;p8"/>
            <p:cNvSpPr/>
            <p:nvPr/>
          </p:nvSpPr>
          <p:spPr>
            <a:xfrm>
              <a:off x="154400" y="432801"/>
              <a:ext cx="124158" cy="134222"/>
            </a:xfrm>
            <a:custGeom>
              <a:avLst/>
              <a:gdLst/>
              <a:ahLst/>
              <a:cxnLst/>
              <a:rect l="l" t="t" r="r" b="b"/>
              <a:pathLst>
                <a:path w="2492" h="2694" extrusionOk="0">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3" name="Google Shape;1383;p8"/>
            <p:cNvSpPr/>
            <p:nvPr/>
          </p:nvSpPr>
          <p:spPr>
            <a:xfrm>
              <a:off x="1585252" y="248258"/>
              <a:ext cx="13452" cy="115787"/>
            </a:xfrm>
            <a:custGeom>
              <a:avLst/>
              <a:gdLst/>
              <a:ahLst/>
              <a:cxnLst/>
              <a:rect l="l" t="t" r="r" b="b"/>
              <a:pathLst>
                <a:path w="270" h="2324" extrusionOk="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4" name="Google Shape;1384;p8"/>
            <p:cNvSpPr/>
            <p:nvPr/>
          </p:nvSpPr>
          <p:spPr>
            <a:xfrm>
              <a:off x="538531" y="325433"/>
              <a:ext cx="36918" cy="52065"/>
            </a:xfrm>
            <a:custGeom>
              <a:avLst/>
              <a:gdLst/>
              <a:ahLst/>
              <a:cxnLst/>
              <a:rect l="l" t="t" r="r" b="b"/>
              <a:pathLst>
                <a:path w="741" h="1045" extrusionOk="0">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5" name="Google Shape;1385;p8"/>
            <p:cNvSpPr/>
            <p:nvPr/>
          </p:nvSpPr>
          <p:spPr>
            <a:xfrm>
              <a:off x="260073" y="566973"/>
              <a:ext cx="125852" cy="137610"/>
            </a:xfrm>
            <a:custGeom>
              <a:avLst/>
              <a:gdLst/>
              <a:ahLst/>
              <a:cxnLst/>
              <a:rect l="l" t="t" r="r" b="b"/>
              <a:pathLst>
                <a:path w="2526" h="2762" extrusionOk="0">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6" name="Google Shape;1386;p8"/>
            <p:cNvSpPr/>
            <p:nvPr/>
          </p:nvSpPr>
          <p:spPr>
            <a:xfrm>
              <a:off x="494887" y="283483"/>
              <a:ext cx="124207" cy="130884"/>
            </a:xfrm>
            <a:custGeom>
              <a:avLst/>
              <a:gdLst/>
              <a:ahLst/>
              <a:cxnLst/>
              <a:rect l="l" t="t" r="r" b="b"/>
              <a:pathLst>
                <a:path w="2493" h="2627" extrusionOk="0">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7" name="Google Shape;1387;p8"/>
            <p:cNvSpPr/>
            <p:nvPr/>
          </p:nvSpPr>
          <p:spPr>
            <a:xfrm>
              <a:off x="575400" y="424381"/>
              <a:ext cx="16840" cy="115787"/>
            </a:xfrm>
            <a:custGeom>
              <a:avLst/>
              <a:gdLst/>
              <a:ahLst/>
              <a:cxnLst/>
              <a:rect l="l" t="t" r="r" b="b"/>
              <a:pathLst>
                <a:path w="338" h="2324" extrusionOk="0">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8" name="Google Shape;1388;p8"/>
            <p:cNvSpPr/>
            <p:nvPr/>
          </p:nvSpPr>
          <p:spPr>
            <a:xfrm>
              <a:off x="342281" y="469669"/>
              <a:ext cx="36918" cy="43694"/>
            </a:xfrm>
            <a:custGeom>
              <a:avLst/>
              <a:gdLst/>
              <a:ahLst/>
              <a:cxnLst/>
              <a:rect l="l" t="t" r="r" b="b"/>
              <a:pathLst>
                <a:path w="741" h="877" extrusionOk="0">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9" name="Google Shape;1389;p8"/>
            <p:cNvSpPr/>
            <p:nvPr/>
          </p:nvSpPr>
          <p:spPr>
            <a:xfrm>
              <a:off x="293604" y="429413"/>
              <a:ext cx="125852" cy="119175"/>
            </a:xfrm>
            <a:custGeom>
              <a:avLst/>
              <a:gdLst/>
              <a:ahLst/>
              <a:cxnLst/>
              <a:rect l="l" t="t" r="r" b="b"/>
              <a:pathLst>
                <a:path w="2526" h="2392" extrusionOk="0">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0" name="Google Shape;1390;p8"/>
            <p:cNvSpPr/>
            <p:nvPr/>
          </p:nvSpPr>
          <p:spPr>
            <a:xfrm>
              <a:off x="1134010" y="394188"/>
              <a:ext cx="129190" cy="120820"/>
            </a:xfrm>
            <a:custGeom>
              <a:avLst/>
              <a:gdLst/>
              <a:ahLst/>
              <a:cxnLst/>
              <a:rect l="l" t="t" r="r" b="b"/>
              <a:pathLst>
                <a:path w="2593" h="2425" extrusionOk="0">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1" name="Google Shape;1391;p8"/>
            <p:cNvSpPr/>
            <p:nvPr/>
          </p:nvSpPr>
          <p:spPr>
            <a:xfrm>
              <a:off x="1598655" y="572005"/>
              <a:ext cx="129190" cy="83901"/>
            </a:xfrm>
            <a:custGeom>
              <a:avLst/>
              <a:gdLst/>
              <a:ahLst/>
              <a:cxnLst/>
              <a:rect l="l" t="t" r="r" b="b"/>
              <a:pathLst>
                <a:path w="2593" h="1684" extrusionOk="0">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2" name="Google Shape;1392;p8"/>
            <p:cNvSpPr/>
            <p:nvPr/>
          </p:nvSpPr>
          <p:spPr>
            <a:xfrm>
              <a:off x="50" y="-7"/>
              <a:ext cx="2049897" cy="773345"/>
            </a:xfrm>
            <a:custGeom>
              <a:avLst/>
              <a:gdLst/>
              <a:ahLst/>
              <a:cxnLst/>
              <a:rect l="l" t="t" r="r" b="b"/>
              <a:pathLst>
                <a:path w="41144" h="15522" extrusionOk="0">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3" name="Google Shape;1393;p8"/>
            <p:cNvSpPr/>
            <p:nvPr/>
          </p:nvSpPr>
          <p:spPr>
            <a:xfrm>
              <a:off x="1872080" y="582069"/>
              <a:ext cx="10114" cy="67161"/>
            </a:xfrm>
            <a:custGeom>
              <a:avLst/>
              <a:gdLst/>
              <a:ahLst/>
              <a:cxnLst/>
              <a:rect l="l" t="t" r="r" b="b"/>
              <a:pathLst>
                <a:path w="203" h="1348" extrusionOk="0">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4" name="Google Shape;1394;p8"/>
            <p:cNvSpPr/>
            <p:nvPr/>
          </p:nvSpPr>
          <p:spPr>
            <a:xfrm>
              <a:off x="1776471" y="-7"/>
              <a:ext cx="199639" cy="83951"/>
            </a:xfrm>
            <a:custGeom>
              <a:avLst/>
              <a:gdLst/>
              <a:ahLst/>
              <a:cxnLst/>
              <a:rect l="l" t="t" r="r" b="b"/>
              <a:pathLst>
                <a:path w="4007" h="1685" extrusionOk="0">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5" name="Google Shape;1395;p8"/>
            <p:cNvSpPr/>
            <p:nvPr/>
          </p:nvSpPr>
          <p:spPr>
            <a:xfrm>
              <a:off x="365747" y="204663"/>
              <a:ext cx="47032" cy="33580"/>
            </a:xfrm>
            <a:custGeom>
              <a:avLst/>
              <a:gdLst/>
              <a:ahLst/>
              <a:cxnLst/>
              <a:rect l="l" t="t" r="r" b="b"/>
              <a:pathLst>
                <a:path w="944" h="674" extrusionOk="0">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6" name="Google Shape;1396;p8"/>
            <p:cNvSpPr/>
            <p:nvPr/>
          </p:nvSpPr>
          <p:spPr>
            <a:xfrm>
              <a:off x="322102" y="157681"/>
              <a:ext cx="125901" cy="119126"/>
            </a:xfrm>
            <a:custGeom>
              <a:avLst/>
              <a:gdLst/>
              <a:ahLst/>
              <a:cxnLst/>
              <a:rect l="l" t="t" r="r" b="b"/>
              <a:pathLst>
                <a:path w="2527" h="2391" extrusionOk="0">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7" name="Google Shape;1397;p8"/>
            <p:cNvSpPr/>
            <p:nvPr/>
          </p:nvSpPr>
          <p:spPr>
            <a:xfrm>
              <a:off x="270138" y="335497"/>
              <a:ext cx="30242" cy="43645"/>
            </a:xfrm>
            <a:custGeom>
              <a:avLst/>
              <a:gdLst/>
              <a:ahLst/>
              <a:cxnLst/>
              <a:rect l="l" t="t" r="r" b="b"/>
              <a:pathLst>
                <a:path w="607" h="876" extrusionOk="0">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8" name="Google Shape;1398;p8"/>
            <p:cNvSpPr/>
            <p:nvPr/>
          </p:nvSpPr>
          <p:spPr>
            <a:xfrm>
              <a:off x="182898" y="159375"/>
              <a:ext cx="122514" cy="134222"/>
            </a:xfrm>
            <a:custGeom>
              <a:avLst/>
              <a:gdLst/>
              <a:ahLst/>
              <a:cxnLst/>
              <a:rect l="l" t="t" r="r" b="b"/>
              <a:pathLst>
                <a:path w="2459" h="2694" extrusionOk="0">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9" name="Google Shape;1399;p8"/>
            <p:cNvSpPr/>
            <p:nvPr/>
          </p:nvSpPr>
          <p:spPr>
            <a:xfrm>
              <a:off x="481485" y="466331"/>
              <a:ext cx="38612" cy="38612"/>
            </a:xfrm>
            <a:custGeom>
              <a:avLst/>
              <a:gdLst/>
              <a:ahLst/>
              <a:cxnLst/>
              <a:rect l="l" t="t" r="r" b="b"/>
              <a:pathLst>
                <a:path w="775" h="775" extrusionOk="0">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0" name="Google Shape;1400;p8"/>
            <p:cNvSpPr/>
            <p:nvPr/>
          </p:nvSpPr>
          <p:spPr>
            <a:xfrm>
              <a:off x="463050" y="150955"/>
              <a:ext cx="127496" cy="120820"/>
            </a:xfrm>
            <a:custGeom>
              <a:avLst/>
              <a:gdLst/>
              <a:ahLst/>
              <a:cxnLst/>
              <a:rect l="l" t="t" r="r" b="b"/>
              <a:pathLst>
                <a:path w="2559" h="2425" extrusionOk="0">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1" name="Google Shape;1401;p8"/>
            <p:cNvSpPr/>
            <p:nvPr/>
          </p:nvSpPr>
          <p:spPr>
            <a:xfrm>
              <a:off x="513371" y="199631"/>
              <a:ext cx="31886" cy="38612"/>
            </a:xfrm>
            <a:custGeom>
              <a:avLst/>
              <a:gdLst/>
              <a:ahLst/>
              <a:cxnLst/>
              <a:rect l="l" t="t" r="r" b="b"/>
              <a:pathLst>
                <a:path w="640" h="775" extrusionOk="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2" name="Google Shape;1402;p8"/>
            <p:cNvSpPr/>
            <p:nvPr/>
          </p:nvSpPr>
          <p:spPr>
            <a:xfrm>
              <a:off x="404310" y="337191"/>
              <a:ext cx="30242" cy="43645"/>
            </a:xfrm>
            <a:custGeom>
              <a:avLst/>
              <a:gdLst/>
              <a:ahLst/>
              <a:cxnLst/>
              <a:rect l="l" t="t" r="r" b="b"/>
              <a:pathLst>
                <a:path w="607" h="876" extrusionOk="0">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3" name="Google Shape;1403;p8"/>
            <p:cNvSpPr/>
            <p:nvPr/>
          </p:nvSpPr>
          <p:spPr>
            <a:xfrm>
              <a:off x="355683" y="291853"/>
              <a:ext cx="122514" cy="120869"/>
            </a:xfrm>
            <a:custGeom>
              <a:avLst/>
              <a:gdLst/>
              <a:ahLst/>
              <a:cxnLst/>
              <a:rect l="l" t="t" r="r" b="b"/>
              <a:pathLst>
                <a:path w="2459" h="2426" extrusionOk="0">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4" name="Google Shape;1404;p8"/>
            <p:cNvSpPr/>
            <p:nvPr/>
          </p:nvSpPr>
          <p:spPr>
            <a:xfrm>
              <a:off x="250009" y="-7"/>
              <a:ext cx="10114" cy="16840"/>
            </a:xfrm>
            <a:custGeom>
              <a:avLst/>
              <a:gdLst/>
              <a:ahLst/>
              <a:cxnLst/>
              <a:rect l="l" t="t" r="r" b="b"/>
              <a:pathLst>
                <a:path w="203" h="338" extrusionOk="0">
                  <a:moveTo>
                    <a:pt x="0" y="1"/>
                  </a:moveTo>
                  <a:lnTo>
                    <a:pt x="68" y="270"/>
                  </a:lnTo>
                  <a:lnTo>
                    <a:pt x="101" y="304"/>
                  </a:lnTo>
                  <a:lnTo>
                    <a:pt x="135" y="337"/>
                  </a:lnTo>
                  <a:lnTo>
                    <a:pt x="202" y="304"/>
                  </a:lnTo>
                  <a:lnTo>
                    <a:pt x="202" y="236"/>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5" name="Google Shape;1405;p8"/>
            <p:cNvSpPr/>
            <p:nvPr/>
          </p:nvSpPr>
          <p:spPr>
            <a:xfrm>
              <a:off x="50" y="33573"/>
              <a:ext cx="83951" cy="130884"/>
            </a:xfrm>
            <a:custGeom>
              <a:avLst/>
              <a:gdLst/>
              <a:ahLst/>
              <a:cxnLst/>
              <a:rect l="l" t="t" r="r" b="b"/>
              <a:pathLst>
                <a:path w="1685" h="2627" extrusionOk="0">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6" name="Google Shape;1406;p8"/>
            <p:cNvSpPr/>
            <p:nvPr/>
          </p:nvSpPr>
          <p:spPr>
            <a:xfrm>
              <a:off x="50" y="233162"/>
              <a:ext cx="53758" cy="43645"/>
            </a:xfrm>
            <a:custGeom>
              <a:avLst/>
              <a:gdLst/>
              <a:ahLst/>
              <a:cxnLst/>
              <a:rect l="l" t="t" r="r" b="b"/>
              <a:pathLst>
                <a:path w="1079" h="876" extrusionOk="0">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7" name="Google Shape;1407;p8"/>
            <p:cNvSpPr/>
            <p:nvPr/>
          </p:nvSpPr>
          <p:spPr>
            <a:xfrm>
              <a:off x="293604" y="80506"/>
              <a:ext cx="38612" cy="45338"/>
            </a:xfrm>
            <a:custGeom>
              <a:avLst/>
              <a:gdLst/>
              <a:ahLst/>
              <a:cxnLst/>
              <a:rect l="l" t="t" r="r" b="b"/>
              <a:pathLst>
                <a:path w="775" h="910" extrusionOk="0">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8" name="Google Shape;1408;p8"/>
            <p:cNvSpPr/>
            <p:nvPr/>
          </p:nvSpPr>
          <p:spPr>
            <a:xfrm>
              <a:off x="241589" y="25153"/>
              <a:ext cx="127546" cy="120820"/>
            </a:xfrm>
            <a:custGeom>
              <a:avLst/>
              <a:gdLst/>
              <a:ahLst/>
              <a:cxnLst/>
              <a:rect l="l" t="t" r="r" b="b"/>
              <a:pathLst>
                <a:path w="2560" h="2425" extrusionOk="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9" name="Google Shape;1409;p8"/>
            <p:cNvSpPr/>
            <p:nvPr/>
          </p:nvSpPr>
          <p:spPr>
            <a:xfrm>
              <a:off x="520047" y="196243"/>
              <a:ext cx="26904" cy="10114"/>
            </a:xfrm>
            <a:custGeom>
              <a:avLst/>
              <a:gdLst/>
              <a:ahLst/>
              <a:cxnLst/>
              <a:rect l="l" t="t" r="r" b="b"/>
              <a:pathLst>
                <a:path w="540" h="203" extrusionOk="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0" name="Google Shape;1410;p8"/>
            <p:cNvSpPr/>
            <p:nvPr/>
          </p:nvSpPr>
          <p:spPr>
            <a:xfrm>
              <a:off x="50" y="-7"/>
              <a:ext cx="92321" cy="26904"/>
            </a:xfrm>
            <a:custGeom>
              <a:avLst/>
              <a:gdLst/>
              <a:ahLst/>
              <a:cxnLst/>
              <a:rect l="l" t="t" r="r" b="b"/>
              <a:pathLst>
                <a:path w="1853" h="540" extrusionOk="0">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1" name="Google Shape;1411;p8"/>
            <p:cNvSpPr/>
            <p:nvPr/>
          </p:nvSpPr>
          <p:spPr>
            <a:xfrm>
              <a:off x="50" y="305305"/>
              <a:ext cx="203027" cy="120820"/>
            </a:xfrm>
            <a:custGeom>
              <a:avLst/>
              <a:gdLst/>
              <a:ahLst/>
              <a:cxnLst/>
              <a:rect l="l" t="t" r="r" b="b"/>
              <a:pathLst>
                <a:path w="4075" h="2425" extrusionOk="0">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2" name="Google Shape;1412;p8"/>
            <p:cNvSpPr/>
            <p:nvPr/>
          </p:nvSpPr>
          <p:spPr>
            <a:xfrm>
              <a:off x="100691" y="31879"/>
              <a:ext cx="125852" cy="117481"/>
            </a:xfrm>
            <a:custGeom>
              <a:avLst/>
              <a:gdLst/>
              <a:ahLst/>
              <a:cxnLst/>
              <a:rect l="l" t="t" r="r" b="b"/>
              <a:pathLst>
                <a:path w="2526" h="2358" extrusionOk="0">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3" name="Google Shape;1413;p8"/>
            <p:cNvSpPr/>
            <p:nvPr/>
          </p:nvSpPr>
          <p:spPr>
            <a:xfrm>
              <a:off x="226493" y="201275"/>
              <a:ext cx="40306" cy="50371"/>
            </a:xfrm>
            <a:custGeom>
              <a:avLst/>
              <a:gdLst/>
              <a:ahLst/>
              <a:cxnLst/>
              <a:rect l="l" t="t" r="r" b="b"/>
              <a:pathLst>
                <a:path w="809" h="1011" extrusionOk="0">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4" name="Google Shape;1414;p8"/>
            <p:cNvSpPr/>
            <p:nvPr/>
          </p:nvSpPr>
          <p:spPr>
            <a:xfrm>
              <a:off x="50" y="164407"/>
              <a:ext cx="164464" cy="127496"/>
            </a:xfrm>
            <a:custGeom>
              <a:avLst/>
              <a:gdLst/>
              <a:ahLst/>
              <a:cxnLst/>
              <a:rect l="l" t="t" r="r" b="b"/>
              <a:pathLst>
                <a:path w="3301" h="2559" extrusionOk="0">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5" name="Google Shape;1415;p8"/>
            <p:cNvSpPr/>
            <p:nvPr/>
          </p:nvSpPr>
          <p:spPr>
            <a:xfrm>
              <a:off x="1098785" y="306949"/>
              <a:ext cx="28548" cy="38662"/>
            </a:xfrm>
            <a:custGeom>
              <a:avLst/>
              <a:gdLst/>
              <a:ahLst/>
              <a:cxnLst/>
              <a:rect l="l" t="t" r="r" b="b"/>
              <a:pathLst>
                <a:path w="573" h="776" extrusionOk="0">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6" name="Google Shape;1416;p8"/>
            <p:cNvSpPr/>
            <p:nvPr/>
          </p:nvSpPr>
          <p:spPr>
            <a:xfrm>
              <a:off x="1236345" y="-7"/>
              <a:ext cx="110755" cy="105723"/>
            </a:xfrm>
            <a:custGeom>
              <a:avLst/>
              <a:gdLst/>
              <a:ahLst/>
              <a:cxnLst/>
              <a:rect l="l" t="t" r="r" b="b"/>
              <a:pathLst>
                <a:path w="2223" h="2122" extrusionOk="0">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7" name="Google Shape;1417;p8"/>
            <p:cNvSpPr/>
            <p:nvPr/>
          </p:nvSpPr>
          <p:spPr>
            <a:xfrm>
              <a:off x="1212829" y="169439"/>
              <a:ext cx="11808" cy="35274"/>
            </a:xfrm>
            <a:custGeom>
              <a:avLst/>
              <a:gdLst/>
              <a:ahLst/>
              <a:cxnLst/>
              <a:rect l="l" t="t" r="r" b="b"/>
              <a:pathLst>
                <a:path w="237" h="708" extrusionOk="0">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8" name="Google Shape;1418;p8"/>
            <p:cNvSpPr/>
            <p:nvPr/>
          </p:nvSpPr>
          <p:spPr>
            <a:xfrm>
              <a:off x="1055141" y="263354"/>
              <a:ext cx="122514" cy="120820"/>
            </a:xfrm>
            <a:custGeom>
              <a:avLst/>
              <a:gdLst/>
              <a:ahLst/>
              <a:cxnLst/>
              <a:rect l="l" t="t" r="r" b="b"/>
              <a:pathLst>
                <a:path w="2459" h="2425" extrusionOk="0">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9" name="Google Shape;1419;p8"/>
            <p:cNvSpPr/>
            <p:nvPr/>
          </p:nvSpPr>
          <p:spPr>
            <a:xfrm>
              <a:off x="1303406" y="124150"/>
              <a:ext cx="16840" cy="115787"/>
            </a:xfrm>
            <a:custGeom>
              <a:avLst/>
              <a:gdLst/>
              <a:ahLst/>
              <a:cxnLst/>
              <a:rect l="l" t="t" r="r" b="b"/>
              <a:pathLst>
                <a:path w="338" h="2324" extrusionOk="0">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0" name="Google Shape;1420;p8"/>
            <p:cNvSpPr/>
            <p:nvPr/>
          </p:nvSpPr>
          <p:spPr>
            <a:xfrm>
              <a:off x="1283278" y="526716"/>
              <a:ext cx="135916" cy="15146"/>
            </a:xfrm>
            <a:custGeom>
              <a:avLst/>
              <a:gdLst/>
              <a:ahLst/>
              <a:cxnLst/>
              <a:rect l="l" t="t" r="r" b="b"/>
              <a:pathLst>
                <a:path w="2728" h="304" extrusionOk="0">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1" name="Google Shape;1421;p8"/>
            <p:cNvSpPr/>
            <p:nvPr/>
          </p:nvSpPr>
          <p:spPr>
            <a:xfrm>
              <a:off x="1283278" y="390850"/>
              <a:ext cx="115787" cy="120820"/>
            </a:xfrm>
            <a:custGeom>
              <a:avLst/>
              <a:gdLst/>
              <a:ahLst/>
              <a:cxnLst/>
              <a:rect l="l" t="t" r="r" b="b"/>
              <a:pathLst>
                <a:path w="2324" h="2425" extrusionOk="0">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2" name="Google Shape;1422;p8"/>
            <p:cNvSpPr/>
            <p:nvPr/>
          </p:nvSpPr>
          <p:spPr>
            <a:xfrm>
              <a:off x="993112" y="400914"/>
              <a:ext cx="125852" cy="119126"/>
            </a:xfrm>
            <a:custGeom>
              <a:avLst/>
              <a:gdLst/>
              <a:ahLst/>
              <a:cxnLst/>
              <a:rect l="l" t="t" r="r" b="b"/>
              <a:pathLst>
                <a:path w="2526" h="2391" extrusionOk="0">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3" name="Google Shape;1423;p8"/>
            <p:cNvSpPr/>
            <p:nvPr/>
          </p:nvSpPr>
          <p:spPr>
            <a:xfrm>
              <a:off x="1440966" y="112392"/>
              <a:ext cx="127546" cy="120820"/>
            </a:xfrm>
            <a:custGeom>
              <a:avLst/>
              <a:gdLst/>
              <a:ahLst/>
              <a:cxnLst/>
              <a:rect l="l" t="t" r="r" b="b"/>
              <a:pathLst>
                <a:path w="2560" h="2425" extrusionOk="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4" name="Google Shape;1424;p8"/>
            <p:cNvSpPr/>
            <p:nvPr/>
          </p:nvSpPr>
          <p:spPr>
            <a:xfrm>
              <a:off x="1274908" y="395882"/>
              <a:ext cx="16840" cy="117481"/>
            </a:xfrm>
            <a:custGeom>
              <a:avLst/>
              <a:gdLst/>
              <a:ahLst/>
              <a:cxnLst/>
              <a:rect l="l" t="t" r="r" b="b"/>
              <a:pathLst>
                <a:path w="338" h="2358" extrusionOk="0">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5" name="Google Shape;1425;p8"/>
            <p:cNvSpPr/>
            <p:nvPr/>
          </p:nvSpPr>
          <p:spPr>
            <a:xfrm>
              <a:off x="520047" y="15089"/>
              <a:ext cx="127546" cy="119175"/>
            </a:xfrm>
            <a:custGeom>
              <a:avLst/>
              <a:gdLst/>
              <a:ahLst/>
              <a:cxnLst/>
              <a:rect l="l" t="t" r="r" b="b"/>
              <a:pathLst>
                <a:path w="2560" h="2392" extrusionOk="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6" name="Google Shape;1426;p8"/>
            <p:cNvSpPr/>
            <p:nvPr/>
          </p:nvSpPr>
          <p:spPr>
            <a:xfrm>
              <a:off x="1311826" y="416010"/>
              <a:ext cx="45338" cy="25210"/>
            </a:xfrm>
            <a:custGeom>
              <a:avLst/>
              <a:gdLst/>
              <a:ahLst/>
              <a:cxnLst/>
              <a:rect l="l" t="t" r="r" b="b"/>
              <a:pathLst>
                <a:path w="910" h="506" extrusionOk="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7" name="Google Shape;1427;p8"/>
            <p:cNvSpPr/>
            <p:nvPr/>
          </p:nvSpPr>
          <p:spPr>
            <a:xfrm>
              <a:off x="682768" y="323739"/>
              <a:ext cx="35274" cy="52065"/>
            </a:xfrm>
            <a:custGeom>
              <a:avLst/>
              <a:gdLst/>
              <a:ahLst/>
              <a:cxnLst/>
              <a:rect l="l" t="t" r="r" b="b"/>
              <a:pathLst>
                <a:path w="708" h="1045" extrusionOk="0">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8" name="Google Shape;1428;p8"/>
            <p:cNvSpPr/>
            <p:nvPr/>
          </p:nvSpPr>
          <p:spPr>
            <a:xfrm>
              <a:off x="565336" y="72136"/>
              <a:ext cx="38662" cy="43645"/>
            </a:xfrm>
            <a:custGeom>
              <a:avLst/>
              <a:gdLst/>
              <a:ahLst/>
              <a:cxnLst/>
              <a:rect l="l" t="t" r="r" b="b"/>
              <a:pathLst>
                <a:path w="776" h="876" extrusionOk="0">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9" name="Google Shape;1429;p8"/>
            <p:cNvSpPr/>
            <p:nvPr/>
          </p:nvSpPr>
          <p:spPr>
            <a:xfrm>
              <a:off x="775039" y="275112"/>
              <a:ext cx="110755" cy="122514"/>
            </a:xfrm>
            <a:custGeom>
              <a:avLst/>
              <a:gdLst/>
              <a:ahLst/>
              <a:cxnLst/>
              <a:rect l="l" t="t" r="r" b="b"/>
              <a:pathLst>
                <a:path w="2223" h="2459" extrusionOk="0">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30" name="Google Shape;1430;p8"/>
            <p:cNvSpPr/>
            <p:nvPr/>
          </p:nvSpPr>
          <p:spPr>
            <a:xfrm>
              <a:off x="603948" y="152649"/>
              <a:ext cx="15146" cy="115787"/>
            </a:xfrm>
            <a:custGeom>
              <a:avLst/>
              <a:gdLst/>
              <a:ahLst/>
              <a:cxnLst/>
              <a:rect l="l" t="t" r="r" b="b"/>
              <a:pathLst>
                <a:path w="304" h="2324" extrusionOk="0">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31" name="Google Shape;1431;p8"/>
            <p:cNvSpPr/>
            <p:nvPr/>
          </p:nvSpPr>
          <p:spPr>
            <a:xfrm>
              <a:off x="632447" y="276757"/>
              <a:ext cx="129240" cy="125901"/>
            </a:xfrm>
            <a:custGeom>
              <a:avLst/>
              <a:gdLst/>
              <a:ahLst/>
              <a:cxnLst/>
              <a:rect l="l" t="t" r="r" b="b"/>
              <a:pathLst>
                <a:path w="2594" h="2527" extrusionOk="0">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32" name="Google Shape;1432;p8"/>
            <p:cNvSpPr/>
            <p:nvPr/>
          </p:nvSpPr>
          <p:spPr>
            <a:xfrm>
              <a:off x="966258" y="318707"/>
              <a:ext cx="38612" cy="35274"/>
            </a:xfrm>
            <a:custGeom>
              <a:avLst/>
              <a:gdLst/>
              <a:ahLst/>
              <a:cxnLst/>
              <a:rect l="l" t="t" r="r" b="b"/>
              <a:pathLst>
                <a:path w="775" h="708" extrusionOk="0">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33" name="Google Shape;1433;p8"/>
            <p:cNvSpPr/>
            <p:nvPr/>
          </p:nvSpPr>
          <p:spPr>
            <a:xfrm>
              <a:off x="818633" y="318707"/>
              <a:ext cx="50371" cy="45338"/>
            </a:xfrm>
            <a:custGeom>
              <a:avLst/>
              <a:gdLst/>
              <a:ahLst/>
              <a:cxnLst/>
              <a:rect l="l" t="t" r="r" b="b"/>
              <a:pathLst>
                <a:path w="1011" h="910" extrusionOk="0">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34" name="Google Shape;1434;p8"/>
            <p:cNvSpPr/>
            <p:nvPr/>
          </p:nvSpPr>
          <p:spPr>
            <a:xfrm>
              <a:off x="1040045" y="446203"/>
              <a:ext cx="38662" cy="33580"/>
            </a:xfrm>
            <a:custGeom>
              <a:avLst/>
              <a:gdLst/>
              <a:ahLst/>
              <a:cxnLst/>
              <a:rect l="l" t="t" r="r" b="b"/>
              <a:pathLst>
                <a:path w="776" h="674" extrusionOk="0">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35" name="Google Shape;1435;p8"/>
            <p:cNvSpPr/>
            <p:nvPr/>
          </p:nvSpPr>
          <p:spPr>
            <a:xfrm>
              <a:off x="912599" y="268386"/>
              <a:ext cx="129190" cy="120820"/>
            </a:xfrm>
            <a:custGeom>
              <a:avLst/>
              <a:gdLst/>
              <a:ahLst/>
              <a:cxnLst/>
              <a:rect l="l" t="t" r="r" b="b"/>
              <a:pathLst>
                <a:path w="2593" h="2425" extrusionOk="0">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1436" name="Google Shape;1436;p8"/>
          <p:cNvSpPr txBox="1">
            <a:spLocks noGrp="1"/>
          </p:cNvSpPr>
          <p:nvPr>
            <p:ph type="title"/>
          </p:nvPr>
        </p:nvSpPr>
        <p:spPr>
          <a:xfrm>
            <a:off x="1131750" y="623025"/>
            <a:ext cx="6880500" cy="582900"/>
          </a:xfrm>
          <a:prstGeom prst="rect">
            <a:avLst/>
          </a:prstGeom>
        </p:spPr>
        <p:txBody>
          <a:bodyPr spcFirstLastPara="1" wrap="square" lIns="91425" tIns="91425" rIns="91425" bIns="91425" anchor="b"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1437" name="Google Shape;1437;p8"/>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51"/>
        <p:cNvGrpSpPr/>
        <p:nvPr/>
      </p:nvGrpSpPr>
      <p:grpSpPr>
        <a:xfrm>
          <a:off x="0" y="0"/>
          <a:ext cx="0" cy="0"/>
          <a:chOff x="0" y="0"/>
          <a:chExt cx="0" cy="0"/>
        </a:xfrm>
      </p:grpSpPr>
      <p:sp>
        <p:nvSpPr>
          <p:cNvPr id="1552" name="Google Shape;1552;p10"/>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553" name="Google Shape;1553;p10"/>
          <p:cNvGrpSpPr/>
          <p:nvPr/>
        </p:nvGrpSpPr>
        <p:grpSpPr>
          <a:xfrm>
            <a:off x="3" y="1362853"/>
            <a:ext cx="830992" cy="1847937"/>
            <a:chOff x="3" y="1439053"/>
            <a:chExt cx="830992" cy="1847937"/>
          </a:xfrm>
        </p:grpSpPr>
        <p:sp>
          <p:nvSpPr>
            <p:cNvPr id="1554" name="Google Shape;1554;p10"/>
            <p:cNvSpPr/>
            <p:nvPr/>
          </p:nvSpPr>
          <p:spPr>
            <a:xfrm>
              <a:off x="3" y="1598235"/>
              <a:ext cx="698630" cy="1537982"/>
            </a:xfrm>
            <a:custGeom>
              <a:avLst/>
              <a:gdLst/>
              <a:ahLst/>
              <a:cxnLst/>
              <a:rect l="l" t="t" r="r" b="b"/>
              <a:pathLst>
                <a:path w="14040" h="30908" extrusionOk="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55" name="Google Shape;1555;p10"/>
            <p:cNvSpPr/>
            <p:nvPr/>
          </p:nvSpPr>
          <p:spPr>
            <a:xfrm>
              <a:off x="211084" y="1586492"/>
              <a:ext cx="20153" cy="23536"/>
            </a:xfrm>
            <a:custGeom>
              <a:avLst/>
              <a:gdLst/>
              <a:ahLst/>
              <a:cxnLst/>
              <a:rect l="l" t="t" r="r" b="b"/>
              <a:pathLst>
                <a:path w="405" h="473" extrusionOk="0">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56" name="Google Shape;1556;p10"/>
            <p:cNvSpPr/>
            <p:nvPr/>
          </p:nvSpPr>
          <p:spPr>
            <a:xfrm>
              <a:off x="3" y="1439053"/>
              <a:ext cx="830992" cy="1847937"/>
            </a:xfrm>
            <a:custGeom>
              <a:avLst/>
              <a:gdLst/>
              <a:ahLst/>
              <a:cxnLst/>
              <a:rect l="l" t="t" r="r" b="b"/>
              <a:pathLst>
                <a:path w="16700" h="37137" extrusionOk="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1557" name="Google Shape;1557;p10"/>
          <p:cNvSpPr/>
          <p:nvPr/>
        </p:nvSpPr>
        <p:spPr>
          <a:xfrm>
            <a:off x="7570249" y="187589"/>
            <a:ext cx="830992" cy="847761"/>
          </a:xfrm>
          <a:custGeom>
            <a:avLst/>
            <a:gdLst/>
            <a:ahLst/>
            <a:cxnLst/>
            <a:rect l="l" t="t" r="r" b="b"/>
            <a:pathLst>
              <a:path w="16700" h="17037" extrusionOk="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nvGrpSpPr>
          <p:cNvPr id="1558" name="Google Shape;1558;p10"/>
          <p:cNvGrpSpPr/>
          <p:nvPr/>
        </p:nvGrpSpPr>
        <p:grpSpPr>
          <a:xfrm>
            <a:off x="1390437" y="-6"/>
            <a:ext cx="1603317" cy="405444"/>
            <a:chOff x="448987" y="-6"/>
            <a:chExt cx="1603317" cy="405444"/>
          </a:xfrm>
        </p:grpSpPr>
        <p:sp>
          <p:nvSpPr>
            <p:cNvPr id="1559" name="Google Shape;1559;p10"/>
            <p:cNvSpPr/>
            <p:nvPr/>
          </p:nvSpPr>
          <p:spPr>
            <a:xfrm>
              <a:off x="495861" y="65329"/>
              <a:ext cx="387083" cy="314981"/>
            </a:xfrm>
            <a:custGeom>
              <a:avLst/>
              <a:gdLst/>
              <a:ahLst/>
              <a:cxnLst/>
              <a:rect l="l" t="t" r="r" b="b"/>
              <a:pathLst>
                <a:path w="7779" h="6330" extrusionOk="0">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0" name="Google Shape;1560;p10"/>
            <p:cNvSpPr/>
            <p:nvPr/>
          </p:nvSpPr>
          <p:spPr>
            <a:xfrm>
              <a:off x="448987" y="-6"/>
              <a:ext cx="954944" cy="405444"/>
            </a:xfrm>
            <a:custGeom>
              <a:avLst/>
              <a:gdLst/>
              <a:ahLst/>
              <a:cxnLst/>
              <a:rect l="l" t="t" r="r" b="b"/>
              <a:pathLst>
                <a:path w="19191" h="8148" extrusionOk="0">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1" name="Google Shape;1561;p10"/>
            <p:cNvSpPr/>
            <p:nvPr/>
          </p:nvSpPr>
          <p:spPr>
            <a:xfrm>
              <a:off x="963306" y="-6"/>
              <a:ext cx="395393" cy="271441"/>
            </a:xfrm>
            <a:custGeom>
              <a:avLst/>
              <a:gdLst/>
              <a:ahLst/>
              <a:cxnLst/>
              <a:rect l="l" t="t" r="r" b="b"/>
              <a:pathLst>
                <a:path w="7946" h="5455" extrusionOk="0">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2" name="Google Shape;1562;p10"/>
            <p:cNvSpPr/>
            <p:nvPr/>
          </p:nvSpPr>
          <p:spPr>
            <a:xfrm>
              <a:off x="1661887" y="155793"/>
              <a:ext cx="390417" cy="172568"/>
            </a:xfrm>
            <a:custGeom>
              <a:avLst/>
              <a:gdLst/>
              <a:ahLst/>
              <a:cxnLst/>
              <a:rect l="l" t="t" r="r" b="b"/>
              <a:pathLst>
                <a:path w="7846" h="3468" extrusionOk="0">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3" name="Google Shape;1563;p10"/>
            <p:cNvSpPr/>
            <p:nvPr/>
          </p:nvSpPr>
          <p:spPr>
            <a:xfrm>
              <a:off x="1698759" y="204358"/>
              <a:ext cx="28512" cy="13435"/>
            </a:xfrm>
            <a:custGeom>
              <a:avLst/>
              <a:gdLst/>
              <a:ahLst/>
              <a:cxnLst/>
              <a:rect l="l" t="t" r="r" b="b"/>
              <a:pathLst>
                <a:path w="573" h="270" extrusionOk="0">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4" name="Google Shape;1564;p10"/>
            <p:cNvSpPr/>
            <p:nvPr/>
          </p:nvSpPr>
          <p:spPr>
            <a:xfrm>
              <a:off x="1978510" y="202666"/>
              <a:ext cx="15127" cy="77128"/>
            </a:xfrm>
            <a:custGeom>
              <a:avLst/>
              <a:gdLst/>
              <a:ahLst/>
              <a:cxnLst/>
              <a:rect l="l" t="t" r="r" b="b"/>
              <a:pathLst>
                <a:path w="304" h="1550" extrusionOk="0">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5" name="Google Shape;1565;p10"/>
            <p:cNvSpPr/>
            <p:nvPr/>
          </p:nvSpPr>
          <p:spPr>
            <a:xfrm>
              <a:off x="1956765" y="217744"/>
              <a:ext cx="11743" cy="41948"/>
            </a:xfrm>
            <a:custGeom>
              <a:avLst/>
              <a:gdLst/>
              <a:ahLst/>
              <a:cxnLst/>
              <a:rect l="l" t="t" r="r" b="b"/>
              <a:pathLst>
                <a:path w="236" h="843" extrusionOk="0">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6" name="Google Shape;1566;p10"/>
            <p:cNvSpPr/>
            <p:nvPr/>
          </p:nvSpPr>
          <p:spPr>
            <a:xfrm>
              <a:off x="1485985" y="92100"/>
              <a:ext cx="174309" cy="150823"/>
            </a:xfrm>
            <a:custGeom>
              <a:avLst/>
              <a:gdLst/>
              <a:ahLst/>
              <a:cxnLst/>
              <a:rect l="l" t="t" r="r" b="b"/>
              <a:pathLst>
                <a:path w="3503" h="3031" extrusionOk="0">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7" name="Google Shape;1567;p10"/>
            <p:cNvSpPr/>
            <p:nvPr/>
          </p:nvSpPr>
          <p:spPr>
            <a:xfrm>
              <a:off x="1697067" y="227795"/>
              <a:ext cx="28562" cy="15127"/>
            </a:xfrm>
            <a:custGeom>
              <a:avLst/>
              <a:gdLst/>
              <a:ahLst/>
              <a:cxnLst/>
              <a:rect l="l" t="t" r="r" b="b"/>
              <a:pathLst>
                <a:path w="574" h="304" extrusionOk="0">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568" name="Google Shape;1568;p10"/>
          <p:cNvGrpSpPr/>
          <p:nvPr/>
        </p:nvGrpSpPr>
        <p:grpSpPr>
          <a:xfrm>
            <a:off x="7935832" y="1674515"/>
            <a:ext cx="1207974" cy="1445876"/>
            <a:chOff x="5654182" y="1903115"/>
            <a:chExt cx="1207974" cy="1445876"/>
          </a:xfrm>
        </p:grpSpPr>
        <p:sp>
          <p:nvSpPr>
            <p:cNvPr id="1569" name="Google Shape;1569;p10"/>
            <p:cNvSpPr/>
            <p:nvPr/>
          </p:nvSpPr>
          <p:spPr>
            <a:xfrm>
              <a:off x="6773284" y="2228147"/>
              <a:ext cx="88871" cy="36922"/>
            </a:xfrm>
            <a:custGeom>
              <a:avLst/>
              <a:gdLst/>
              <a:ahLst/>
              <a:cxnLst/>
              <a:rect l="l" t="t" r="r" b="b"/>
              <a:pathLst>
                <a:path w="1786" h="742" extrusionOk="0">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0" name="Google Shape;1570;p10"/>
            <p:cNvSpPr/>
            <p:nvPr/>
          </p:nvSpPr>
          <p:spPr>
            <a:xfrm>
              <a:off x="6726410" y="2104195"/>
              <a:ext cx="135745" cy="48616"/>
            </a:xfrm>
            <a:custGeom>
              <a:avLst/>
              <a:gdLst/>
              <a:ahLst/>
              <a:cxnLst/>
              <a:rect l="l" t="t" r="r" b="b"/>
              <a:pathLst>
                <a:path w="2728" h="977" extrusionOk="0">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1" name="Google Shape;1571;p10"/>
            <p:cNvSpPr/>
            <p:nvPr/>
          </p:nvSpPr>
          <p:spPr>
            <a:xfrm>
              <a:off x="6746513" y="2144401"/>
              <a:ext cx="115642" cy="43590"/>
            </a:xfrm>
            <a:custGeom>
              <a:avLst/>
              <a:gdLst/>
              <a:ahLst/>
              <a:cxnLst/>
              <a:rect l="l" t="t" r="r" b="b"/>
              <a:pathLst>
                <a:path w="2324" h="876" extrusionOk="0">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2" name="Google Shape;1572;p10"/>
            <p:cNvSpPr/>
            <p:nvPr/>
          </p:nvSpPr>
          <p:spPr>
            <a:xfrm>
              <a:off x="6793387" y="2305226"/>
              <a:ext cx="68768" cy="31846"/>
            </a:xfrm>
            <a:custGeom>
              <a:avLst/>
              <a:gdLst/>
              <a:ahLst/>
              <a:cxnLst/>
              <a:rect l="l" t="t" r="r" b="b"/>
              <a:pathLst>
                <a:path w="1382" h="640" extrusionOk="0">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3" name="Google Shape;1573;p10"/>
            <p:cNvSpPr/>
            <p:nvPr/>
          </p:nvSpPr>
          <p:spPr>
            <a:xfrm>
              <a:off x="6726410" y="2055580"/>
              <a:ext cx="135745" cy="50307"/>
            </a:xfrm>
            <a:custGeom>
              <a:avLst/>
              <a:gdLst/>
              <a:ahLst/>
              <a:cxnLst/>
              <a:rect l="l" t="t" r="r" b="b"/>
              <a:pathLst>
                <a:path w="2728" h="1011" extrusionOk="0">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4" name="Google Shape;1574;p10"/>
            <p:cNvSpPr/>
            <p:nvPr/>
          </p:nvSpPr>
          <p:spPr>
            <a:xfrm>
              <a:off x="6776668" y="2268353"/>
              <a:ext cx="85488" cy="38564"/>
            </a:xfrm>
            <a:custGeom>
              <a:avLst/>
              <a:gdLst/>
              <a:ahLst/>
              <a:cxnLst/>
              <a:rect l="l" t="t" r="r" b="b"/>
              <a:pathLst>
                <a:path w="1718" h="775" extrusionOk="0">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5" name="Google Shape;1575;p10"/>
            <p:cNvSpPr/>
            <p:nvPr/>
          </p:nvSpPr>
          <p:spPr>
            <a:xfrm>
              <a:off x="5994291" y="2241533"/>
              <a:ext cx="321698" cy="110616"/>
            </a:xfrm>
            <a:custGeom>
              <a:avLst/>
              <a:gdLst/>
              <a:ahLst/>
              <a:cxnLst/>
              <a:rect l="l" t="t" r="r" b="b"/>
              <a:pathLst>
                <a:path w="6465" h="2223" extrusionOk="0">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6" name="Google Shape;1576;p10"/>
            <p:cNvSpPr/>
            <p:nvPr/>
          </p:nvSpPr>
          <p:spPr>
            <a:xfrm>
              <a:off x="6123269" y="2578308"/>
              <a:ext cx="474163" cy="135745"/>
            </a:xfrm>
            <a:custGeom>
              <a:avLst/>
              <a:gdLst/>
              <a:ahLst/>
              <a:cxnLst/>
              <a:rect l="l" t="t" r="r" b="b"/>
              <a:pathLst>
                <a:path w="9529" h="2728" extrusionOk="0">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7" name="Google Shape;1577;p10"/>
            <p:cNvSpPr/>
            <p:nvPr/>
          </p:nvSpPr>
          <p:spPr>
            <a:xfrm>
              <a:off x="5691054" y="2422510"/>
              <a:ext cx="236260" cy="217800"/>
            </a:xfrm>
            <a:custGeom>
              <a:avLst/>
              <a:gdLst/>
              <a:ahLst/>
              <a:cxnLst/>
              <a:rect l="l" t="t" r="r" b="b"/>
              <a:pathLst>
                <a:path w="4748" h="4377" extrusionOk="0">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8" name="Google Shape;1578;p10"/>
            <p:cNvSpPr/>
            <p:nvPr/>
          </p:nvSpPr>
          <p:spPr>
            <a:xfrm>
              <a:off x="6800105" y="2340406"/>
              <a:ext cx="62051" cy="30204"/>
            </a:xfrm>
            <a:custGeom>
              <a:avLst/>
              <a:gdLst/>
              <a:ahLst/>
              <a:cxnLst/>
              <a:rect l="l" t="t" r="r" b="b"/>
              <a:pathLst>
                <a:path w="1247" h="607" extrusionOk="0">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9" name="Google Shape;1579;p10"/>
            <p:cNvSpPr/>
            <p:nvPr/>
          </p:nvSpPr>
          <p:spPr>
            <a:xfrm>
              <a:off x="5654182" y="1903115"/>
              <a:ext cx="1207974" cy="1445876"/>
            </a:xfrm>
            <a:custGeom>
              <a:avLst/>
              <a:gdLst/>
              <a:ahLst/>
              <a:cxnLst/>
              <a:rect l="l" t="t" r="r" b="b"/>
              <a:pathLst>
                <a:path w="24276" h="29057" extrusionOk="0">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0" name="Google Shape;1580;p10"/>
            <p:cNvSpPr/>
            <p:nvPr/>
          </p:nvSpPr>
          <p:spPr>
            <a:xfrm>
              <a:off x="6823542" y="2472767"/>
              <a:ext cx="38614" cy="16769"/>
            </a:xfrm>
            <a:custGeom>
              <a:avLst/>
              <a:gdLst/>
              <a:ahLst/>
              <a:cxnLst/>
              <a:rect l="l" t="t" r="r" b="b"/>
              <a:pathLst>
                <a:path w="776" h="337" extrusionOk="0">
                  <a:moveTo>
                    <a:pt x="775" y="0"/>
                  </a:moveTo>
                  <a:lnTo>
                    <a:pt x="371" y="101"/>
                  </a:lnTo>
                  <a:lnTo>
                    <a:pt x="203" y="202"/>
                  </a:lnTo>
                  <a:lnTo>
                    <a:pt x="1" y="303"/>
                  </a:lnTo>
                  <a:lnTo>
                    <a:pt x="1" y="337"/>
                  </a:lnTo>
                  <a:lnTo>
                    <a:pt x="405" y="337"/>
                  </a:lnTo>
                  <a:lnTo>
                    <a:pt x="775" y="269"/>
                  </a:lnTo>
                  <a:lnTo>
                    <a:pt x="77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1" name="Google Shape;1581;p10"/>
            <p:cNvSpPr/>
            <p:nvPr/>
          </p:nvSpPr>
          <p:spPr>
            <a:xfrm>
              <a:off x="6810156" y="2378920"/>
              <a:ext cx="51999" cy="28512"/>
            </a:xfrm>
            <a:custGeom>
              <a:avLst/>
              <a:gdLst/>
              <a:ahLst/>
              <a:cxnLst/>
              <a:rect l="l" t="t" r="r" b="b"/>
              <a:pathLst>
                <a:path w="1045" h="573" extrusionOk="0">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2" name="Google Shape;1582;p10"/>
            <p:cNvSpPr/>
            <p:nvPr/>
          </p:nvSpPr>
          <p:spPr>
            <a:xfrm>
              <a:off x="6842003" y="2509590"/>
              <a:ext cx="20153" cy="16819"/>
            </a:xfrm>
            <a:custGeom>
              <a:avLst/>
              <a:gdLst/>
              <a:ahLst/>
              <a:cxnLst/>
              <a:rect l="l" t="t" r="r" b="b"/>
              <a:pathLst>
                <a:path w="405" h="338" extrusionOk="0">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583" name="Google Shape;1583;p10"/>
          <p:cNvGrpSpPr/>
          <p:nvPr/>
        </p:nvGrpSpPr>
        <p:grpSpPr>
          <a:xfrm>
            <a:off x="8106707" y="3508074"/>
            <a:ext cx="1037098" cy="1476031"/>
            <a:chOff x="5825057" y="3508074"/>
            <a:chExt cx="1037098" cy="1476031"/>
          </a:xfrm>
        </p:grpSpPr>
        <p:sp>
          <p:nvSpPr>
            <p:cNvPr id="1584" name="Google Shape;1584;p10"/>
            <p:cNvSpPr/>
            <p:nvPr/>
          </p:nvSpPr>
          <p:spPr>
            <a:xfrm>
              <a:off x="5825057" y="3508074"/>
              <a:ext cx="1037098" cy="1476031"/>
            </a:xfrm>
            <a:custGeom>
              <a:avLst/>
              <a:gdLst/>
              <a:ahLst/>
              <a:cxnLst/>
              <a:rect l="l" t="t" r="r" b="b"/>
              <a:pathLst>
                <a:path w="20842" h="29663" extrusionOk="0">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5" name="Google Shape;1585;p10"/>
            <p:cNvSpPr/>
            <p:nvPr/>
          </p:nvSpPr>
          <p:spPr>
            <a:xfrm>
              <a:off x="6848670" y="3911827"/>
              <a:ext cx="13485" cy="28562"/>
            </a:xfrm>
            <a:custGeom>
              <a:avLst/>
              <a:gdLst/>
              <a:ahLst/>
              <a:cxnLst/>
              <a:rect l="l" t="t" r="r" b="b"/>
              <a:pathLst>
                <a:path w="271" h="574" extrusionOk="0">
                  <a:moveTo>
                    <a:pt x="68" y="1"/>
                  </a:moveTo>
                  <a:lnTo>
                    <a:pt x="35" y="35"/>
                  </a:lnTo>
                  <a:lnTo>
                    <a:pt x="1" y="68"/>
                  </a:lnTo>
                  <a:lnTo>
                    <a:pt x="1" y="102"/>
                  </a:lnTo>
                  <a:lnTo>
                    <a:pt x="136" y="338"/>
                  </a:lnTo>
                  <a:lnTo>
                    <a:pt x="270" y="573"/>
                  </a:lnTo>
                  <a:lnTo>
                    <a:pt x="270" y="169"/>
                  </a:lnTo>
                  <a:lnTo>
                    <a:pt x="136" y="35"/>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6" name="Google Shape;1586;p10"/>
            <p:cNvSpPr/>
            <p:nvPr/>
          </p:nvSpPr>
          <p:spPr>
            <a:xfrm>
              <a:off x="6845336" y="3940339"/>
              <a:ext cx="16819" cy="50307"/>
            </a:xfrm>
            <a:custGeom>
              <a:avLst/>
              <a:gdLst/>
              <a:ahLst/>
              <a:cxnLst/>
              <a:rect l="l" t="t" r="r" b="b"/>
              <a:pathLst>
                <a:path w="338" h="1011" extrusionOk="0">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587" name="Google Shape;1587;p10"/>
          <p:cNvGrpSpPr/>
          <p:nvPr/>
        </p:nvGrpSpPr>
        <p:grpSpPr>
          <a:xfrm>
            <a:off x="3462913" y="4724358"/>
            <a:ext cx="2218152" cy="422263"/>
            <a:chOff x="2330363" y="4724358"/>
            <a:chExt cx="2218152" cy="422263"/>
          </a:xfrm>
        </p:grpSpPr>
        <p:sp>
          <p:nvSpPr>
            <p:cNvPr id="1588" name="Google Shape;1588;p10"/>
            <p:cNvSpPr/>
            <p:nvPr/>
          </p:nvSpPr>
          <p:spPr>
            <a:xfrm>
              <a:off x="4117941" y="4942157"/>
              <a:ext cx="124002" cy="132411"/>
            </a:xfrm>
            <a:custGeom>
              <a:avLst/>
              <a:gdLst/>
              <a:ahLst/>
              <a:cxnLst/>
              <a:rect l="l" t="t" r="r" b="b"/>
              <a:pathLst>
                <a:path w="2492" h="2661" extrusionOk="0">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9" name="Google Shape;1589;p10"/>
            <p:cNvSpPr/>
            <p:nvPr/>
          </p:nvSpPr>
          <p:spPr>
            <a:xfrm>
              <a:off x="4171533" y="4979029"/>
              <a:ext cx="33538" cy="35230"/>
            </a:xfrm>
            <a:custGeom>
              <a:avLst/>
              <a:gdLst/>
              <a:ahLst/>
              <a:cxnLst/>
              <a:rect l="l" t="t" r="r" b="b"/>
              <a:pathLst>
                <a:path w="674" h="708" extrusionOk="0">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0" name="Google Shape;1590;p10"/>
            <p:cNvSpPr/>
            <p:nvPr/>
          </p:nvSpPr>
          <p:spPr>
            <a:xfrm>
              <a:off x="3876655" y="5019235"/>
              <a:ext cx="26870" cy="35230"/>
            </a:xfrm>
            <a:custGeom>
              <a:avLst/>
              <a:gdLst/>
              <a:ahLst/>
              <a:cxnLst/>
              <a:rect l="l" t="t" r="r" b="b"/>
              <a:pathLst>
                <a:path w="540" h="708" extrusionOk="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1" name="Google Shape;1591;p10"/>
            <p:cNvSpPr/>
            <p:nvPr/>
          </p:nvSpPr>
          <p:spPr>
            <a:xfrm>
              <a:off x="2377237" y="4851694"/>
              <a:ext cx="134103" cy="77128"/>
            </a:xfrm>
            <a:custGeom>
              <a:avLst/>
              <a:gdLst/>
              <a:ahLst/>
              <a:cxnLst/>
              <a:rect l="l" t="t" r="r" b="b"/>
              <a:pathLst>
                <a:path w="2695" h="1550" extrusionOk="0">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2" name="Google Shape;1592;p10"/>
            <p:cNvSpPr/>
            <p:nvPr/>
          </p:nvSpPr>
          <p:spPr>
            <a:xfrm>
              <a:off x="4019068" y="5000824"/>
              <a:ext cx="31896" cy="8409"/>
            </a:xfrm>
            <a:custGeom>
              <a:avLst/>
              <a:gdLst/>
              <a:ahLst/>
              <a:cxnLst/>
              <a:rect l="l" t="t" r="r" b="b"/>
              <a:pathLst>
                <a:path w="641" h="169" extrusionOk="0">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3" name="Google Shape;1593;p10"/>
            <p:cNvSpPr/>
            <p:nvPr/>
          </p:nvSpPr>
          <p:spPr>
            <a:xfrm>
              <a:off x="3962093" y="4940515"/>
              <a:ext cx="139129" cy="132362"/>
            </a:xfrm>
            <a:custGeom>
              <a:avLst/>
              <a:gdLst/>
              <a:ahLst/>
              <a:cxnLst/>
              <a:rect l="l" t="t" r="r" b="b"/>
              <a:pathLst>
                <a:path w="2796" h="2660" extrusionOk="0">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4" name="Google Shape;1594;p10"/>
            <p:cNvSpPr/>
            <p:nvPr/>
          </p:nvSpPr>
          <p:spPr>
            <a:xfrm>
              <a:off x="3581827" y="4848360"/>
              <a:ext cx="134053" cy="83796"/>
            </a:xfrm>
            <a:custGeom>
              <a:avLst/>
              <a:gdLst/>
              <a:ahLst/>
              <a:cxnLst/>
              <a:rect l="l" t="t" r="r" b="b"/>
              <a:pathLst>
                <a:path w="2694" h="1684" extrusionOk="0">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5" name="Google Shape;1595;p10"/>
            <p:cNvSpPr/>
            <p:nvPr/>
          </p:nvSpPr>
          <p:spPr>
            <a:xfrm>
              <a:off x="3539929" y="4942157"/>
              <a:ext cx="120668" cy="129077"/>
            </a:xfrm>
            <a:custGeom>
              <a:avLst/>
              <a:gdLst/>
              <a:ahLst/>
              <a:cxnLst/>
              <a:rect l="l" t="t" r="r" b="b"/>
              <a:pathLst>
                <a:path w="2425" h="2594" extrusionOk="0">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6" name="Google Shape;1596;p10"/>
            <p:cNvSpPr/>
            <p:nvPr/>
          </p:nvSpPr>
          <p:spPr>
            <a:xfrm>
              <a:off x="4193327" y="5087904"/>
              <a:ext cx="122310" cy="58717"/>
            </a:xfrm>
            <a:custGeom>
              <a:avLst/>
              <a:gdLst/>
              <a:ahLst/>
              <a:cxnLst/>
              <a:rect l="l" t="t" r="r" b="b"/>
              <a:pathLst>
                <a:path w="2458" h="1180" extrusionOk="0">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7" name="Google Shape;1597;p10"/>
            <p:cNvSpPr/>
            <p:nvPr/>
          </p:nvSpPr>
          <p:spPr>
            <a:xfrm>
              <a:off x="4339075" y="5086262"/>
              <a:ext cx="129028" cy="60359"/>
            </a:xfrm>
            <a:custGeom>
              <a:avLst/>
              <a:gdLst/>
              <a:ahLst/>
              <a:cxnLst/>
              <a:rect l="l" t="t" r="r" b="b"/>
              <a:pathLst>
                <a:path w="2593" h="1213" extrusionOk="0">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8" name="Google Shape;1598;p10"/>
            <p:cNvSpPr/>
            <p:nvPr/>
          </p:nvSpPr>
          <p:spPr>
            <a:xfrm>
              <a:off x="2424160" y="5041030"/>
              <a:ext cx="26870" cy="6718"/>
            </a:xfrm>
            <a:custGeom>
              <a:avLst/>
              <a:gdLst/>
              <a:ahLst/>
              <a:cxnLst/>
              <a:rect l="l" t="t" r="r" b="b"/>
              <a:pathLst>
                <a:path w="540" h="135" extrusionOk="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9" name="Google Shape;1599;p10"/>
            <p:cNvSpPr/>
            <p:nvPr/>
          </p:nvSpPr>
          <p:spPr>
            <a:xfrm>
              <a:off x="3826397" y="4948875"/>
              <a:ext cx="129077" cy="127386"/>
            </a:xfrm>
            <a:custGeom>
              <a:avLst/>
              <a:gdLst/>
              <a:ahLst/>
              <a:cxnLst/>
              <a:rect l="l" t="t" r="r" b="b"/>
              <a:pathLst>
                <a:path w="2594" h="2560" extrusionOk="0">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0" name="Google Shape;1600;p10"/>
            <p:cNvSpPr/>
            <p:nvPr/>
          </p:nvSpPr>
          <p:spPr>
            <a:xfrm>
              <a:off x="2375595" y="4948875"/>
              <a:ext cx="125694" cy="125694"/>
            </a:xfrm>
            <a:custGeom>
              <a:avLst/>
              <a:gdLst/>
              <a:ahLst/>
              <a:cxnLst/>
              <a:rect l="l" t="t" r="r" b="b"/>
              <a:pathLst>
                <a:path w="2526" h="2526" extrusionOk="0">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1" name="Google Shape;1601;p10"/>
            <p:cNvSpPr/>
            <p:nvPr/>
          </p:nvSpPr>
          <p:spPr>
            <a:xfrm>
              <a:off x="3684034" y="4945541"/>
              <a:ext cx="129028" cy="129028"/>
            </a:xfrm>
            <a:custGeom>
              <a:avLst/>
              <a:gdLst/>
              <a:ahLst/>
              <a:cxnLst/>
              <a:rect l="l" t="t" r="r" b="b"/>
              <a:pathLst>
                <a:path w="2593" h="2593" extrusionOk="0">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2" name="Google Shape;1602;p10"/>
            <p:cNvSpPr/>
            <p:nvPr/>
          </p:nvSpPr>
          <p:spPr>
            <a:xfrm>
              <a:off x="3735934" y="5022569"/>
              <a:ext cx="25179" cy="31896"/>
            </a:xfrm>
            <a:custGeom>
              <a:avLst/>
              <a:gdLst/>
              <a:ahLst/>
              <a:cxnLst/>
              <a:rect l="l" t="t" r="r" b="b"/>
              <a:pathLst>
                <a:path w="506" h="641" extrusionOk="0">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3" name="Google Shape;1603;p10"/>
            <p:cNvSpPr/>
            <p:nvPr/>
          </p:nvSpPr>
          <p:spPr>
            <a:xfrm>
              <a:off x="2422469" y="5014210"/>
              <a:ext cx="25179" cy="20153"/>
            </a:xfrm>
            <a:custGeom>
              <a:avLst/>
              <a:gdLst/>
              <a:ahLst/>
              <a:cxnLst/>
              <a:rect l="l" t="t" r="r" b="b"/>
              <a:pathLst>
                <a:path w="506" h="405" extrusionOk="0">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4" name="Google Shape;1604;p10"/>
            <p:cNvSpPr/>
            <p:nvPr/>
          </p:nvSpPr>
          <p:spPr>
            <a:xfrm>
              <a:off x="3898450" y="5089596"/>
              <a:ext cx="134053" cy="57025"/>
            </a:xfrm>
            <a:custGeom>
              <a:avLst/>
              <a:gdLst/>
              <a:ahLst/>
              <a:cxnLst/>
              <a:rect l="l" t="t" r="r" b="b"/>
              <a:pathLst>
                <a:path w="2694" h="1146" extrusionOk="0">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5" name="Google Shape;1605;p10"/>
            <p:cNvSpPr/>
            <p:nvPr/>
          </p:nvSpPr>
          <p:spPr>
            <a:xfrm>
              <a:off x="2714012" y="5019235"/>
              <a:ext cx="28512" cy="31896"/>
            </a:xfrm>
            <a:custGeom>
              <a:avLst/>
              <a:gdLst/>
              <a:ahLst/>
              <a:cxnLst/>
              <a:rect l="l" t="t" r="r" b="b"/>
              <a:pathLst>
                <a:path w="573" h="641" extrusionOk="0">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6" name="Google Shape;1606;p10"/>
            <p:cNvSpPr/>
            <p:nvPr/>
          </p:nvSpPr>
          <p:spPr>
            <a:xfrm>
              <a:off x="2978686" y="4853385"/>
              <a:ext cx="132411" cy="82154"/>
            </a:xfrm>
            <a:custGeom>
              <a:avLst/>
              <a:gdLst/>
              <a:ahLst/>
              <a:cxnLst/>
              <a:rect l="l" t="t" r="r" b="b"/>
              <a:pathLst>
                <a:path w="2661" h="1651" extrusionOk="0">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7" name="Google Shape;1607;p10"/>
            <p:cNvSpPr/>
            <p:nvPr/>
          </p:nvSpPr>
          <p:spPr>
            <a:xfrm>
              <a:off x="3611981" y="5086262"/>
              <a:ext cx="129028" cy="60359"/>
            </a:xfrm>
            <a:custGeom>
              <a:avLst/>
              <a:gdLst/>
              <a:ahLst/>
              <a:cxnLst/>
              <a:rect l="l" t="t" r="r" b="b"/>
              <a:pathLst>
                <a:path w="2593" h="1213" extrusionOk="0">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8" name="Google Shape;1608;p10"/>
            <p:cNvSpPr/>
            <p:nvPr/>
          </p:nvSpPr>
          <p:spPr>
            <a:xfrm>
              <a:off x="3427670" y="4851694"/>
              <a:ext cx="137437" cy="82154"/>
            </a:xfrm>
            <a:custGeom>
              <a:avLst/>
              <a:gdLst/>
              <a:ahLst/>
              <a:cxnLst/>
              <a:rect l="l" t="t" r="r" b="b"/>
              <a:pathLst>
                <a:path w="2762" h="1651" extrusionOk="0">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9" name="Google Shape;1609;p10"/>
            <p:cNvSpPr/>
            <p:nvPr/>
          </p:nvSpPr>
          <p:spPr>
            <a:xfrm>
              <a:off x="2523034" y="4848360"/>
              <a:ext cx="134053" cy="83796"/>
            </a:xfrm>
            <a:custGeom>
              <a:avLst/>
              <a:gdLst/>
              <a:ahLst/>
              <a:cxnLst/>
              <a:rect l="l" t="t" r="r" b="b"/>
              <a:pathLst>
                <a:path w="2694" h="1684" extrusionOk="0">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0" name="Google Shape;1610;p10"/>
            <p:cNvSpPr/>
            <p:nvPr/>
          </p:nvSpPr>
          <p:spPr>
            <a:xfrm>
              <a:off x="4178250" y="4846668"/>
              <a:ext cx="139079" cy="87180"/>
            </a:xfrm>
            <a:custGeom>
              <a:avLst/>
              <a:gdLst/>
              <a:ahLst/>
              <a:cxnLst/>
              <a:rect l="l" t="t" r="r" b="b"/>
              <a:pathLst>
                <a:path w="2795" h="1752" extrusionOk="0">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1" name="Google Shape;1611;p10"/>
            <p:cNvSpPr/>
            <p:nvPr/>
          </p:nvSpPr>
          <p:spPr>
            <a:xfrm>
              <a:off x="3727574"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2" name="Google Shape;1612;p10"/>
            <p:cNvSpPr/>
            <p:nvPr/>
          </p:nvSpPr>
          <p:spPr>
            <a:xfrm>
              <a:off x="2667089" y="4943849"/>
              <a:ext cx="129028" cy="130720"/>
            </a:xfrm>
            <a:custGeom>
              <a:avLst/>
              <a:gdLst/>
              <a:ahLst/>
              <a:cxnLst/>
              <a:rect l="l" t="t" r="r" b="b"/>
              <a:pathLst>
                <a:path w="2593" h="2627" extrusionOk="0">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3" name="Google Shape;1613;p10"/>
            <p:cNvSpPr/>
            <p:nvPr/>
          </p:nvSpPr>
          <p:spPr>
            <a:xfrm>
              <a:off x="2668781"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4" name="Google Shape;1614;p10"/>
            <p:cNvSpPr/>
            <p:nvPr/>
          </p:nvSpPr>
          <p:spPr>
            <a:xfrm>
              <a:off x="2737449" y="5089596"/>
              <a:ext cx="118976" cy="57025"/>
            </a:xfrm>
            <a:custGeom>
              <a:avLst/>
              <a:gdLst/>
              <a:ahLst/>
              <a:cxnLst/>
              <a:rect l="l" t="t" r="r" b="b"/>
              <a:pathLst>
                <a:path w="2391" h="1146" extrusionOk="0">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5" name="Google Shape;1615;p10"/>
            <p:cNvSpPr/>
            <p:nvPr/>
          </p:nvSpPr>
          <p:spPr>
            <a:xfrm>
              <a:off x="3756037" y="5086262"/>
              <a:ext cx="122360" cy="60359"/>
            </a:xfrm>
            <a:custGeom>
              <a:avLst/>
              <a:gdLst/>
              <a:ahLst/>
              <a:cxnLst/>
              <a:rect l="l" t="t" r="r" b="b"/>
              <a:pathLst>
                <a:path w="2459" h="1213" extrusionOk="0">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6" name="Google Shape;1616;p10"/>
            <p:cNvSpPr/>
            <p:nvPr/>
          </p:nvSpPr>
          <p:spPr>
            <a:xfrm>
              <a:off x="2821195" y="4848360"/>
              <a:ext cx="135795" cy="83796"/>
            </a:xfrm>
            <a:custGeom>
              <a:avLst/>
              <a:gdLst/>
              <a:ahLst/>
              <a:cxnLst/>
              <a:rect l="l" t="t" r="r" b="b"/>
              <a:pathLst>
                <a:path w="2729" h="1684" extrusionOk="0">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7" name="Google Shape;1617;p10"/>
            <p:cNvSpPr/>
            <p:nvPr/>
          </p:nvSpPr>
          <p:spPr>
            <a:xfrm>
              <a:off x="3880039" y="4848360"/>
              <a:ext cx="135745" cy="83796"/>
            </a:xfrm>
            <a:custGeom>
              <a:avLst/>
              <a:gdLst/>
              <a:ahLst/>
              <a:cxnLst/>
              <a:rect l="l" t="t" r="r" b="b"/>
              <a:pathLst>
                <a:path w="2728" h="1684" extrusionOk="0">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8" name="Google Shape;1618;p10"/>
            <p:cNvSpPr/>
            <p:nvPr/>
          </p:nvSpPr>
          <p:spPr>
            <a:xfrm>
              <a:off x="4397692" y="5030979"/>
              <a:ext cx="48616" cy="23487"/>
            </a:xfrm>
            <a:custGeom>
              <a:avLst/>
              <a:gdLst/>
              <a:ahLst/>
              <a:cxnLst/>
              <a:rect l="l" t="t" r="r" b="b"/>
              <a:pathLst>
                <a:path w="977" h="472" extrusionOk="0">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9" name="Google Shape;1619;p10"/>
            <p:cNvSpPr/>
            <p:nvPr/>
          </p:nvSpPr>
          <p:spPr>
            <a:xfrm>
              <a:off x="4332357"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0" name="Google Shape;1620;p10"/>
            <p:cNvSpPr/>
            <p:nvPr/>
          </p:nvSpPr>
          <p:spPr>
            <a:xfrm>
              <a:off x="4260304" y="4945541"/>
              <a:ext cx="206106" cy="129028"/>
            </a:xfrm>
            <a:custGeom>
              <a:avLst/>
              <a:gdLst/>
              <a:ahLst/>
              <a:cxnLst/>
              <a:rect l="l" t="t" r="r" b="b"/>
              <a:pathLst>
                <a:path w="4142" h="2593" extrusionOk="0">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1" name="Google Shape;1621;p10"/>
            <p:cNvSpPr/>
            <p:nvPr/>
          </p:nvSpPr>
          <p:spPr>
            <a:xfrm>
              <a:off x="2576625" y="5015902"/>
              <a:ext cx="18461" cy="35230"/>
            </a:xfrm>
            <a:custGeom>
              <a:avLst/>
              <a:gdLst/>
              <a:ahLst/>
              <a:cxnLst/>
              <a:rect l="l" t="t" r="r" b="b"/>
              <a:pathLst>
                <a:path w="371" h="708" extrusionOk="0">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2" name="Google Shape;1622;p10"/>
            <p:cNvSpPr/>
            <p:nvPr/>
          </p:nvSpPr>
          <p:spPr>
            <a:xfrm>
              <a:off x="4037479" y="4853385"/>
              <a:ext cx="132411" cy="82154"/>
            </a:xfrm>
            <a:custGeom>
              <a:avLst/>
              <a:gdLst/>
              <a:ahLst/>
              <a:cxnLst/>
              <a:rect l="l" t="t" r="r" b="b"/>
              <a:pathLst>
                <a:path w="2661" h="1651" extrusionOk="0">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3" name="Google Shape;1623;p10"/>
            <p:cNvSpPr/>
            <p:nvPr/>
          </p:nvSpPr>
          <p:spPr>
            <a:xfrm>
              <a:off x="2590011" y="5091288"/>
              <a:ext cx="129077" cy="55333"/>
            </a:xfrm>
            <a:custGeom>
              <a:avLst/>
              <a:gdLst/>
              <a:ahLst/>
              <a:cxnLst/>
              <a:rect l="l" t="t" r="r" b="b"/>
              <a:pathLst>
                <a:path w="2594" h="1112" extrusionOk="0">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4" name="Google Shape;1624;p10"/>
            <p:cNvSpPr/>
            <p:nvPr/>
          </p:nvSpPr>
          <p:spPr>
            <a:xfrm>
              <a:off x="2518008" y="4947183"/>
              <a:ext cx="124002" cy="129077"/>
            </a:xfrm>
            <a:custGeom>
              <a:avLst/>
              <a:gdLst/>
              <a:ahLst/>
              <a:cxnLst/>
              <a:rect l="l" t="t" r="r" b="b"/>
              <a:pathLst>
                <a:path w="2492" h="2594" extrusionOk="0">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5" name="Google Shape;1625;p10"/>
            <p:cNvSpPr/>
            <p:nvPr/>
          </p:nvSpPr>
          <p:spPr>
            <a:xfrm>
              <a:off x="3462851" y="5089596"/>
              <a:ext cx="124052" cy="57025"/>
            </a:xfrm>
            <a:custGeom>
              <a:avLst/>
              <a:gdLst/>
              <a:ahLst/>
              <a:cxnLst/>
              <a:rect l="l" t="t" r="r" b="b"/>
              <a:pathLst>
                <a:path w="2493" h="1146" extrusionOk="0">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6" name="Google Shape;1626;p10"/>
            <p:cNvSpPr/>
            <p:nvPr/>
          </p:nvSpPr>
          <p:spPr>
            <a:xfrm>
              <a:off x="2370569" y="5084570"/>
              <a:ext cx="211132" cy="62051"/>
            </a:xfrm>
            <a:custGeom>
              <a:avLst/>
              <a:gdLst/>
              <a:ahLst/>
              <a:cxnLst/>
              <a:rect l="l" t="t" r="r" b="b"/>
              <a:pathLst>
                <a:path w="4243" h="1247" extrusionOk="0">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7" name="Google Shape;1627;p10"/>
            <p:cNvSpPr/>
            <p:nvPr/>
          </p:nvSpPr>
          <p:spPr>
            <a:xfrm>
              <a:off x="3586853" y="5024261"/>
              <a:ext cx="23487" cy="26870"/>
            </a:xfrm>
            <a:custGeom>
              <a:avLst/>
              <a:gdLst/>
              <a:ahLst/>
              <a:cxnLst/>
              <a:rect l="l" t="t" r="r" b="b"/>
              <a:pathLst>
                <a:path w="472" h="540" extrusionOk="0">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8" name="Google Shape;1628;p10"/>
            <p:cNvSpPr/>
            <p:nvPr/>
          </p:nvSpPr>
          <p:spPr>
            <a:xfrm>
              <a:off x="3313770" y="5089596"/>
              <a:ext cx="124002" cy="57025"/>
            </a:xfrm>
            <a:custGeom>
              <a:avLst/>
              <a:gdLst/>
              <a:ahLst/>
              <a:cxnLst/>
              <a:rect l="l" t="t" r="r" b="b"/>
              <a:pathLst>
                <a:path w="2492" h="1146" extrusionOk="0">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9" name="Google Shape;1629;p10"/>
            <p:cNvSpPr/>
            <p:nvPr/>
          </p:nvSpPr>
          <p:spPr>
            <a:xfrm>
              <a:off x="3444439" y="5022569"/>
              <a:ext cx="18461" cy="30204"/>
            </a:xfrm>
            <a:custGeom>
              <a:avLst/>
              <a:gdLst/>
              <a:ahLst/>
              <a:cxnLst/>
              <a:rect l="l" t="t" r="r" b="b"/>
              <a:pathLst>
                <a:path w="371" h="607" extrusionOk="0">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0" name="Google Shape;1630;p10"/>
            <p:cNvSpPr/>
            <p:nvPr/>
          </p:nvSpPr>
          <p:spPr>
            <a:xfrm>
              <a:off x="2866477" y="5020927"/>
              <a:ext cx="25179" cy="31846"/>
            </a:xfrm>
            <a:custGeom>
              <a:avLst/>
              <a:gdLst/>
              <a:ahLst/>
              <a:cxnLst/>
              <a:rect l="l" t="t" r="r" b="b"/>
              <a:pathLst>
                <a:path w="506" h="640" extrusionOk="0">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1" name="Google Shape;1631;p10"/>
            <p:cNvSpPr/>
            <p:nvPr/>
          </p:nvSpPr>
          <p:spPr>
            <a:xfrm>
              <a:off x="2811144" y="4943849"/>
              <a:ext cx="122360" cy="127386"/>
            </a:xfrm>
            <a:custGeom>
              <a:avLst/>
              <a:gdLst/>
              <a:ahLst/>
              <a:cxnLst/>
              <a:rect l="l" t="t" r="r" b="b"/>
              <a:pathLst>
                <a:path w="2459" h="2560" extrusionOk="0">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2" name="Google Shape;1632;p10"/>
            <p:cNvSpPr/>
            <p:nvPr/>
          </p:nvSpPr>
          <p:spPr>
            <a:xfrm>
              <a:off x="2951915" y="4947183"/>
              <a:ext cx="135745" cy="127386"/>
            </a:xfrm>
            <a:custGeom>
              <a:avLst/>
              <a:gdLst/>
              <a:ahLst/>
              <a:cxnLst/>
              <a:rect l="l" t="t" r="r" b="b"/>
              <a:pathLst>
                <a:path w="2728" h="2560" extrusionOk="0">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3" name="Google Shape;1633;p10"/>
            <p:cNvSpPr/>
            <p:nvPr/>
          </p:nvSpPr>
          <p:spPr>
            <a:xfrm>
              <a:off x="3007198" y="5024261"/>
              <a:ext cx="28512" cy="31896"/>
            </a:xfrm>
            <a:custGeom>
              <a:avLst/>
              <a:gdLst/>
              <a:ahLst/>
              <a:cxnLst/>
              <a:rect l="l" t="t" r="r" b="b"/>
              <a:pathLst>
                <a:path w="573" h="641" extrusionOk="0">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4" name="Google Shape;1634;p10"/>
            <p:cNvSpPr/>
            <p:nvPr/>
          </p:nvSpPr>
          <p:spPr>
            <a:xfrm>
              <a:off x="3166331" y="5099648"/>
              <a:ext cx="8409" cy="46973"/>
            </a:xfrm>
            <a:custGeom>
              <a:avLst/>
              <a:gdLst/>
              <a:ahLst/>
              <a:cxnLst/>
              <a:rect l="l" t="t" r="r" b="b"/>
              <a:pathLst>
                <a:path w="169" h="944" extrusionOk="0">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5" name="Google Shape;1635;p10"/>
            <p:cNvSpPr/>
            <p:nvPr/>
          </p:nvSpPr>
          <p:spPr>
            <a:xfrm>
              <a:off x="2879863" y="5092930"/>
              <a:ext cx="129028" cy="53691"/>
            </a:xfrm>
            <a:custGeom>
              <a:avLst/>
              <a:gdLst/>
              <a:ahLst/>
              <a:cxnLst/>
              <a:rect l="l" t="t" r="r" b="b"/>
              <a:pathLst>
                <a:path w="2593" h="1079" extrusionOk="0">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6" name="Google Shape;1636;p10"/>
            <p:cNvSpPr/>
            <p:nvPr/>
          </p:nvSpPr>
          <p:spPr>
            <a:xfrm>
              <a:off x="3099304" y="4943849"/>
              <a:ext cx="125694" cy="135745"/>
            </a:xfrm>
            <a:custGeom>
              <a:avLst/>
              <a:gdLst/>
              <a:ahLst/>
              <a:cxnLst/>
              <a:rect l="l" t="t" r="r" b="b"/>
              <a:pathLst>
                <a:path w="2526" h="2728" extrusionOk="0">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7" name="Google Shape;1637;p10"/>
            <p:cNvSpPr/>
            <p:nvPr/>
          </p:nvSpPr>
          <p:spPr>
            <a:xfrm>
              <a:off x="3295359" y="5022569"/>
              <a:ext cx="28512" cy="30204"/>
            </a:xfrm>
            <a:custGeom>
              <a:avLst/>
              <a:gdLst/>
              <a:ahLst/>
              <a:cxnLst/>
              <a:rect l="l" t="t" r="r" b="b"/>
              <a:pathLst>
                <a:path w="573" h="607" extrusionOk="0">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8" name="Google Shape;1638;p10"/>
            <p:cNvSpPr/>
            <p:nvPr/>
          </p:nvSpPr>
          <p:spPr>
            <a:xfrm>
              <a:off x="3273564"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9" name="Google Shape;1639;p10"/>
            <p:cNvSpPr/>
            <p:nvPr/>
          </p:nvSpPr>
          <p:spPr>
            <a:xfrm>
              <a:off x="3157971" y="5087904"/>
              <a:ext cx="137437" cy="58717"/>
            </a:xfrm>
            <a:custGeom>
              <a:avLst/>
              <a:gdLst/>
              <a:ahLst/>
              <a:cxnLst/>
              <a:rect l="l" t="t" r="r" b="b"/>
              <a:pathLst>
                <a:path w="2762" h="1180" extrusionOk="0">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0" name="Google Shape;1640;p10"/>
            <p:cNvSpPr/>
            <p:nvPr/>
          </p:nvSpPr>
          <p:spPr>
            <a:xfrm>
              <a:off x="3392490" y="4943849"/>
              <a:ext cx="130720" cy="132411"/>
            </a:xfrm>
            <a:custGeom>
              <a:avLst/>
              <a:gdLst/>
              <a:ahLst/>
              <a:cxnLst/>
              <a:rect l="l" t="t" r="r" b="b"/>
              <a:pathLst>
                <a:path w="2627" h="2661" extrusionOk="0">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1" name="Google Shape;1641;p10"/>
            <p:cNvSpPr/>
            <p:nvPr/>
          </p:nvSpPr>
          <p:spPr>
            <a:xfrm>
              <a:off x="3154587" y="5027595"/>
              <a:ext cx="20153" cy="26870"/>
            </a:xfrm>
            <a:custGeom>
              <a:avLst/>
              <a:gdLst/>
              <a:ahLst/>
              <a:cxnLst/>
              <a:rect l="l" t="t" r="r" b="b"/>
              <a:pathLst>
                <a:path w="405" h="540" extrusionOk="0">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2" name="Google Shape;1642;p10"/>
            <p:cNvSpPr/>
            <p:nvPr/>
          </p:nvSpPr>
          <p:spPr>
            <a:xfrm>
              <a:off x="3245051" y="4945541"/>
              <a:ext cx="125744" cy="132362"/>
            </a:xfrm>
            <a:custGeom>
              <a:avLst/>
              <a:gdLst/>
              <a:ahLst/>
              <a:cxnLst/>
              <a:rect l="l" t="t" r="r" b="b"/>
              <a:pathLst>
                <a:path w="2527" h="2660" extrusionOk="0">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3" name="Google Shape;1643;p10"/>
            <p:cNvSpPr/>
            <p:nvPr/>
          </p:nvSpPr>
          <p:spPr>
            <a:xfrm>
              <a:off x="3119407" y="4846668"/>
              <a:ext cx="139129" cy="87180"/>
            </a:xfrm>
            <a:custGeom>
              <a:avLst/>
              <a:gdLst/>
              <a:ahLst/>
              <a:cxnLst/>
              <a:rect l="l" t="t" r="r" b="b"/>
              <a:pathLst>
                <a:path w="2796" h="1752" extrusionOk="0">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4" name="Google Shape;1644;p10"/>
            <p:cNvSpPr/>
            <p:nvPr/>
          </p:nvSpPr>
          <p:spPr>
            <a:xfrm>
              <a:off x="3023918" y="5096314"/>
              <a:ext cx="127386" cy="50307"/>
            </a:xfrm>
            <a:custGeom>
              <a:avLst/>
              <a:gdLst/>
              <a:ahLst/>
              <a:cxnLst/>
              <a:rect l="l" t="t" r="r" b="b"/>
              <a:pathLst>
                <a:path w="2560" h="1011" extrusionOk="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5" name="Google Shape;1645;p10"/>
            <p:cNvSpPr/>
            <p:nvPr/>
          </p:nvSpPr>
          <p:spPr>
            <a:xfrm>
              <a:off x="2330363" y="4724358"/>
              <a:ext cx="2218152" cy="422263"/>
            </a:xfrm>
            <a:custGeom>
              <a:avLst/>
              <a:gdLst/>
              <a:ahLst/>
              <a:cxnLst/>
              <a:rect l="l" t="t" r="r" b="b"/>
              <a:pathLst>
                <a:path w="44577" h="8486" extrusionOk="0">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6" name="Google Shape;1646;p10"/>
            <p:cNvSpPr/>
            <p:nvPr/>
          </p:nvSpPr>
          <p:spPr>
            <a:xfrm>
              <a:off x="4044197" y="5086262"/>
              <a:ext cx="127386" cy="60359"/>
            </a:xfrm>
            <a:custGeom>
              <a:avLst/>
              <a:gdLst/>
              <a:ahLst/>
              <a:cxnLst/>
              <a:rect l="l" t="t" r="r" b="b"/>
              <a:pathLst>
                <a:path w="2560" h="1213" extrusionOk="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647" name="Google Shape;1647;p10"/>
          <p:cNvGrpSpPr/>
          <p:nvPr/>
        </p:nvGrpSpPr>
        <p:grpSpPr>
          <a:xfrm>
            <a:off x="669098" y="3632076"/>
            <a:ext cx="366930" cy="1514545"/>
            <a:chOff x="135698" y="3632076"/>
            <a:chExt cx="366930" cy="1514545"/>
          </a:xfrm>
        </p:grpSpPr>
        <p:sp>
          <p:nvSpPr>
            <p:cNvPr id="1648" name="Google Shape;1648;p10"/>
            <p:cNvSpPr/>
            <p:nvPr/>
          </p:nvSpPr>
          <p:spPr>
            <a:xfrm>
              <a:off x="135698" y="3632076"/>
              <a:ext cx="366930" cy="1514545"/>
            </a:xfrm>
            <a:custGeom>
              <a:avLst/>
              <a:gdLst/>
              <a:ahLst/>
              <a:cxnLst/>
              <a:rect l="l" t="t" r="r" b="b"/>
              <a:pathLst>
                <a:path w="7374" h="30437" extrusionOk="0">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9" name="Google Shape;1649;p10"/>
            <p:cNvSpPr/>
            <p:nvPr/>
          </p:nvSpPr>
          <p:spPr>
            <a:xfrm>
              <a:off x="201033" y="4280399"/>
              <a:ext cx="263081" cy="258055"/>
            </a:xfrm>
            <a:custGeom>
              <a:avLst/>
              <a:gdLst/>
              <a:ahLst/>
              <a:cxnLst/>
              <a:rect l="l" t="t" r="r" b="b"/>
              <a:pathLst>
                <a:path w="5287" h="5186" extrusionOk="0">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0" name="Google Shape;1650;p10"/>
            <p:cNvSpPr/>
            <p:nvPr/>
          </p:nvSpPr>
          <p:spPr>
            <a:xfrm>
              <a:off x="397038" y="4345734"/>
              <a:ext cx="30204" cy="20153"/>
            </a:xfrm>
            <a:custGeom>
              <a:avLst/>
              <a:gdLst/>
              <a:ahLst/>
              <a:cxnLst/>
              <a:rect l="l" t="t" r="r" b="b"/>
              <a:pathLst>
                <a:path w="607" h="405" extrusionOk="0">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1" name="Google Shape;1651;p10"/>
            <p:cNvSpPr/>
            <p:nvPr/>
          </p:nvSpPr>
          <p:spPr>
            <a:xfrm>
              <a:off x="256316" y="4325631"/>
              <a:ext cx="28512" cy="25179"/>
            </a:xfrm>
            <a:custGeom>
              <a:avLst/>
              <a:gdLst/>
              <a:ahLst/>
              <a:cxnLst/>
              <a:rect l="l" t="t" r="r" b="b"/>
              <a:pathLst>
                <a:path w="573" h="506" extrusionOk="0">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2" name="Google Shape;1652;p10"/>
            <p:cNvSpPr/>
            <p:nvPr/>
          </p:nvSpPr>
          <p:spPr>
            <a:xfrm>
              <a:off x="217752" y="4367529"/>
              <a:ext cx="38614" cy="13435"/>
            </a:xfrm>
            <a:custGeom>
              <a:avLst/>
              <a:gdLst/>
              <a:ahLst/>
              <a:cxnLst/>
              <a:rect l="l" t="t" r="r" b="b"/>
              <a:pathLst>
                <a:path w="776" h="270" extrusionOk="0">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3" name="Google Shape;1653;p10"/>
            <p:cNvSpPr/>
            <p:nvPr/>
          </p:nvSpPr>
          <p:spPr>
            <a:xfrm>
              <a:off x="159135" y="3657205"/>
              <a:ext cx="145797" cy="152514"/>
            </a:xfrm>
            <a:custGeom>
              <a:avLst/>
              <a:gdLst/>
              <a:ahLst/>
              <a:cxnLst/>
              <a:rect l="l" t="t" r="r" b="b"/>
              <a:pathLst>
                <a:path w="2930" h="3065" extrusionOk="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4" name="Google Shape;1654;p10"/>
            <p:cNvSpPr/>
            <p:nvPr/>
          </p:nvSpPr>
          <p:spPr>
            <a:xfrm>
              <a:off x="311600" y="4302194"/>
              <a:ext cx="13435" cy="33538"/>
            </a:xfrm>
            <a:custGeom>
              <a:avLst/>
              <a:gdLst/>
              <a:ahLst/>
              <a:cxnLst/>
              <a:rect l="l" t="t" r="r" b="b"/>
              <a:pathLst>
                <a:path w="270" h="674" extrusionOk="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5" name="Google Shape;1655;p10"/>
            <p:cNvSpPr/>
            <p:nvPr/>
          </p:nvSpPr>
          <p:spPr>
            <a:xfrm>
              <a:off x="308216" y="4352451"/>
              <a:ext cx="98923" cy="98923"/>
            </a:xfrm>
            <a:custGeom>
              <a:avLst/>
              <a:gdLst/>
              <a:ahLst/>
              <a:cxnLst/>
              <a:rect l="l" t="t" r="r" b="b"/>
              <a:pathLst>
                <a:path w="1988" h="1988" extrusionOk="0">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6" name="Google Shape;1656;p10"/>
            <p:cNvSpPr/>
            <p:nvPr/>
          </p:nvSpPr>
          <p:spPr>
            <a:xfrm>
              <a:off x="385294" y="4484813"/>
              <a:ext cx="18461" cy="13435"/>
            </a:xfrm>
            <a:custGeom>
              <a:avLst/>
              <a:gdLst/>
              <a:ahLst/>
              <a:cxnLst/>
              <a:rect l="l" t="t" r="r" b="b"/>
              <a:pathLst>
                <a:path w="371" h="270" extrusionOk="0">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7" name="Google Shape;1657;p10"/>
            <p:cNvSpPr/>
            <p:nvPr/>
          </p:nvSpPr>
          <p:spPr>
            <a:xfrm>
              <a:off x="380268" y="4828257"/>
              <a:ext cx="20153" cy="26870"/>
            </a:xfrm>
            <a:custGeom>
              <a:avLst/>
              <a:gdLst/>
              <a:ahLst/>
              <a:cxnLst/>
              <a:rect l="l" t="t" r="r" b="b"/>
              <a:pathLst>
                <a:path w="405" h="540" extrusionOk="0">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8" name="Google Shape;1658;p10"/>
            <p:cNvSpPr/>
            <p:nvPr/>
          </p:nvSpPr>
          <p:spPr>
            <a:xfrm>
              <a:off x="420475" y="5047698"/>
              <a:ext cx="18511" cy="23536"/>
            </a:xfrm>
            <a:custGeom>
              <a:avLst/>
              <a:gdLst/>
              <a:ahLst/>
              <a:cxnLst/>
              <a:rect l="l" t="t" r="r" b="b"/>
              <a:pathLst>
                <a:path w="372" h="473" extrusionOk="0">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9" name="Google Shape;1659;p10"/>
            <p:cNvSpPr/>
            <p:nvPr/>
          </p:nvSpPr>
          <p:spPr>
            <a:xfrm>
              <a:off x="400371" y="4942157"/>
              <a:ext cx="21845" cy="25179"/>
            </a:xfrm>
            <a:custGeom>
              <a:avLst/>
              <a:gdLst/>
              <a:ahLst/>
              <a:cxnLst/>
              <a:rect l="l" t="t" r="r" b="b"/>
              <a:pathLst>
                <a:path w="439" h="506" extrusionOk="0">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60" name="Google Shape;1660;p10"/>
            <p:cNvSpPr/>
            <p:nvPr/>
          </p:nvSpPr>
          <p:spPr>
            <a:xfrm>
              <a:off x="398680" y="4886874"/>
              <a:ext cx="20203" cy="23536"/>
            </a:xfrm>
            <a:custGeom>
              <a:avLst/>
              <a:gdLst/>
              <a:ahLst/>
              <a:cxnLst/>
              <a:rect l="l" t="t" r="r" b="b"/>
              <a:pathLst>
                <a:path w="406" h="473" extrusionOk="0">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61" name="Google Shape;1661;p10"/>
            <p:cNvSpPr/>
            <p:nvPr/>
          </p:nvSpPr>
          <p:spPr>
            <a:xfrm>
              <a:off x="413807" y="5002466"/>
              <a:ext cx="20153" cy="20153"/>
            </a:xfrm>
            <a:custGeom>
              <a:avLst/>
              <a:gdLst/>
              <a:ahLst/>
              <a:cxnLst/>
              <a:rect l="l" t="t" r="r" b="b"/>
              <a:pathLst>
                <a:path w="405" h="405" extrusionOk="0">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62" name="Google Shape;1662;p10"/>
            <p:cNvSpPr/>
            <p:nvPr/>
          </p:nvSpPr>
          <p:spPr>
            <a:xfrm>
              <a:off x="432218" y="5108007"/>
              <a:ext cx="18461" cy="28562"/>
            </a:xfrm>
            <a:custGeom>
              <a:avLst/>
              <a:gdLst/>
              <a:ahLst/>
              <a:cxnLst/>
              <a:rect l="l" t="t" r="r" b="b"/>
              <a:pathLst>
                <a:path w="371" h="574" extrusionOk="0">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color">
  <p:cSld name="BLANK_1_1">
    <p:bg>
      <p:bgPr>
        <a:solidFill>
          <a:schemeClr val="accent1"/>
        </a:solidFill>
        <a:effectLst/>
      </p:bgPr>
    </p:bg>
    <p:spTree>
      <p:nvGrpSpPr>
        <p:cNvPr id="1" name="Shape 1775"/>
        <p:cNvGrpSpPr/>
        <p:nvPr/>
      </p:nvGrpSpPr>
      <p:grpSpPr>
        <a:xfrm>
          <a:off x="0" y="0"/>
          <a:ext cx="0" cy="0"/>
          <a:chOff x="0" y="0"/>
          <a:chExt cx="0" cy="0"/>
        </a:xfrm>
      </p:grpSpPr>
      <p:grpSp>
        <p:nvGrpSpPr>
          <p:cNvPr id="1776" name="Google Shape;1776;p12"/>
          <p:cNvGrpSpPr/>
          <p:nvPr/>
        </p:nvGrpSpPr>
        <p:grpSpPr>
          <a:xfrm>
            <a:off x="3" y="1362853"/>
            <a:ext cx="830992" cy="1847937"/>
            <a:chOff x="3" y="1439053"/>
            <a:chExt cx="830992" cy="1847937"/>
          </a:xfrm>
        </p:grpSpPr>
        <p:sp>
          <p:nvSpPr>
            <p:cNvPr id="1777" name="Google Shape;1777;p12"/>
            <p:cNvSpPr/>
            <p:nvPr/>
          </p:nvSpPr>
          <p:spPr>
            <a:xfrm>
              <a:off x="3" y="1598235"/>
              <a:ext cx="698630" cy="1537982"/>
            </a:xfrm>
            <a:custGeom>
              <a:avLst/>
              <a:gdLst/>
              <a:ahLst/>
              <a:cxnLst/>
              <a:rect l="l" t="t" r="r" b="b"/>
              <a:pathLst>
                <a:path w="14040" h="30908" extrusionOk="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78" name="Google Shape;1778;p12"/>
            <p:cNvSpPr/>
            <p:nvPr/>
          </p:nvSpPr>
          <p:spPr>
            <a:xfrm>
              <a:off x="211084" y="1586492"/>
              <a:ext cx="20153" cy="23536"/>
            </a:xfrm>
            <a:custGeom>
              <a:avLst/>
              <a:gdLst/>
              <a:ahLst/>
              <a:cxnLst/>
              <a:rect l="l" t="t" r="r" b="b"/>
              <a:pathLst>
                <a:path w="405" h="473" extrusionOk="0">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79" name="Google Shape;1779;p12"/>
            <p:cNvSpPr/>
            <p:nvPr/>
          </p:nvSpPr>
          <p:spPr>
            <a:xfrm>
              <a:off x="3" y="1439053"/>
              <a:ext cx="830992" cy="1847937"/>
            </a:xfrm>
            <a:custGeom>
              <a:avLst/>
              <a:gdLst/>
              <a:ahLst/>
              <a:cxnLst/>
              <a:rect l="l" t="t" r="r" b="b"/>
              <a:pathLst>
                <a:path w="16700" h="37137" extrusionOk="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1780" name="Google Shape;1780;p12"/>
          <p:cNvSpPr/>
          <p:nvPr/>
        </p:nvSpPr>
        <p:spPr>
          <a:xfrm>
            <a:off x="7570249" y="187589"/>
            <a:ext cx="830992" cy="847761"/>
          </a:xfrm>
          <a:custGeom>
            <a:avLst/>
            <a:gdLst/>
            <a:ahLst/>
            <a:cxnLst/>
            <a:rect l="l" t="t" r="r" b="b"/>
            <a:pathLst>
              <a:path w="16700" h="17037" extrusionOk="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nvGrpSpPr>
          <p:cNvPr id="1781" name="Google Shape;1781;p12"/>
          <p:cNvGrpSpPr/>
          <p:nvPr/>
        </p:nvGrpSpPr>
        <p:grpSpPr>
          <a:xfrm>
            <a:off x="1390437" y="-6"/>
            <a:ext cx="1603317" cy="405444"/>
            <a:chOff x="448987" y="-6"/>
            <a:chExt cx="1603317" cy="405444"/>
          </a:xfrm>
        </p:grpSpPr>
        <p:sp>
          <p:nvSpPr>
            <p:cNvPr id="1782" name="Google Shape;1782;p12"/>
            <p:cNvSpPr/>
            <p:nvPr/>
          </p:nvSpPr>
          <p:spPr>
            <a:xfrm>
              <a:off x="495861" y="65329"/>
              <a:ext cx="387083" cy="314981"/>
            </a:xfrm>
            <a:custGeom>
              <a:avLst/>
              <a:gdLst/>
              <a:ahLst/>
              <a:cxnLst/>
              <a:rect l="l" t="t" r="r" b="b"/>
              <a:pathLst>
                <a:path w="7779" h="6330" extrusionOk="0">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3" name="Google Shape;1783;p12"/>
            <p:cNvSpPr/>
            <p:nvPr/>
          </p:nvSpPr>
          <p:spPr>
            <a:xfrm>
              <a:off x="448987" y="-6"/>
              <a:ext cx="954944" cy="405444"/>
            </a:xfrm>
            <a:custGeom>
              <a:avLst/>
              <a:gdLst/>
              <a:ahLst/>
              <a:cxnLst/>
              <a:rect l="l" t="t" r="r" b="b"/>
              <a:pathLst>
                <a:path w="19191" h="8148" extrusionOk="0">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4" name="Google Shape;1784;p12"/>
            <p:cNvSpPr/>
            <p:nvPr/>
          </p:nvSpPr>
          <p:spPr>
            <a:xfrm>
              <a:off x="963306" y="-6"/>
              <a:ext cx="395393" cy="271441"/>
            </a:xfrm>
            <a:custGeom>
              <a:avLst/>
              <a:gdLst/>
              <a:ahLst/>
              <a:cxnLst/>
              <a:rect l="l" t="t" r="r" b="b"/>
              <a:pathLst>
                <a:path w="7946" h="5455" extrusionOk="0">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5" name="Google Shape;1785;p12"/>
            <p:cNvSpPr/>
            <p:nvPr/>
          </p:nvSpPr>
          <p:spPr>
            <a:xfrm>
              <a:off x="1661887" y="155793"/>
              <a:ext cx="390417" cy="172568"/>
            </a:xfrm>
            <a:custGeom>
              <a:avLst/>
              <a:gdLst/>
              <a:ahLst/>
              <a:cxnLst/>
              <a:rect l="l" t="t" r="r" b="b"/>
              <a:pathLst>
                <a:path w="7846" h="3468" extrusionOk="0">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6" name="Google Shape;1786;p12"/>
            <p:cNvSpPr/>
            <p:nvPr/>
          </p:nvSpPr>
          <p:spPr>
            <a:xfrm>
              <a:off x="1698759" y="204358"/>
              <a:ext cx="28512" cy="13435"/>
            </a:xfrm>
            <a:custGeom>
              <a:avLst/>
              <a:gdLst/>
              <a:ahLst/>
              <a:cxnLst/>
              <a:rect l="l" t="t" r="r" b="b"/>
              <a:pathLst>
                <a:path w="573" h="270" extrusionOk="0">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7" name="Google Shape;1787;p12"/>
            <p:cNvSpPr/>
            <p:nvPr/>
          </p:nvSpPr>
          <p:spPr>
            <a:xfrm>
              <a:off x="1978510" y="202666"/>
              <a:ext cx="15127" cy="77128"/>
            </a:xfrm>
            <a:custGeom>
              <a:avLst/>
              <a:gdLst/>
              <a:ahLst/>
              <a:cxnLst/>
              <a:rect l="l" t="t" r="r" b="b"/>
              <a:pathLst>
                <a:path w="304" h="1550" extrusionOk="0">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8" name="Google Shape;1788;p12"/>
            <p:cNvSpPr/>
            <p:nvPr/>
          </p:nvSpPr>
          <p:spPr>
            <a:xfrm>
              <a:off x="1956765" y="217744"/>
              <a:ext cx="11743" cy="41948"/>
            </a:xfrm>
            <a:custGeom>
              <a:avLst/>
              <a:gdLst/>
              <a:ahLst/>
              <a:cxnLst/>
              <a:rect l="l" t="t" r="r" b="b"/>
              <a:pathLst>
                <a:path w="236" h="843" extrusionOk="0">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9" name="Google Shape;1789;p12"/>
            <p:cNvSpPr/>
            <p:nvPr/>
          </p:nvSpPr>
          <p:spPr>
            <a:xfrm>
              <a:off x="1485985" y="92100"/>
              <a:ext cx="174309" cy="150823"/>
            </a:xfrm>
            <a:custGeom>
              <a:avLst/>
              <a:gdLst/>
              <a:ahLst/>
              <a:cxnLst/>
              <a:rect l="l" t="t" r="r" b="b"/>
              <a:pathLst>
                <a:path w="3503" h="3031" extrusionOk="0">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0" name="Google Shape;1790;p12"/>
            <p:cNvSpPr/>
            <p:nvPr/>
          </p:nvSpPr>
          <p:spPr>
            <a:xfrm>
              <a:off x="1697067" y="227795"/>
              <a:ext cx="28562" cy="15127"/>
            </a:xfrm>
            <a:custGeom>
              <a:avLst/>
              <a:gdLst/>
              <a:ahLst/>
              <a:cxnLst/>
              <a:rect l="l" t="t" r="r" b="b"/>
              <a:pathLst>
                <a:path w="574" h="304" extrusionOk="0">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791" name="Google Shape;1791;p12"/>
          <p:cNvGrpSpPr/>
          <p:nvPr/>
        </p:nvGrpSpPr>
        <p:grpSpPr>
          <a:xfrm>
            <a:off x="7935832" y="1674515"/>
            <a:ext cx="1207974" cy="1445876"/>
            <a:chOff x="5654182" y="1903115"/>
            <a:chExt cx="1207974" cy="1445876"/>
          </a:xfrm>
        </p:grpSpPr>
        <p:sp>
          <p:nvSpPr>
            <p:cNvPr id="1792" name="Google Shape;1792;p12"/>
            <p:cNvSpPr/>
            <p:nvPr/>
          </p:nvSpPr>
          <p:spPr>
            <a:xfrm>
              <a:off x="6773284" y="2228147"/>
              <a:ext cx="88871" cy="36922"/>
            </a:xfrm>
            <a:custGeom>
              <a:avLst/>
              <a:gdLst/>
              <a:ahLst/>
              <a:cxnLst/>
              <a:rect l="l" t="t" r="r" b="b"/>
              <a:pathLst>
                <a:path w="1786" h="742" extrusionOk="0">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3" name="Google Shape;1793;p12"/>
            <p:cNvSpPr/>
            <p:nvPr/>
          </p:nvSpPr>
          <p:spPr>
            <a:xfrm>
              <a:off x="6726410" y="2104195"/>
              <a:ext cx="135745" cy="48616"/>
            </a:xfrm>
            <a:custGeom>
              <a:avLst/>
              <a:gdLst/>
              <a:ahLst/>
              <a:cxnLst/>
              <a:rect l="l" t="t" r="r" b="b"/>
              <a:pathLst>
                <a:path w="2728" h="977" extrusionOk="0">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4" name="Google Shape;1794;p12"/>
            <p:cNvSpPr/>
            <p:nvPr/>
          </p:nvSpPr>
          <p:spPr>
            <a:xfrm>
              <a:off x="6746513" y="2144401"/>
              <a:ext cx="115642" cy="43590"/>
            </a:xfrm>
            <a:custGeom>
              <a:avLst/>
              <a:gdLst/>
              <a:ahLst/>
              <a:cxnLst/>
              <a:rect l="l" t="t" r="r" b="b"/>
              <a:pathLst>
                <a:path w="2324" h="876" extrusionOk="0">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5" name="Google Shape;1795;p12"/>
            <p:cNvSpPr/>
            <p:nvPr/>
          </p:nvSpPr>
          <p:spPr>
            <a:xfrm>
              <a:off x="6793387" y="2305226"/>
              <a:ext cx="68768" cy="31846"/>
            </a:xfrm>
            <a:custGeom>
              <a:avLst/>
              <a:gdLst/>
              <a:ahLst/>
              <a:cxnLst/>
              <a:rect l="l" t="t" r="r" b="b"/>
              <a:pathLst>
                <a:path w="1382" h="640" extrusionOk="0">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6" name="Google Shape;1796;p12"/>
            <p:cNvSpPr/>
            <p:nvPr/>
          </p:nvSpPr>
          <p:spPr>
            <a:xfrm>
              <a:off x="6726410" y="2055580"/>
              <a:ext cx="135745" cy="50307"/>
            </a:xfrm>
            <a:custGeom>
              <a:avLst/>
              <a:gdLst/>
              <a:ahLst/>
              <a:cxnLst/>
              <a:rect l="l" t="t" r="r" b="b"/>
              <a:pathLst>
                <a:path w="2728" h="1011" extrusionOk="0">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7" name="Google Shape;1797;p12"/>
            <p:cNvSpPr/>
            <p:nvPr/>
          </p:nvSpPr>
          <p:spPr>
            <a:xfrm>
              <a:off x="6776668" y="2268353"/>
              <a:ext cx="85488" cy="38564"/>
            </a:xfrm>
            <a:custGeom>
              <a:avLst/>
              <a:gdLst/>
              <a:ahLst/>
              <a:cxnLst/>
              <a:rect l="l" t="t" r="r" b="b"/>
              <a:pathLst>
                <a:path w="1718" h="775" extrusionOk="0">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8" name="Google Shape;1798;p12"/>
            <p:cNvSpPr/>
            <p:nvPr/>
          </p:nvSpPr>
          <p:spPr>
            <a:xfrm>
              <a:off x="5994291" y="2241533"/>
              <a:ext cx="321698" cy="110616"/>
            </a:xfrm>
            <a:custGeom>
              <a:avLst/>
              <a:gdLst/>
              <a:ahLst/>
              <a:cxnLst/>
              <a:rect l="l" t="t" r="r" b="b"/>
              <a:pathLst>
                <a:path w="6465" h="2223" extrusionOk="0">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9" name="Google Shape;1799;p12"/>
            <p:cNvSpPr/>
            <p:nvPr/>
          </p:nvSpPr>
          <p:spPr>
            <a:xfrm>
              <a:off x="6123269" y="2578308"/>
              <a:ext cx="474163" cy="135745"/>
            </a:xfrm>
            <a:custGeom>
              <a:avLst/>
              <a:gdLst/>
              <a:ahLst/>
              <a:cxnLst/>
              <a:rect l="l" t="t" r="r" b="b"/>
              <a:pathLst>
                <a:path w="9529" h="2728" extrusionOk="0">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0" name="Google Shape;1800;p12"/>
            <p:cNvSpPr/>
            <p:nvPr/>
          </p:nvSpPr>
          <p:spPr>
            <a:xfrm>
              <a:off x="5691054" y="2422510"/>
              <a:ext cx="236260" cy="217800"/>
            </a:xfrm>
            <a:custGeom>
              <a:avLst/>
              <a:gdLst/>
              <a:ahLst/>
              <a:cxnLst/>
              <a:rect l="l" t="t" r="r" b="b"/>
              <a:pathLst>
                <a:path w="4748" h="4377" extrusionOk="0">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1" name="Google Shape;1801;p12"/>
            <p:cNvSpPr/>
            <p:nvPr/>
          </p:nvSpPr>
          <p:spPr>
            <a:xfrm>
              <a:off x="6800105" y="2340406"/>
              <a:ext cx="62051" cy="30204"/>
            </a:xfrm>
            <a:custGeom>
              <a:avLst/>
              <a:gdLst/>
              <a:ahLst/>
              <a:cxnLst/>
              <a:rect l="l" t="t" r="r" b="b"/>
              <a:pathLst>
                <a:path w="1247" h="607" extrusionOk="0">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2" name="Google Shape;1802;p12"/>
            <p:cNvSpPr/>
            <p:nvPr/>
          </p:nvSpPr>
          <p:spPr>
            <a:xfrm>
              <a:off x="5654182" y="1903115"/>
              <a:ext cx="1207974" cy="1445876"/>
            </a:xfrm>
            <a:custGeom>
              <a:avLst/>
              <a:gdLst/>
              <a:ahLst/>
              <a:cxnLst/>
              <a:rect l="l" t="t" r="r" b="b"/>
              <a:pathLst>
                <a:path w="24276" h="29057" extrusionOk="0">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3" name="Google Shape;1803;p12"/>
            <p:cNvSpPr/>
            <p:nvPr/>
          </p:nvSpPr>
          <p:spPr>
            <a:xfrm>
              <a:off x="6823542" y="2472767"/>
              <a:ext cx="38614" cy="16769"/>
            </a:xfrm>
            <a:custGeom>
              <a:avLst/>
              <a:gdLst/>
              <a:ahLst/>
              <a:cxnLst/>
              <a:rect l="l" t="t" r="r" b="b"/>
              <a:pathLst>
                <a:path w="776" h="337" extrusionOk="0">
                  <a:moveTo>
                    <a:pt x="775" y="0"/>
                  </a:moveTo>
                  <a:lnTo>
                    <a:pt x="371" y="101"/>
                  </a:lnTo>
                  <a:lnTo>
                    <a:pt x="203" y="202"/>
                  </a:lnTo>
                  <a:lnTo>
                    <a:pt x="1" y="303"/>
                  </a:lnTo>
                  <a:lnTo>
                    <a:pt x="1" y="337"/>
                  </a:lnTo>
                  <a:lnTo>
                    <a:pt x="405" y="337"/>
                  </a:lnTo>
                  <a:lnTo>
                    <a:pt x="775" y="269"/>
                  </a:lnTo>
                  <a:lnTo>
                    <a:pt x="77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4" name="Google Shape;1804;p12"/>
            <p:cNvSpPr/>
            <p:nvPr/>
          </p:nvSpPr>
          <p:spPr>
            <a:xfrm>
              <a:off x="6810156" y="2378920"/>
              <a:ext cx="51999" cy="28512"/>
            </a:xfrm>
            <a:custGeom>
              <a:avLst/>
              <a:gdLst/>
              <a:ahLst/>
              <a:cxnLst/>
              <a:rect l="l" t="t" r="r" b="b"/>
              <a:pathLst>
                <a:path w="1045" h="573" extrusionOk="0">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5" name="Google Shape;1805;p12"/>
            <p:cNvSpPr/>
            <p:nvPr/>
          </p:nvSpPr>
          <p:spPr>
            <a:xfrm>
              <a:off x="6842003" y="2509590"/>
              <a:ext cx="20153" cy="16819"/>
            </a:xfrm>
            <a:custGeom>
              <a:avLst/>
              <a:gdLst/>
              <a:ahLst/>
              <a:cxnLst/>
              <a:rect l="l" t="t" r="r" b="b"/>
              <a:pathLst>
                <a:path w="405" h="338" extrusionOk="0">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806" name="Google Shape;1806;p12"/>
          <p:cNvGrpSpPr/>
          <p:nvPr/>
        </p:nvGrpSpPr>
        <p:grpSpPr>
          <a:xfrm>
            <a:off x="8106707" y="3508074"/>
            <a:ext cx="1037098" cy="1476031"/>
            <a:chOff x="5825057" y="3508074"/>
            <a:chExt cx="1037098" cy="1476031"/>
          </a:xfrm>
        </p:grpSpPr>
        <p:sp>
          <p:nvSpPr>
            <p:cNvPr id="1807" name="Google Shape;1807;p12"/>
            <p:cNvSpPr/>
            <p:nvPr/>
          </p:nvSpPr>
          <p:spPr>
            <a:xfrm>
              <a:off x="5825057" y="3508074"/>
              <a:ext cx="1037098" cy="1476031"/>
            </a:xfrm>
            <a:custGeom>
              <a:avLst/>
              <a:gdLst/>
              <a:ahLst/>
              <a:cxnLst/>
              <a:rect l="l" t="t" r="r" b="b"/>
              <a:pathLst>
                <a:path w="20842" h="29663" extrusionOk="0">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8" name="Google Shape;1808;p12"/>
            <p:cNvSpPr/>
            <p:nvPr/>
          </p:nvSpPr>
          <p:spPr>
            <a:xfrm>
              <a:off x="6848670" y="3911827"/>
              <a:ext cx="13485" cy="28562"/>
            </a:xfrm>
            <a:custGeom>
              <a:avLst/>
              <a:gdLst/>
              <a:ahLst/>
              <a:cxnLst/>
              <a:rect l="l" t="t" r="r" b="b"/>
              <a:pathLst>
                <a:path w="271" h="574" extrusionOk="0">
                  <a:moveTo>
                    <a:pt x="68" y="1"/>
                  </a:moveTo>
                  <a:lnTo>
                    <a:pt x="35" y="35"/>
                  </a:lnTo>
                  <a:lnTo>
                    <a:pt x="1" y="68"/>
                  </a:lnTo>
                  <a:lnTo>
                    <a:pt x="1" y="102"/>
                  </a:lnTo>
                  <a:lnTo>
                    <a:pt x="136" y="338"/>
                  </a:lnTo>
                  <a:lnTo>
                    <a:pt x="270" y="573"/>
                  </a:lnTo>
                  <a:lnTo>
                    <a:pt x="270" y="169"/>
                  </a:lnTo>
                  <a:lnTo>
                    <a:pt x="136" y="35"/>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9" name="Google Shape;1809;p12"/>
            <p:cNvSpPr/>
            <p:nvPr/>
          </p:nvSpPr>
          <p:spPr>
            <a:xfrm>
              <a:off x="6845336" y="3940339"/>
              <a:ext cx="16819" cy="50307"/>
            </a:xfrm>
            <a:custGeom>
              <a:avLst/>
              <a:gdLst/>
              <a:ahLst/>
              <a:cxnLst/>
              <a:rect l="l" t="t" r="r" b="b"/>
              <a:pathLst>
                <a:path w="338" h="1011" extrusionOk="0">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810" name="Google Shape;1810;p12"/>
          <p:cNvGrpSpPr/>
          <p:nvPr/>
        </p:nvGrpSpPr>
        <p:grpSpPr>
          <a:xfrm>
            <a:off x="3462913" y="4724358"/>
            <a:ext cx="2218152" cy="422263"/>
            <a:chOff x="2330363" y="4724358"/>
            <a:chExt cx="2218152" cy="422263"/>
          </a:xfrm>
        </p:grpSpPr>
        <p:sp>
          <p:nvSpPr>
            <p:cNvPr id="1811" name="Google Shape;1811;p12"/>
            <p:cNvSpPr/>
            <p:nvPr/>
          </p:nvSpPr>
          <p:spPr>
            <a:xfrm>
              <a:off x="4117941" y="4942157"/>
              <a:ext cx="124002" cy="132411"/>
            </a:xfrm>
            <a:custGeom>
              <a:avLst/>
              <a:gdLst/>
              <a:ahLst/>
              <a:cxnLst/>
              <a:rect l="l" t="t" r="r" b="b"/>
              <a:pathLst>
                <a:path w="2492" h="2661" extrusionOk="0">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2" name="Google Shape;1812;p12"/>
            <p:cNvSpPr/>
            <p:nvPr/>
          </p:nvSpPr>
          <p:spPr>
            <a:xfrm>
              <a:off x="4171533" y="4979029"/>
              <a:ext cx="33538" cy="35230"/>
            </a:xfrm>
            <a:custGeom>
              <a:avLst/>
              <a:gdLst/>
              <a:ahLst/>
              <a:cxnLst/>
              <a:rect l="l" t="t" r="r" b="b"/>
              <a:pathLst>
                <a:path w="674" h="708" extrusionOk="0">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3" name="Google Shape;1813;p12"/>
            <p:cNvSpPr/>
            <p:nvPr/>
          </p:nvSpPr>
          <p:spPr>
            <a:xfrm>
              <a:off x="3876655" y="5019235"/>
              <a:ext cx="26870" cy="35230"/>
            </a:xfrm>
            <a:custGeom>
              <a:avLst/>
              <a:gdLst/>
              <a:ahLst/>
              <a:cxnLst/>
              <a:rect l="l" t="t" r="r" b="b"/>
              <a:pathLst>
                <a:path w="540" h="708" extrusionOk="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4" name="Google Shape;1814;p12"/>
            <p:cNvSpPr/>
            <p:nvPr/>
          </p:nvSpPr>
          <p:spPr>
            <a:xfrm>
              <a:off x="2377237" y="4851694"/>
              <a:ext cx="134103" cy="77128"/>
            </a:xfrm>
            <a:custGeom>
              <a:avLst/>
              <a:gdLst/>
              <a:ahLst/>
              <a:cxnLst/>
              <a:rect l="l" t="t" r="r" b="b"/>
              <a:pathLst>
                <a:path w="2695" h="1550" extrusionOk="0">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5" name="Google Shape;1815;p12"/>
            <p:cNvSpPr/>
            <p:nvPr/>
          </p:nvSpPr>
          <p:spPr>
            <a:xfrm>
              <a:off x="4019068" y="5000824"/>
              <a:ext cx="31896" cy="8409"/>
            </a:xfrm>
            <a:custGeom>
              <a:avLst/>
              <a:gdLst/>
              <a:ahLst/>
              <a:cxnLst/>
              <a:rect l="l" t="t" r="r" b="b"/>
              <a:pathLst>
                <a:path w="641" h="169" extrusionOk="0">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6" name="Google Shape;1816;p12"/>
            <p:cNvSpPr/>
            <p:nvPr/>
          </p:nvSpPr>
          <p:spPr>
            <a:xfrm>
              <a:off x="3962093" y="4940515"/>
              <a:ext cx="139129" cy="132362"/>
            </a:xfrm>
            <a:custGeom>
              <a:avLst/>
              <a:gdLst/>
              <a:ahLst/>
              <a:cxnLst/>
              <a:rect l="l" t="t" r="r" b="b"/>
              <a:pathLst>
                <a:path w="2796" h="2660" extrusionOk="0">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7" name="Google Shape;1817;p12"/>
            <p:cNvSpPr/>
            <p:nvPr/>
          </p:nvSpPr>
          <p:spPr>
            <a:xfrm>
              <a:off x="3581827" y="4848360"/>
              <a:ext cx="134053" cy="83796"/>
            </a:xfrm>
            <a:custGeom>
              <a:avLst/>
              <a:gdLst/>
              <a:ahLst/>
              <a:cxnLst/>
              <a:rect l="l" t="t" r="r" b="b"/>
              <a:pathLst>
                <a:path w="2694" h="1684" extrusionOk="0">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8" name="Google Shape;1818;p12"/>
            <p:cNvSpPr/>
            <p:nvPr/>
          </p:nvSpPr>
          <p:spPr>
            <a:xfrm>
              <a:off x="3539929" y="4942157"/>
              <a:ext cx="120668" cy="129077"/>
            </a:xfrm>
            <a:custGeom>
              <a:avLst/>
              <a:gdLst/>
              <a:ahLst/>
              <a:cxnLst/>
              <a:rect l="l" t="t" r="r" b="b"/>
              <a:pathLst>
                <a:path w="2425" h="2594" extrusionOk="0">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9" name="Google Shape;1819;p12"/>
            <p:cNvSpPr/>
            <p:nvPr/>
          </p:nvSpPr>
          <p:spPr>
            <a:xfrm>
              <a:off x="4193327" y="5087904"/>
              <a:ext cx="122310" cy="58717"/>
            </a:xfrm>
            <a:custGeom>
              <a:avLst/>
              <a:gdLst/>
              <a:ahLst/>
              <a:cxnLst/>
              <a:rect l="l" t="t" r="r" b="b"/>
              <a:pathLst>
                <a:path w="2458" h="1180" extrusionOk="0">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0" name="Google Shape;1820;p12"/>
            <p:cNvSpPr/>
            <p:nvPr/>
          </p:nvSpPr>
          <p:spPr>
            <a:xfrm>
              <a:off x="4339075" y="5086262"/>
              <a:ext cx="129028" cy="60359"/>
            </a:xfrm>
            <a:custGeom>
              <a:avLst/>
              <a:gdLst/>
              <a:ahLst/>
              <a:cxnLst/>
              <a:rect l="l" t="t" r="r" b="b"/>
              <a:pathLst>
                <a:path w="2593" h="1213" extrusionOk="0">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1" name="Google Shape;1821;p12"/>
            <p:cNvSpPr/>
            <p:nvPr/>
          </p:nvSpPr>
          <p:spPr>
            <a:xfrm>
              <a:off x="2424160" y="5041030"/>
              <a:ext cx="26870" cy="6718"/>
            </a:xfrm>
            <a:custGeom>
              <a:avLst/>
              <a:gdLst/>
              <a:ahLst/>
              <a:cxnLst/>
              <a:rect l="l" t="t" r="r" b="b"/>
              <a:pathLst>
                <a:path w="540" h="135" extrusionOk="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2" name="Google Shape;1822;p12"/>
            <p:cNvSpPr/>
            <p:nvPr/>
          </p:nvSpPr>
          <p:spPr>
            <a:xfrm>
              <a:off x="3826397" y="4948875"/>
              <a:ext cx="129077" cy="127386"/>
            </a:xfrm>
            <a:custGeom>
              <a:avLst/>
              <a:gdLst/>
              <a:ahLst/>
              <a:cxnLst/>
              <a:rect l="l" t="t" r="r" b="b"/>
              <a:pathLst>
                <a:path w="2594" h="2560" extrusionOk="0">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3" name="Google Shape;1823;p12"/>
            <p:cNvSpPr/>
            <p:nvPr/>
          </p:nvSpPr>
          <p:spPr>
            <a:xfrm>
              <a:off x="2375595" y="4948875"/>
              <a:ext cx="125694" cy="125694"/>
            </a:xfrm>
            <a:custGeom>
              <a:avLst/>
              <a:gdLst/>
              <a:ahLst/>
              <a:cxnLst/>
              <a:rect l="l" t="t" r="r" b="b"/>
              <a:pathLst>
                <a:path w="2526" h="2526" extrusionOk="0">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4" name="Google Shape;1824;p12"/>
            <p:cNvSpPr/>
            <p:nvPr/>
          </p:nvSpPr>
          <p:spPr>
            <a:xfrm>
              <a:off x="3684034" y="4945541"/>
              <a:ext cx="129028" cy="129028"/>
            </a:xfrm>
            <a:custGeom>
              <a:avLst/>
              <a:gdLst/>
              <a:ahLst/>
              <a:cxnLst/>
              <a:rect l="l" t="t" r="r" b="b"/>
              <a:pathLst>
                <a:path w="2593" h="2593" extrusionOk="0">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5" name="Google Shape;1825;p12"/>
            <p:cNvSpPr/>
            <p:nvPr/>
          </p:nvSpPr>
          <p:spPr>
            <a:xfrm>
              <a:off x="3735934" y="5022569"/>
              <a:ext cx="25179" cy="31896"/>
            </a:xfrm>
            <a:custGeom>
              <a:avLst/>
              <a:gdLst/>
              <a:ahLst/>
              <a:cxnLst/>
              <a:rect l="l" t="t" r="r" b="b"/>
              <a:pathLst>
                <a:path w="506" h="641" extrusionOk="0">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6" name="Google Shape;1826;p12"/>
            <p:cNvSpPr/>
            <p:nvPr/>
          </p:nvSpPr>
          <p:spPr>
            <a:xfrm>
              <a:off x="2422469" y="5014210"/>
              <a:ext cx="25179" cy="20153"/>
            </a:xfrm>
            <a:custGeom>
              <a:avLst/>
              <a:gdLst/>
              <a:ahLst/>
              <a:cxnLst/>
              <a:rect l="l" t="t" r="r" b="b"/>
              <a:pathLst>
                <a:path w="506" h="405" extrusionOk="0">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7" name="Google Shape;1827;p12"/>
            <p:cNvSpPr/>
            <p:nvPr/>
          </p:nvSpPr>
          <p:spPr>
            <a:xfrm>
              <a:off x="3898450" y="5089596"/>
              <a:ext cx="134053" cy="57025"/>
            </a:xfrm>
            <a:custGeom>
              <a:avLst/>
              <a:gdLst/>
              <a:ahLst/>
              <a:cxnLst/>
              <a:rect l="l" t="t" r="r" b="b"/>
              <a:pathLst>
                <a:path w="2694" h="1146" extrusionOk="0">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8" name="Google Shape;1828;p12"/>
            <p:cNvSpPr/>
            <p:nvPr/>
          </p:nvSpPr>
          <p:spPr>
            <a:xfrm>
              <a:off x="2714012" y="5019235"/>
              <a:ext cx="28512" cy="31896"/>
            </a:xfrm>
            <a:custGeom>
              <a:avLst/>
              <a:gdLst/>
              <a:ahLst/>
              <a:cxnLst/>
              <a:rect l="l" t="t" r="r" b="b"/>
              <a:pathLst>
                <a:path w="573" h="641" extrusionOk="0">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9" name="Google Shape;1829;p12"/>
            <p:cNvSpPr/>
            <p:nvPr/>
          </p:nvSpPr>
          <p:spPr>
            <a:xfrm>
              <a:off x="2978686" y="4853385"/>
              <a:ext cx="132411" cy="82154"/>
            </a:xfrm>
            <a:custGeom>
              <a:avLst/>
              <a:gdLst/>
              <a:ahLst/>
              <a:cxnLst/>
              <a:rect l="l" t="t" r="r" b="b"/>
              <a:pathLst>
                <a:path w="2661" h="1651" extrusionOk="0">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0" name="Google Shape;1830;p12"/>
            <p:cNvSpPr/>
            <p:nvPr/>
          </p:nvSpPr>
          <p:spPr>
            <a:xfrm>
              <a:off x="3611981" y="5086262"/>
              <a:ext cx="129028" cy="60359"/>
            </a:xfrm>
            <a:custGeom>
              <a:avLst/>
              <a:gdLst/>
              <a:ahLst/>
              <a:cxnLst/>
              <a:rect l="l" t="t" r="r" b="b"/>
              <a:pathLst>
                <a:path w="2593" h="1213" extrusionOk="0">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1" name="Google Shape;1831;p12"/>
            <p:cNvSpPr/>
            <p:nvPr/>
          </p:nvSpPr>
          <p:spPr>
            <a:xfrm>
              <a:off x="3427670" y="4851694"/>
              <a:ext cx="137437" cy="82154"/>
            </a:xfrm>
            <a:custGeom>
              <a:avLst/>
              <a:gdLst/>
              <a:ahLst/>
              <a:cxnLst/>
              <a:rect l="l" t="t" r="r" b="b"/>
              <a:pathLst>
                <a:path w="2762" h="1651" extrusionOk="0">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2" name="Google Shape;1832;p12"/>
            <p:cNvSpPr/>
            <p:nvPr/>
          </p:nvSpPr>
          <p:spPr>
            <a:xfrm>
              <a:off x="2523034" y="4848360"/>
              <a:ext cx="134053" cy="83796"/>
            </a:xfrm>
            <a:custGeom>
              <a:avLst/>
              <a:gdLst/>
              <a:ahLst/>
              <a:cxnLst/>
              <a:rect l="l" t="t" r="r" b="b"/>
              <a:pathLst>
                <a:path w="2694" h="1684" extrusionOk="0">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3" name="Google Shape;1833;p12"/>
            <p:cNvSpPr/>
            <p:nvPr/>
          </p:nvSpPr>
          <p:spPr>
            <a:xfrm>
              <a:off x="4178250" y="4846668"/>
              <a:ext cx="139079" cy="87180"/>
            </a:xfrm>
            <a:custGeom>
              <a:avLst/>
              <a:gdLst/>
              <a:ahLst/>
              <a:cxnLst/>
              <a:rect l="l" t="t" r="r" b="b"/>
              <a:pathLst>
                <a:path w="2795" h="1752" extrusionOk="0">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4" name="Google Shape;1834;p12"/>
            <p:cNvSpPr/>
            <p:nvPr/>
          </p:nvSpPr>
          <p:spPr>
            <a:xfrm>
              <a:off x="3727574"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5" name="Google Shape;1835;p12"/>
            <p:cNvSpPr/>
            <p:nvPr/>
          </p:nvSpPr>
          <p:spPr>
            <a:xfrm>
              <a:off x="2667089" y="4943849"/>
              <a:ext cx="129028" cy="130720"/>
            </a:xfrm>
            <a:custGeom>
              <a:avLst/>
              <a:gdLst/>
              <a:ahLst/>
              <a:cxnLst/>
              <a:rect l="l" t="t" r="r" b="b"/>
              <a:pathLst>
                <a:path w="2593" h="2627" extrusionOk="0">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6" name="Google Shape;1836;p12"/>
            <p:cNvSpPr/>
            <p:nvPr/>
          </p:nvSpPr>
          <p:spPr>
            <a:xfrm>
              <a:off x="2668781"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7" name="Google Shape;1837;p12"/>
            <p:cNvSpPr/>
            <p:nvPr/>
          </p:nvSpPr>
          <p:spPr>
            <a:xfrm>
              <a:off x="2737449" y="5089596"/>
              <a:ext cx="118976" cy="57025"/>
            </a:xfrm>
            <a:custGeom>
              <a:avLst/>
              <a:gdLst/>
              <a:ahLst/>
              <a:cxnLst/>
              <a:rect l="l" t="t" r="r" b="b"/>
              <a:pathLst>
                <a:path w="2391" h="1146" extrusionOk="0">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8" name="Google Shape;1838;p12"/>
            <p:cNvSpPr/>
            <p:nvPr/>
          </p:nvSpPr>
          <p:spPr>
            <a:xfrm>
              <a:off x="3756037" y="5086262"/>
              <a:ext cx="122360" cy="60359"/>
            </a:xfrm>
            <a:custGeom>
              <a:avLst/>
              <a:gdLst/>
              <a:ahLst/>
              <a:cxnLst/>
              <a:rect l="l" t="t" r="r" b="b"/>
              <a:pathLst>
                <a:path w="2459" h="1213" extrusionOk="0">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9" name="Google Shape;1839;p12"/>
            <p:cNvSpPr/>
            <p:nvPr/>
          </p:nvSpPr>
          <p:spPr>
            <a:xfrm>
              <a:off x="2821195" y="4848360"/>
              <a:ext cx="135795" cy="83796"/>
            </a:xfrm>
            <a:custGeom>
              <a:avLst/>
              <a:gdLst/>
              <a:ahLst/>
              <a:cxnLst/>
              <a:rect l="l" t="t" r="r" b="b"/>
              <a:pathLst>
                <a:path w="2729" h="1684" extrusionOk="0">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0" name="Google Shape;1840;p12"/>
            <p:cNvSpPr/>
            <p:nvPr/>
          </p:nvSpPr>
          <p:spPr>
            <a:xfrm>
              <a:off x="3880039" y="4848360"/>
              <a:ext cx="135745" cy="83796"/>
            </a:xfrm>
            <a:custGeom>
              <a:avLst/>
              <a:gdLst/>
              <a:ahLst/>
              <a:cxnLst/>
              <a:rect l="l" t="t" r="r" b="b"/>
              <a:pathLst>
                <a:path w="2728" h="1684" extrusionOk="0">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1" name="Google Shape;1841;p12"/>
            <p:cNvSpPr/>
            <p:nvPr/>
          </p:nvSpPr>
          <p:spPr>
            <a:xfrm>
              <a:off x="4397692" y="5030979"/>
              <a:ext cx="48616" cy="23487"/>
            </a:xfrm>
            <a:custGeom>
              <a:avLst/>
              <a:gdLst/>
              <a:ahLst/>
              <a:cxnLst/>
              <a:rect l="l" t="t" r="r" b="b"/>
              <a:pathLst>
                <a:path w="977" h="472" extrusionOk="0">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2" name="Google Shape;1842;p12"/>
            <p:cNvSpPr/>
            <p:nvPr/>
          </p:nvSpPr>
          <p:spPr>
            <a:xfrm>
              <a:off x="4332357"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3" name="Google Shape;1843;p12"/>
            <p:cNvSpPr/>
            <p:nvPr/>
          </p:nvSpPr>
          <p:spPr>
            <a:xfrm>
              <a:off x="4260304" y="4945541"/>
              <a:ext cx="206106" cy="129028"/>
            </a:xfrm>
            <a:custGeom>
              <a:avLst/>
              <a:gdLst/>
              <a:ahLst/>
              <a:cxnLst/>
              <a:rect l="l" t="t" r="r" b="b"/>
              <a:pathLst>
                <a:path w="4142" h="2593" extrusionOk="0">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4" name="Google Shape;1844;p12"/>
            <p:cNvSpPr/>
            <p:nvPr/>
          </p:nvSpPr>
          <p:spPr>
            <a:xfrm>
              <a:off x="2576625" y="5015902"/>
              <a:ext cx="18461" cy="35230"/>
            </a:xfrm>
            <a:custGeom>
              <a:avLst/>
              <a:gdLst/>
              <a:ahLst/>
              <a:cxnLst/>
              <a:rect l="l" t="t" r="r" b="b"/>
              <a:pathLst>
                <a:path w="371" h="708" extrusionOk="0">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5" name="Google Shape;1845;p12"/>
            <p:cNvSpPr/>
            <p:nvPr/>
          </p:nvSpPr>
          <p:spPr>
            <a:xfrm>
              <a:off x="4037479" y="4853385"/>
              <a:ext cx="132411" cy="82154"/>
            </a:xfrm>
            <a:custGeom>
              <a:avLst/>
              <a:gdLst/>
              <a:ahLst/>
              <a:cxnLst/>
              <a:rect l="l" t="t" r="r" b="b"/>
              <a:pathLst>
                <a:path w="2661" h="1651" extrusionOk="0">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6" name="Google Shape;1846;p12"/>
            <p:cNvSpPr/>
            <p:nvPr/>
          </p:nvSpPr>
          <p:spPr>
            <a:xfrm>
              <a:off x="2590011" y="5091288"/>
              <a:ext cx="129077" cy="55333"/>
            </a:xfrm>
            <a:custGeom>
              <a:avLst/>
              <a:gdLst/>
              <a:ahLst/>
              <a:cxnLst/>
              <a:rect l="l" t="t" r="r" b="b"/>
              <a:pathLst>
                <a:path w="2594" h="1112" extrusionOk="0">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7" name="Google Shape;1847;p12"/>
            <p:cNvSpPr/>
            <p:nvPr/>
          </p:nvSpPr>
          <p:spPr>
            <a:xfrm>
              <a:off x="2518008" y="4947183"/>
              <a:ext cx="124002" cy="129077"/>
            </a:xfrm>
            <a:custGeom>
              <a:avLst/>
              <a:gdLst/>
              <a:ahLst/>
              <a:cxnLst/>
              <a:rect l="l" t="t" r="r" b="b"/>
              <a:pathLst>
                <a:path w="2492" h="2594" extrusionOk="0">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8" name="Google Shape;1848;p12"/>
            <p:cNvSpPr/>
            <p:nvPr/>
          </p:nvSpPr>
          <p:spPr>
            <a:xfrm>
              <a:off x="3462851" y="5089596"/>
              <a:ext cx="124052" cy="57025"/>
            </a:xfrm>
            <a:custGeom>
              <a:avLst/>
              <a:gdLst/>
              <a:ahLst/>
              <a:cxnLst/>
              <a:rect l="l" t="t" r="r" b="b"/>
              <a:pathLst>
                <a:path w="2493" h="1146" extrusionOk="0">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9" name="Google Shape;1849;p12"/>
            <p:cNvSpPr/>
            <p:nvPr/>
          </p:nvSpPr>
          <p:spPr>
            <a:xfrm>
              <a:off x="2370569" y="5084570"/>
              <a:ext cx="211132" cy="62051"/>
            </a:xfrm>
            <a:custGeom>
              <a:avLst/>
              <a:gdLst/>
              <a:ahLst/>
              <a:cxnLst/>
              <a:rect l="l" t="t" r="r" b="b"/>
              <a:pathLst>
                <a:path w="4243" h="1247" extrusionOk="0">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0" name="Google Shape;1850;p12"/>
            <p:cNvSpPr/>
            <p:nvPr/>
          </p:nvSpPr>
          <p:spPr>
            <a:xfrm>
              <a:off x="3586853" y="5024261"/>
              <a:ext cx="23487" cy="26870"/>
            </a:xfrm>
            <a:custGeom>
              <a:avLst/>
              <a:gdLst/>
              <a:ahLst/>
              <a:cxnLst/>
              <a:rect l="l" t="t" r="r" b="b"/>
              <a:pathLst>
                <a:path w="472" h="540" extrusionOk="0">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1" name="Google Shape;1851;p12"/>
            <p:cNvSpPr/>
            <p:nvPr/>
          </p:nvSpPr>
          <p:spPr>
            <a:xfrm>
              <a:off x="3313770" y="5089596"/>
              <a:ext cx="124002" cy="57025"/>
            </a:xfrm>
            <a:custGeom>
              <a:avLst/>
              <a:gdLst/>
              <a:ahLst/>
              <a:cxnLst/>
              <a:rect l="l" t="t" r="r" b="b"/>
              <a:pathLst>
                <a:path w="2492" h="1146" extrusionOk="0">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2" name="Google Shape;1852;p12"/>
            <p:cNvSpPr/>
            <p:nvPr/>
          </p:nvSpPr>
          <p:spPr>
            <a:xfrm>
              <a:off x="3444439" y="5022569"/>
              <a:ext cx="18461" cy="30204"/>
            </a:xfrm>
            <a:custGeom>
              <a:avLst/>
              <a:gdLst/>
              <a:ahLst/>
              <a:cxnLst/>
              <a:rect l="l" t="t" r="r" b="b"/>
              <a:pathLst>
                <a:path w="371" h="607" extrusionOk="0">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3" name="Google Shape;1853;p12"/>
            <p:cNvSpPr/>
            <p:nvPr/>
          </p:nvSpPr>
          <p:spPr>
            <a:xfrm>
              <a:off x="2866477" y="5020927"/>
              <a:ext cx="25179" cy="31846"/>
            </a:xfrm>
            <a:custGeom>
              <a:avLst/>
              <a:gdLst/>
              <a:ahLst/>
              <a:cxnLst/>
              <a:rect l="l" t="t" r="r" b="b"/>
              <a:pathLst>
                <a:path w="506" h="640" extrusionOk="0">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4" name="Google Shape;1854;p12"/>
            <p:cNvSpPr/>
            <p:nvPr/>
          </p:nvSpPr>
          <p:spPr>
            <a:xfrm>
              <a:off x="2811144" y="4943849"/>
              <a:ext cx="122360" cy="127386"/>
            </a:xfrm>
            <a:custGeom>
              <a:avLst/>
              <a:gdLst/>
              <a:ahLst/>
              <a:cxnLst/>
              <a:rect l="l" t="t" r="r" b="b"/>
              <a:pathLst>
                <a:path w="2459" h="2560" extrusionOk="0">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5" name="Google Shape;1855;p12"/>
            <p:cNvSpPr/>
            <p:nvPr/>
          </p:nvSpPr>
          <p:spPr>
            <a:xfrm>
              <a:off x="2951915" y="4947183"/>
              <a:ext cx="135745" cy="127386"/>
            </a:xfrm>
            <a:custGeom>
              <a:avLst/>
              <a:gdLst/>
              <a:ahLst/>
              <a:cxnLst/>
              <a:rect l="l" t="t" r="r" b="b"/>
              <a:pathLst>
                <a:path w="2728" h="2560" extrusionOk="0">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6" name="Google Shape;1856;p12"/>
            <p:cNvSpPr/>
            <p:nvPr/>
          </p:nvSpPr>
          <p:spPr>
            <a:xfrm>
              <a:off x="3007198" y="5024261"/>
              <a:ext cx="28512" cy="31896"/>
            </a:xfrm>
            <a:custGeom>
              <a:avLst/>
              <a:gdLst/>
              <a:ahLst/>
              <a:cxnLst/>
              <a:rect l="l" t="t" r="r" b="b"/>
              <a:pathLst>
                <a:path w="573" h="641" extrusionOk="0">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7" name="Google Shape;1857;p12"/>
            <p:cNvSpPr/>
            <p:nvPr/>
          </p:nvSpPr>
          <p:spPr>
            <a:xfrm>
              <a:off x="3166331" y="5099648"/>
              <a:ext cx="8409" cy="46973"/>
            </a:xfrm>
            <a:custGeom>
              <a:avLst/>
              <a:gdLst/>
              <a:ahLst/>
              <a:cxnLst/>
              <a:rect l="l" t="t" r="r" b="b"/>
              <a:pathLst>
                <a:path w="169" h="944" extrusionOk="0">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8" name="Google Shape;1858;p12"/>
            <p:cNvSpPr/>
            <p:nvPr/>
          </p:nvSpPr>
          <p:spPr>
            <a:xfrm>
              <a:off x="2879863" y="5092930"/>
              <a:ext cx="129028" cy="53691"/>
            </a:xfrm>
            <a:custGeom>
              <a:avLst/>
              <a:gdLst/>
              <a:ahLst/>
              <a:cxnLst/>
              <a:rect l="l" t="t" r="r" b="b"/>
              <a:pathLst>
                <a:path w="2593" h="1079" extrusionOk="0">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9" name="Google Shape;1859;p12"/>
            <p:cNvSpPr/>
            <p:nvPr/>
          </p:nvSpPr>
          <p:spPr>
            <a:xfrm>
              <a:off x="3099304" y="4943849"/>
              <a:ext cx="125694" cy="135745"/>
            </a:xfrm>
            <a:custGeom>
              <a:avLst/>
              <a:gdLst/>
              <a:ahLst/>
              <a:cxnLst/>
              <a:rect l="l" t="t" r="r" b="b"/>
              <a:pathLst>
                <a:path w="2526" h="2728" extrusionOk="0">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0" name="Google Shape;1860;p12"/>
            <p:cNvSpPr/>
            <p:nvPr/>
          </p:nvSpPr>
          <p:spPr>
            <a:xfrm>
              <a:off x="3295359" y="5022569"/>
              <a:ext cx="28512" cy="30204"/>
            </a:xfrm>
            <a:custGeom>
              <a:avLst/>
              <a:gdLst/>
              <a:ahLst/>
              <a:cxnLst/>
              <a:rect l="l" t="t" r="r" b="b"/>
              <a:pathLst>
                <a:path w="573" h="607" extrusionOk="0">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1" name="Google Shape;1861;p12"/>
            <p:cNvSpPr/>
            <p:nvPr/>
          </p:nvSpPr>
          <p:spPr>
            <a:xfrm>
              <a:off x="3273564"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2" name="Google Shape;1862;p12"/>
            <p:cNvSpPr/>
            <p:nvPr/>
          </p:nvSpPr>
          <p:spPr>
            <a:xfrm>
              <a:off x="3157971" y="5087904"/>
              <a:ext cx="137437" cy="58717"/>
            </a:xfrm>
            <a:custGeom>
              <a:avLst/>
              <a:gdLst/>
              <a:ahLst/>
              <a:cxnLst/>
              <a:rect l="l" t="t" r="r" b="b"/>
              <a:pathLst>
                <a:path w="2762" h="1180" extrusionOk="0">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3" name="Google Shape;1863;p12"/>
            <p:cNvSpPr/>
            <p:nvPr/>
          </p:nvSpPr>
          <p:spPr>
            <a:xfrm>
              <a:off x="3392490" y="4943849"/>
              <a:ext cx="130720" cy="132411"/>
            </a:xfrm>
            <a:custGeom>
              <a:avLst/>
              <a:gdLst/>
              <a:ahLst/>
              <a:cxnLst/>
              <a:rect l="l" t="t" r="r" b="b"/>
              <a:pathLst>
                <a:path w="2627" h="2661" extrusionOk="0">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4" name="Google Shape;1864;p12"/>
            <p:cNvSpPr/>
            <p:nvPr/>
          </p:nvSpPr>
          <p:spPr>
            <a:xfrm>
              <a:off x="3154587" y="5027595"/>
              <a:ext cx="20153" cy="26870"/>
            </a:xfrm>
            <a:custGeom>
              <a:avLst/>
              <a:gdLst/>
              <a:ahLst/>
              <a:cxnLst/>
              <a:rect l="l" t="t" r="r" b="b"/>
              <a:pathLst>
                <a:path w="405" h="540" extrusionOk="0">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5" name="Google Shape;1865;p12"/>
            <p:cNvSpPr/>
            <p:nvPr/>
          </p:nvSpPr>
          <p:spPr>
            <a:xfrm>
              <a:off x="3245051" y="4945541"/>
              <a:ext cx="125744" cy="132362"/>
            </a:xfrm>
            <a:custGeom>
              <a:avLst/>
              <a:gdLst/>
              <a:ahLst/>
              <a:cxnLst/>
              <a:rect l="l" t="t" r="r" b="b"/>
              <a:pathLst>
                <a:path w="2527" h="2660" extrusionOk="0">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6" name="Google Shape;1866;p12"/>
            <p:cNvSpPr/>
            <p:nvPr/>
          </p:nvSpPr>
          <p:spPr>
            <a:xfrm>
              <a:off x="3119407" y="4846668"/>
              <a:ext cx="139129" cy="87180"/>
            </a:xfrm>
            <a:custGeom>
              <a:avLst/>
              <a:gdLst/>
              <a:ahLst/>
              <a:cxnLst/>
              <a:rect l="l" t="t" r="r" b="b"/>
              <a:pathLst>
                <a:path w="2796" h="1752" extrusionOk="0">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7" name="Google Shape;1867;p12"/>
            <p:cNvSpPr/>
            <p:nvPr/>
          </p:nvSpPr>
          <p:spPr>
            <a:xfrm>
              <a:off x="3023918" y="5096314"/>
              <a:ext cx="127386" cy="50307"/>
            </a:xfrm>
            <a:custGeom>
              <a:avLst/>
              <a:gdLst/>
              <a:ahLst/>
              <a:cxnLst/>
              <a:rect l="l" t="t" r="r" b="b"/>
              <a:pathLst>
                <a:path w="2560" h="1011" extrusionOk="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8" name="Google Shape;1868;p12"/>
            <p:cNvSpPr/>
            <p:nvPr/>
          </p:nvSpPr>
          <p:spPr>
            <a:xfrm>
              <a:off x="2330363" y="4724358"/>
              <a:ext cx="2218152" cy="422263"/>
            </a:xfrm>
            <a:custGeom>
              <a:avLst/>
              <a:gdLst/>
              <a:ahLst/>
              <a:cxnLst/>
              <a:rect l="l" t="t" r="r" b="b"/>
              <a:pathLst>
                <a:path w="44577" h="8486" extrusionOk="0">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9" name="Google Shape;1869;p12"/>
            <p:cNvSpPr/>
            <p:nvPr/>
          </p:nvSpPr>
          <p:spPr>
            <a:xfrm>
              <a:off x="4044197" y="5086262"/>
              <a:ext cx="127386" cy="60359"/>
            </a:xfrm>
            <a:custGeom>
              <a:avLst/>
              <a:gdLst/>
              <a:ahLst/>
              <a:cxnLst/>
              <a:rect l="l" t="t" r="r" b="b"/>
              <a:pathLst>
                <a:path w="2560" h="1213" extrusionOk="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870" name="Google Shape;1870;p12"/>
          <p:cNvGrpSpPr/>
          <p:nvPr/>
        </p:nvGrpSpPr>
        <p:grpSpPr>
          <a:xfrm>
            <a:off x="669098" y="3632076"/>
            <a:ext cx="366930" cy="1514545"/>
            <a:chOff x="135698" y="3632076"/>
            <a:chExt cx="366930" cy="1514545"/>
          </a:xfrm>
        </p:grpSpPr>
        <p:sp>
          <p:nvSpPr>
            <p:cNvPr id="1871" name="Google Shape;1871;p12"/>
            <p:cNvSpPr/>
            <p:nvPr/>
          </p:nvSpPr>
          <p:spPr>
            <a:xfrm>
              <a:off x="135698" y="3632076"/>
              <a:ext cx="366930" cy="1514545"/>
            </a:xfrm>
            <a:custGeom>
              <a:avLst/>
              <a:gdLst/>
              <a:ahLst/>
              <a:cxnLst/>
              <a:rect l="l" t="t" r="r" b="b"/>
              <a:pathLst>
                <a:path w="7374" h="30437" extrusionOk="0">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2" name="Google Shape;1872;p12"/>
            <p:cNvSpPr/>
            <p:nvPr/>
          </p:nvSpPr>
          <p:spPr>
            <a:xfrm>
              <a:off x="201033" y="4280399"/>
              <a:ext cx="263081" cy="258055"/>
            </a:xfrm>
            <a:custGeom>
              <a:avLst/>
              <a:gdLst/>
              <a:ahLst/>
              <a:cxnLst/>
              <a:rect l="l" t="t" r="r" b="b"/>
              <a:pathLst>
                <a:path w="5287" h="5186" extrusionOk="0">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3" name="Google Shape;1873;p12"/>
            <p:cNvSpPr/>
            <p:nvPr/>
          </p:nvSpPr>
          <p:spPr>
            <a:xfrm>
              <a:off x="397038" y="4345734"/>
              <a:ext cx="30204" cy="20153"/>
            </a:xfrm>
            <a:custGeom>
              <a:avLst/>
              <a:gdLst/>
              <a:ahLst/>
              <a:cxnLst/>
              <a:rect l="l" t="t" r="r" b="b"/>
              <a:pathLst>
                <a:path w="607" h="405" extrusionOk="0">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4" name="Google Shape;1874;p12"/>
            <p:cNvSpPr/>
            <p:nvPr/>
          </p:nvSpPr>
          <p:spPr>
            <a:xfrm>
              <a:off x="256316" y="4325631"/>
              <a:ext cx="28512" cy="25179"/>
            </a:xfrm>
            <a:custGeom>
              <a:avLst/>
              <a:gdLst/>
              <a:ahLst/>
              <a:cxnLst/>
              <a:rect l="l" t="t" r="r" b="b"/>
              <a:pathLst>
                <a:path w="573" h="506" extrusionOk="0">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5" name="Google Shape;1875;p12"/>
            <p:cNvSpPr/>
            <p:nvPr/>
          </p:nvSpPr>
          <p:spPr>
            <a:xfrm>
              <a:off x="217752" y="4367529"/>
              <a:ext cx="38614" cy="13435"/>
            </a:xfrm>
            <a:custGeom>
              <a:avLst/>
              <a:gdLst/>
              <a:ahLst/>
              <a:cxnLst/>
              <a:rect l="l" t="t" r="r" b="b"/>
              <a:pathLst>
                <a:path w="776" h="270" extrusionOk="0">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6" name="Google Shape;1876;p12"/>
            <p:cNvSpPr/>
            <p:nvPr/>
          </p:nvSpPr>
          <p:spPr>
            <a:xfrm>
              <a:off x="159135" y="3657205"/>
              <a:ext cx="145797" cy="152514"/>
            </a:xfrm>
            <a:custGeom>
              <a:avLst/>
              <a:gdLst/>
              <a:ahLst/>
              <a:cxnLst/>
              <a:rect l="l" t="t" r="r" b="b"/>
              <a:pathLst>
                <a:path w="2930" h="3065" extrusionOk="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7" name="Google Shape;1877;p12"/>
            <p:cNvSpPr/>
            <p:nvPr/>
          </p:nvSpPr>
          <p:spPr>
            <a:xfrm>
              <a:off x="311600" y="4302194"/>
              <a:ext cx="13435" cy="33538"/>
            </a:xfrm>
            <a:custGeom>
              <a:avLst/>
              <a:gdLst/>
              <a:ahLst/>
              <a:cxnLst/>
              <a:rect l="l" t="t" r="r" b="b"/>
              <a:pathLst>
                <a:path w="270" h="674" extrusionOk="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8" name="Google Shape;1878;p12"/>
            <p:cNvSpPr/>
            <p:nvPr/>
          </p:nvSpPr>
          <p:spPr>
            <a:xfrm>
              <a:off x="308216" y="4352451"/>
              <a:ext cx="98923" cy="98923"/>
            </a:xfrm>
            <a:custGeom>
              <a:avLst/>
              <a:gdLst/>
              <a:ahLst/>
              <a:cxnLst/>
              <a:rect l="l" t="t" r="r" b="b"/>
              <a:pathLst>
                <a:path w="1988" h="1988" extrusionOk="0">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9" name="Google Shape;1879;p12"/>
            <p:cNvSpPr/>
            <p:nvPr/>
          </p:nvSpPr>
          <p:spPr>
            <a:xfrm>
              <a:off x="385294" y="4484813"/>
              <a:ext cx="18461" cy="13435"/>
            </a:xfrm>
            <a:custGeom>
              <a:avLst/>
              <a:gdLst/>
              <a:ahLst/>
              <a:cxnLst/>
              <a:rect l="l" t="t" r="r" b="b"/>
              <a:pathLst>
                <a:path w="371" h="270" extrusionOk="0">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0" name="Google Shape;1880;p12"/>
            <p:cNvSpPr/>
            <p:nvPr/>
          </p:nvSpPr>
          <p:spPr>
            <a:xfrm>
              <a:off x="380268" y="4828257"/>
              <a:ext cx="20153" cy="26870"/>
            </a:xfrm>
            <a:custGeom>
              <a:avLst/>
              <a:gdLst/>
              <a:ahLst/>
              <a:cxnLst/>
              <a:rect l="l" t="t" r="r" b="b"/>
              <a:pathLst>
                <a:path w="405" h="540" extrusionOk="0">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1" name="Google Shape;1881;p12"/>
            <p:cNvSpPr/>
            <p:nvPr/>
          </p:nvSpPr>
          <p:spPr>
            <a:xfrm>
              <a:off x="420475" y="5047698"/>
              <a:ext cx="18511" cy="23536"/>
            </a:xfrm>
            <a:custGeom>
              <a:avLst/>
              <a:gdLst/>
              <a:ahLst/>
              <a:cxnLst/>
              <a:rect l="l" t="t" r="r" b="b"/>
              <a:pathLst>
                <a:path w="372" h="473" extrusionOk="0">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2" name="Google Shape;1882;p12"/>
            <p:cNvSpPr/>
            <p:nvPr/>
          </p:nvSpPr>
          <p:spPr>
            <a:xfrm>
              <a:off x="400371" y="4942157"/>
              <a:ext cx="21845" cy="25179"/>
            </a:xfrm>
            <a:custGeom>
              <a:avLst/>
              <a:gdLst/>
              <a:ahLst/>
              <a:cxnLst/>
              <a:rect l="l" t="t" r="r" b="b"/>
              <a:pathLst>
                <a:path w="439" h="506" extrusionOk="0">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3" name="Google Shape;1883;p12"/>
            <p:cNvSpPr/>
            <p:nvPr/>
          </p:nvSpPr>
          <p:spPr>
            <a:xfrm>
              <a:off x="398680" y="4886874"/>
              <a:ext cx="20203" cy="23536"/>
            </a:xfrm>
            <a:custGeom>
              <a:avLst/>
              <a:gdLst/>
              <a:ahLst/>
              <a:cxnLst/>
              <a:rect l="l" t="t" r="r" b="b"/>
              <a:pathLst>
                <a:path w="406" h="473" extrusionOk="0">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4" name="Google Shape;1884;p12"/>
            <p:cNvSpPr/>
            <p:nvPr/>
          </p:nvSpPr>
          <p:spPr>
            <a:xfrm>
              <a:off x="413807" y="5002466"/>
              <a:ext cx="20153" cy="20153"/>
            </a:xfrm>
            <a:custGeom>
              <a:avLst/>
              <a:gdLst/>
              <a:ahLst/>
              <a:cxnLst/>
              <a:rect l="l" t="t" r="r" b="b"/>
              <a:pathLst>
                <a:path w="405" h="405" extrusionOk="0">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5" name="Google Shape;1885;p12"/>
            <p:cNvSpPr/>
            <p:nvPr/>
          </p:nvSpPr>
          <p:spPr>
            <a:xfrm>
              <a:off x="432218" y="5108007"/>
              <a:ext cx="18461" cy="28562"/>
            </a:xfrm>
            <a:custGeom>
              <a:avLst/>
              <a:gdLst/>
              <a:ahLst/>
              <a:cxnLst/>
              <a:rect l="l" t="t" r="r" b="b"/>
              <a:pathLst>
                <a:path w="371" h="574" extrusionOk="0">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1886" name="Google Shape;1886;p12"/>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31750" y="737325"/>
            <a:ext cx="6880500" cy="5829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1pPr>
            <a:lvl2pPr lvl="1"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2pPr>
            <a:lvl3pPr lvl="2"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3pPr>
            <a:lvl4pPr lvl="3"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4pPr>
            <a:lvl5pPr lvl="4"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5pPr>
            <a:lvl6pPr lvl="5"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6pPr>
            <a:lvl7pPr lvl="6"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7pPr>
            <a:lvl8pPr lvl="7"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8pPr>
            <a:lvl9pPr lvl="8"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1131750" y="1427100"/>
            <a:ext cx="6880500" cy="34986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Merriweather"/>
              <a:buChar char="✖"/>
              <a:defRPr sz="2400">
                <a:solidFill>
                  <a:schemeClr val="dk1"/>
                </a:solidFill>
                <a:latin typeface="Merriweather"/>
                <a:ea typeface="Merriweather"/>
                <a:cs typeface="Merriweather"/>
                <a:sym typeface="Merriweather"/>
              </a:defRPr>
            </a:lvl1pPr>
            <a:lvl2pPr marL="914400" lvl="1" indent="-381000">
              <a:spcBef>
                <a:spcPts val="0"/>
              </a:spcBef>
              <a:spcAft>
                <a:spcPts val="0"/>
              </a:spcAft>
              <a:buClr>
                <a:schemeClr val="accent1"/>
              </a:buClr>
              <a:buSzPts val="2400"/>
              <a:buFont typeface="Merriweather"/>
              <a:buChar char="○"/>
              <a:defRPr sz="2400">
                <a:solidFill>
                  <a:schemeClr val="dk1"/>
                </a:solidFill>
                <a:latin typeface="Merriweather"/>
                <a:ea typeface="Merriweather"/>
                <a:cs typeface="Merriweather"/>
                <a:sym typeface="Merriweather"/>
              </a:defRPr>
            </a:lvl2pPr>
            <a:lvl3pPr marL="1371600" lvl="2" indent="-381000">
              <a:spcBef>
                <a:spcPts val="0"/>
              </a:spcBef>
              <a:spcAft>
                <a:spcPts val="0"/>
              </a:spcAft>
              <a:buClr>
                <a:schemeClr val="accent1"/>
              </a:buClr>
              <a:buSzPts val="2400"/>
              <a:buFont typeface="Merriweather"/>
              <a:buChar char="■"/>
              <a:defRPr sz="2400">
                <a:solidFill>
                  <a:schemeClr val="dk1"/>
                </a:solidFill>
                <a:latin typeface="Merriweather"/>
                <a:ea typeface="Merriweather"/>
                <a:cs typeface="Merriweather"/>
                <a:sym typeface="Merriweather"/>
              </a:defRPr>
            </a:lvl3pPr>
            <a:lvl4pPr marL="1828800" lvl="3"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4pPr>
            <a:lvl5pPr marL="2286000" lvl="4"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5pPr>
            <a:lvl6pPr marL="2743200" lvl="5"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6pPr>
            <a:lvl7pPr marL="3200400" lvl="6"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7pPr>
            <a:lvl8pPr marL="3657600" lvl="7"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8pPr>
            <a:lvl9pPr marL="4114800" lvl="8"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9pPr>
          </a:lstStyle>
          <a:p>
            <a:endParaRPr/>
          </a:p>
        </p:txBody>
      </p:sp>
      <p:sp>
        <p:nvSpPr>
          <p:cNvPr id="8" name="Google Shape;8;p1"/>
          <p:cNvSpPr txBox="1">
            <a:spLocks noGrp="1"/>
          </p:cNvSpPr>
          <p:nvPr>
            <p:ph type="sldNum" idx="12"/>
          </p:nvPr>
        </p:nvSpPr>
        <p:spPr>
          <a:xfrm>
            <a:off x="8749000" y="0"/>
            <a:ext cx="394800" cy="321600"/>
          </a:xfrm>
          <a:prstGeom prst="rect">
            <a:avLst/>
          </a:prstGeom>
          <a:noFill/>
          <a:ln>
            <a:noFill/>
          </a:ln>
        </p:spPr>
        <p:txBody>
          <a:bodyPr spcFirstLastPara="1" wrap="square" lIns="91425" tIns="91425" rIns="91425" bIns="91425" anchor="t" anchorCtr="0">
            <a:noAutofit/>
          </a:bodyPr>
          <a:lstStyle>
            <a:lvl1pPr lvl="0" algn="r">
              <a:buNone/>
              <a:defRPr sz="1200">
                <a:solidFill>
                  <a:schemeClr val="accent1"/>
                </a:solidFill>
                <a:latin typeface="Amatic SC"/>
                <a:ea typeface="Amatic SC"/>
                <a:cs typeface="Amatic SC"/>
                <a:sym typeface="Amatic SC"/>
              </a:defRPr>
            </a:lvl1pPr>
            <a:lvl2pPr lvl="1" algn="r">
              <a:buNone/>
              <a:defRPr sz="1200">
                <a:solidFill>
                  <a:schemeClr val="accent1"/>
                </a:solidFill>
                <a:latin typeface="Amatic SC"/>
                <a:ea typeface="Amatic SC"/>
                <a:cs typeface="Amatic SC"/>
                <a:sym typeface="Amatic SC"/>
              </a:defRPr>
            </a:lvl2pPr>
            <a:lvl3pPr lvl="2" algn="r">
              <a:buNone/>
              <a:defRPr sz="1200">
                <a:solidFill>
                  <a:schemeClr val="accent1"/>
                </a:solidFill>
                <a:latin typeface="Amatic SC"/>
                <a:ea typeface="Amatic SC"/>
                <a:cs typeface="Amatic SC"/>
                <a:sym typeface="Amatic SC"/>
              </a:defRPr>
            </a:lvl3pPr>
            <a:lvl4pPr lvl="3" algn="r">
              <a:buNone/>
              <a:defRPr sz="1200">
                <a:solidFill>
                  <a:schemeClr val="accent1"/>
                </a:solidFill>
                <a:latin typeface="Amatic SC"/>
                <a:ea typeface="Amatic SC"/>
                <a:cs typeface="Amatic SC"/>
                <a:sym typeface="Amatic SC"/>
              </a:defRPr>
            </a:lvl4pPr>
            <a:lvl5pPr lvl="4" algn="r">
              <a:buNone/>
              <a:defRPr sz="1200">
                <a:solidFill>
                  <a:schemeClr val="accent1"/>
                </a:solidFill>
                <a:latin typeface="Amatic SC"/>
                <a:ea typeface="Amatic SC"/>
                <a:cs typeface="Amatic SC"/>
                <a:sym typeface="Amatic SC"/>
              </a:defRPr>
            </a:lvl5pPr>
            <a:lvl6pPr lvl="5" algn="r">
              <a:buNone/>
              <a:defRPr sz="1200">
                <a:solidFill>
                  <a:schemeClr val="accent1"/>
                </a:solidFill>
                <a:latin typeface="Amatic SC"/>
                <a:ea typeface="Amatic SC"/>
                <a:cs typeface="Amatic SC"/>
                <a:sym typeface="Amatic SC"/>
              </a:defRPr>
            </a:lvl6pPr>
            <a:lvl7pPr lvl="6" algn="r">
              <a:buNone/>
              <a:defRPr sz="1200">
                <a:solidFill>
                  <a:schemeClr val="accent1"/>
                </a:solidFill>
                <a:latin typeface="Amatic SC"/>
                <a:ea typeface="Amatic SC"/>
                <a:cs typeface="Amatic SC"/>
                <a:sym typeface="Amatic SC"/>
              </a:defRPr>
            </a:lvl7pPr>
            <a:lvl8pPr lvl="7" algn="r">
              <a:buNone/>
              <a:defRPr sz="1200">
                <a:solidFill>
                  <a:schemeClr val="accent1"/>
                </a:solidFill>
                <a:latin typeface="Amatic SC"/>
                <a:ea typeface="Amatic SC"/>
                <a:cs typeface="Amatic SC"/>
                <a:sym typeface="Amatic SC"/>
              </a:defRPr>
            </a:lvl8pPr>
            <a:lvl9pPr lvl="8" algn="r">
              <a:buNone/>
              <a:defRPr sz="1200">
                <a:solidFill>
                  <a:schemeClr val="accent1"/>
                </a:solidFill>
                <a:latin typeface="Amatic SC"/>
                <a:ea typeface="Amatic SC"/>
                <a:cs typeface="Amatic SC"/>
                <a:sym typeface="Amatic SC"/>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6" r:id="rId7"/>
    <p:sldLayoutId id="2147483658"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90"/>
        <p:cNvGrpSpPr/>
        <p:nvPr/>
      </p:nvGrpSpPr>
      <p:grpSpPr>
        <a:xfrm>
          <a:off x="0" y="0"/>
          <a:ext cx="0" cy="0"/>
          <a:chOff x="0" y="0"/>
          <a:chExt cx="0" cy="0"/>
        </a:xfrm>
      </p:grpSpPr>
      <p:sp>
        <p:nvSpPr>
          <p:cNvPr id="1891" name="Google Shape;1891;p13"/>
          <p:cNvSpPr txBox="1">
            <a:spLocks noGrp="1"/>
          </p:cNvSpPr>
          <p:nvPr>
            <p:ph type="ctrTitle"/>
          </p:nvPr>
        </p:nvSpPr>
        <p:spPr>
          <a:xfrm>
            <a:off x="1574375" y="1820375"/>
            <a:ext cx="59952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7200" dirty="0"/>
              <a:t>Hello!</a:t>
            </a:r>
            <a:br>
              <a:rPr lang="en-US" dirty="0"/>
            </a:br>
            <a:r>
              <a:rPr lang="en-US" sz="3200"/>
              <a:t>Group 3:</a:t>
            </a:r>
            <a:br>
              <a:rPr lang="en-US" sz="5400" dirty="0"/>
            </a:br>
            <a:r>
              <a:rPr lang="en-US" sz="2000" dirty="0"/>
              <a:t>Christian Frans </a:t>
            </a:r>
            <a:r>
              <a:rPr lang="en-US" sz="2000" dirty="0" err="1"/>
              <a:t>Mukuan</a:t>
            </a:r>
            <a:br>
              <a:rPr lang="en-US" sz="2000" dirty="0"/>
            </a:br>
            <a:r>
              <a:rPr lang="en-US" sz="2000" dirty="0" err="1"/>
              <a:t>Deyaninta</a:t>
            </a:r>
            <a:r>
              <a:rPr lang="en-US" sz="2000" dirty="0"/>
              <a:t> </a:t>
            </a:r>
            <a:r>
              <a:rPr lang="en-US" sz="2000" dirty="0" err="1"/>
              <a:t>Ekabriela</a:t>
            </a:r>
            <a:r>
              <a:rPr lang="en-US" sz="2000" dirty="0"/>
              <a:t> Permata</a:t>
            </a:r>
            <a:br>
              <a:rPr lang="en-US" sz="2000" dirty="0"/>
            </a:br>
            <a:r>
              <a:rPr lang="en-US" sz="2000" dirty="0" err="1"/>
              <a:t>Mufadhal</a:t>
            </a:r>
            <a:r>
              <a:rPr lang="en-US" sz="2000" dirty="0"/>
              <a:t> Faraz </a:t>
            </a:r>
            <a:r>
              <a:rPr lang="en-US" sz="2000" dirty="0" err="1"/>
              <a:t>Addhifa</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Shape 1942"/>
        <p:cNvGrpSpPr/>
        <p:nvPr/>
      </p:nvGrpSpPr>
      <p:grpSpPr>
        <a:xfrm>
          <a:off x="0" y="0"/>
          <a:ext cx="0" cy="0"/>
          <a:chOff x="0" y="0"/>
          <a:chExt cx="0" cy="0"/>
        </a:xfrm>
      </p:grpSpPr>
      <p:sp>
        <p:nvSpPr>
          <p:cNvPr id="1944" name="Google Shape;1944;p20"/>
          <p:cNvSpPr txBox="1">
            <a:spLocks noGrp="1"/>
          </p:cNvSpPr>
          <p:nvPr>
            <p:ph type="title"/>
          </p:nvPr>
        </p:nvSpPr>
        <p:spPr>
          <a:xfrm>
            <a:off x="1131750" y="321600"/>
            <a:ext cx="6880500" cy="58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2</a:t>
            </a:r>
            <a:endParaRPr dirty="0"/>
          </a:p>
        </p:txBody>
      </p:sp>
      <p:sp>
        <p:nvSpPr>
          <p:cNvPr id="1946" name="Google Shape;1946;p20"/>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Shape 1950"/>
        <p:cNvGrpSpPr/>
        <p:nvPr/>
      </p:nvGrpSpPr>
      <p:grpSpPr>
        <a:xfrm>
          <a:off x="0" y="0"/>
          <a:ext cx="0" cy="0"/>
          <a:chOff x="0" y="0"/>
          <a:chExt cx="0" cy="0"/>
        </a:xfrm>
      </p:grpSpPr>
      <p:sp>
        <p:nvSpPr>
          <p:cNvPr id="1951" name="Google Shape;1951;p21"/>
          <p:cNvSpPr txBox="1">
            <a:spLocks noGrp="1"/>
          </p:cNvSpPr>
          <p:nvPr>
            <p:ph type="title"/>
          </p:nvPr>
        </p:nvSpPr>
        <p:spPr>
          <a:xfrm>
            <a:off x="1131750" y="331931"/>
            <a:ext cx="6880500" cy="58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3</a:t>
            </a:r>
            <a:endParaRPr dirty="0"/>
          </a:p>
        </p:txBody>
      </p:sp>
      <p:sp>
        <p:nvSpPr>
          <p:cNvPr id="1955" name="Google Shape;1955;p21"/>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Shape 1973"/>
        <p:cNvGrpSpPr/>
        <p:nvPr/>
      </p:nvGrpSpPr>
      <p:grpSpPr>
        <a:xfrm>
          <a:off x="0" y="0"/>
          <a:ext cx="0" cy="0"/>
          <a:chOff x="0" y="0"/>
          <a:chExt cx="0" cy="0"/>
        </a:xfrm>
      </p:grpSpPr>
      <p:sp>
        <p:nvSpPr>
          <p:cNvPr id="1974" name="Google Shape;1974;p24"/>
          <p:cNvSpPr txBox="1">
            <a:spLocks noGrp="1"/>
          </p:cNvSpPr>
          <p:nvPr>
            <p:ph type="title"/>
          </p:nvPr>
        </p:nvSpPr>
        <p:spPr>
          <a:xfrm>
            <a:off x="1131750" y="321600"/>
            <a:ext cx="6880500" cy="58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4</a:t>
            </a:r>
            <a:endParaRPr dirty="0"/>
          </a:p>
        </p:txBody>
      </p:sp>
      <p:sp>
        <p:nvSpPr>
          <p:cNvPr id="1978" name="Google Shape;1978;p24"/>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Shape 2001"/>
        <p:cNvGrpSpPr/>
        <p:nvPr/>
      </p:nvGrpSpPr>
      <p:grpSpPr>
        <a:xfrm>
          <a:off x="0" y="0"/>
          <a:ext cx="0" cy="0"/>
          <a:chOff x="0" y="0"/>
          <a:chExt cx="0" cy="0"/>
        </a:xfrm>
      </p:grpSpPr>
      <p:sp>
        <p:nvSpPr>
          <p:cNvPr id="2002" name="Google Shape;2002;p26"/>
          <p:cNvSpPr txBox="1">
            <a:spLocks noGrp="1"/>
          </p:cNvSpPr>
          <p:nvPr>
            <p:ph type="title"/>
          </p:nvPr>
        </p:nvSpPr>
        <p:spPr>
          <a:xfrm>
            <a:off x="1131750" y="321600"/>
            <a:ext cx="6880500" cy="58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5</a:t>
            </a:r>
            <a:endParaRPr dirty="0"/>
          </a:p>
        </p:txBody>
      </p:sp>
      <p:sp>
        <p:nvSpPr>
          <p:cNvPr id="2004" name="Google Shape;2004;p26"/>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Shape 2001"/>
        <p:cNvGrpSpPr/>
        <p:nvPr/>
      </p:nvGrpSpPr>
      <p:grpSpPr>
        <a:xfrm>
          <a:off x="0" y="0"/>
          <a:ext cx="0" cy="0"/>
          <a:chOff x="0" y="0"/>
          <a:chExt cx="0" cy="0"/>
        </a:xfrm>
      </p:grpSpPr>
      <p:sp>
        <p:nvSpPr>
          <p:cNvPr id="2002" name="Google Shape;2002;p26"/>
          <p:cNvSpPr txBox="1">
            <a:spLocks noGrp="1"/>
          </p:cNvSpPr>
          <p:nvPr>
            <p:ph type="title"/>
          </p:nvPr>
        </p:nvSpPr>
        <p:spPr>
          <a:xfrm>
            <a:off x="1131750" y="321600"/>
            <a:ext cx="6880500" cy="58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5.1</a:t>
            </a:r>
            <a:endParaRPr dirty="0"/>
          </a:p>
        </p:txBody>
      </p:sp>
      <p:sp>
        <p:nvSpPr>
          <p:cNvPr id="2004" name="Google Shape;2004;p26"/>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Tree>
    <p:extLst>
      <p:ext uri="{BB962C8B-B14F-4D97-AF65-F5344CB8AC3E}">
        <p14:creationId xmlns:p14="http://schemas.microsoft.com/office/powerpoint/2010/main" val="236654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Shape 1982"/>
        <p:cNvGrpSpPr/>
        <p:nvPr/>
      </p:nvGrpSpPr>
      <p:grpSpPr>
        <a:xfrm>
          <a:off x="0" y="0"/>
          <a:ext cx="0" cy="0"/>
          <a:chOff x="0" y="0"/>
          <a:chExt cx="0" cy="0"/>
        </a:xfrm>
      </p:grpSpPr>
      <p:sp>
        <p:nvSpPr>
          <p:cNvPr id="1983" name="Google Shape;1983;p25"/>
          <p:cNvSpPr txBox="1">
            <a:spLocks noGrp="1"/>
          </p:cNvSpPr>
          <p:nvPr>
            <p:ph type="title"/>
          </p:nvPr>
        </p:nvSpPr>
        <p:spPr>
          <a:xfrm>
            <a:off x="1131750" y="321600"/>
            <a:ext cx="6880500" cy="58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6</a:t>
            </a:r>
            <a:endParaRPr dirty="0"/>
          </a:p>
        </p:txBody>
      </p:sp>
      <p:sp>
        <p:nvSpPr>
          <p:cNvPr id="1984" name="Google Shape;1984;p25"/>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Shape 2052"/>
        <p:cNvGrpSpPr/>
        <p:nvPr/>
      </p:nvGrpSpPr>
      <p:grpSpPr>
        <a:xfrm>
          <a:off x="0" y="0"/>
          <a:ext cx="0" cy="0"/>
          <a:chOff x="0" y="0"/>
          <a:chExt cx="0" cy="0"/>
        </a:xfrm>
      </p:grpSpPr>
      <p:sp>
        <p:nvSpPr>
          <p:cNvPr id="2053" name="Google Shape;2053;p30"/>
          <p:cNvSpPr txBox="1">
            <a:spLocks noGrp="1"/>
          </p:cNvSpPr>
          <p:nvPr>
            <p:ph type="title"/>
          </p:nvPr>
        </p:nvSpPr>
        <p:spPr>
          <a:xfrm>
            <a:off x="1131581" y="321600"/>
            <a:ext cx="6880500" cy="58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7</a:t>
            </a:r>
            <a:endParaRPr dirty="0"/>
          </a:p>
        </p:txBody>
      </p:sp>
      <p:sp>
        <p:nvSpPr>
          <p:cNvPr id="2059" name="Google Shape;2059;p30"/>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33"/>
        <p:cNvGrpSpPr/>
        <p:nvPr/>
      </p:nvGrpSpPr>
      <p:grpSpPr>
        <a:xfrm>
          <a:off x="0" y="0"/>
          <a:ext cx="0" cy="0"/>
          <a:chOff x="0" y="0"/>
          <a:chExt cx="0" cy="0"/>
        </a:xfrm>
      </p:grpSpPr>
      <p:sp>
        <p:nvSpPr>
          <p:cNvPr id="1934" name="Google Shape;1934;p19"/>
          <p:cNvSpPr txBox="1">
            <a:spLocks noGrp="1"/>
          </p:cNvSpPr>
          <p:nvPr>
            <p:ph type="ctrTitle" idx="4294967295"/>
          </p:nvPr>
        </p:nvSpPr>
        <p:spPr>
          <a:xfrm>
            <a:off x="1374150" y="2348467"/>
            <a:ext cx="6395700" cy="1577990"/>
          </a:xfrm>
          <a:prstGeom prst="rect">
            <a:avLst/>
          </a:prstGeom>
        </p:spPr>
        <p:txBody>
          <a:bodyPr spcFirstLastPara="1" wrap="square" lIns="91425" tIns="91425" rIns="91425" bIns="91425" anchor="b" anchorCtr="0">
            <a:noAutofit/>
          </a:bodyPr>
          <a:lstStyle/>
          <a:p>
            <a:pPr lvl="0"/>
            <a:r>
              <a:rPr lang="en-US" sz="4000" dirty="0">
                <a:solidFill>
                  <a:srgbClr val="FFFFFF"/>
                </a:solidFill>
              </a:rPr>
              <a:t>Steps to Change the Location of page file</a:t>
            </a:r>
            <a:endParaRPr sz="7200" dirty="0">
              <a:solidFill>
                <a:srgbClr val="FFFFFF"/>
              </a:solidFill>
            </a:endParaRPr>
          </a:p>
        </p:txBody>
      </p:sp>
      <p:sp>
        <p:nvSpPr>
          <p:cNvPr id="1936" name="Google Shape;1936;p19"/>
          <p:cNvSpPr/>
          <p:nvPr/>
        </p:nvSpPr>
        <p:spPr>
          <a:xfrm>
            <a:off x="3515725" y="288467"/>
            <a:ext cx="2123707" cy="1892065"/>
          </a:xfrm>
          <a:custGeom>
            <a:avLst/>
            <a:gdLst/>
            <a:ahLst/>
            <a:cxnLst/>
            <a:rect l="l" t="t" r="r" b="b"/>
            <a:pathLst>
              <a:path w="89712" h="82958" extrusionOk="0">
                <a:moveTo>
                  <a:pt x="52672" y="2049"/>
                </a:moveTo>
                <a:cubicBezTo>
                  <a:pt x="40979" y="2915"/>
                  <a:pt x="28376" y="5688"/>
                  <a:pt x="19269" y="13072"/>
                </a:cubicBezTo>
                <a:cubicBezTo>
                  <a:pt x="7810" y="22364"/>
                  <a:pt x="-450" y="41692"/>
                  <a:pt x="5574" y="55159"/>
                </a:cubicBezTo>
                <a:cubicBezTo>
                  <a:pt x="12935" y="71613"/>
                  <a:pt x="33988" y="83483"/>
                  <a:pt x="52004" y="82883"/>
                </a:cubicBezTo>
                <a:cubicBezTo>
                  <a:pt x="62654" y="82528"/>
                  <a:pt x="75555" y="78169"/>
                  <a:pt x="80730" y="68854"/>
                </a:cubicBezTo>
                <a:cubicBezTo>
                  <a:pt x="89352" y="53334"/>
                  <a:pt x="86569" y="30516"/>
                  <a:pt x="76722" y="15744"/>
                </a:cubicBezTo>
                <a:cubicBezTo>
                  <a:pt x="69002" y="4163"/>
                  <a:pt x="51061" y="-2643"/>
                  <a:pt x="37641" y="1047"/>
                </a:cubicBezTo>
                <a:cubicBezTo>
                  <a:pt x="22585" y="5187"/>
                  <a:pt x="4685" y="14958"/>
                  <a:pt x="898" y="30107"/>
                </a:cubicBezTo>
                <a:cubicBezTo>
                  <a:pt x="-3402" y="47308"/>
                  <a:pt x="8934" y="71200"/>
                  <a:pt x="25616" y="77205"/>
                </a:cubicBezTo>
                <a:cubicBezTo>
                  <a:pt x="45696" y="84433"/>
                  <a:pt x="76756" y="77025"/>
                  <a:pt x="86743" y="58165"/>
                </a:cubicBezTo>
                <a:cubicBezTo>
                  <a:pt x="93824" y="44791"/>
                  <a:pt x="86932" y="25486"/>
                  <a:pt x="77390" y="13740"/>
                </a:cubicBezTo>
                <a:cubicBezTo>
                  <a:pt x="74163" y="9767"/>
                  <a:pt x="71332" y="4292"/>
                  <a:pt x="66367" y="3051"/>
                </a:cubicBezTo>
              </a:path>
            </a:pathLst>
          </a:custGeom>
          <a:noFill/>
          <a:ln w="19050" cap="rnd" cmpd="sng">
            <a:solidFill>
              <a:srgbClr val="FFFFFF"/>
            </a:solidFill>
            <a:prstDash val="solid"/>
            <a:round/>
            <a:headEnd type="none" w="med" len="med"/>
            <a:tailEnd type="none" w="med" len="med"/>
          </a:ln>
        </p:spPr>
      </p:sp>
      <p:sp>
        <p:nvSpPr>
          <p:cNvPr id="1937" name="Google Shape;1937;p19"/>
          <p:cNvSpPr/>
          <p:nvPr/>
        </p:nvSpPr>
        <p:spPr>
          <a:xfrm>
            <a:off x="4139482" y="743625"/>
            <a:ext cx="867483" cy="1003003"/>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19"/>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Tree>
    <p:extLst>
      <p:ext uri="{BB962C8B-B14F-4D97-AF65-F5344CB8AC3E}">
        <p14:creationId xmlns:p14="http://schemas.microsoft.com/office/powerpoint/2010/main" val="32763939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Shape 1926"/>
        <p:cNvGrpSpPr/>
        <p:nvPr/>
      </p:nvGrpSpPr>
      <p:grpSpPr>
        <a:xfrm>
          <a:off x="0" y="0"/>
          <a:ext cx="0" cy="0"/>
          <a:chOff x="0" y="0"/>
          <a:chExt cx="0" cy="0"/>
        </a:xfrm>
      </p:grpSpPr>
      <p:sp>
        <p:nvSpPr>
          <p:cNvPr id="1927" name="Google Shape;1927;p18"/>
          <p:cNvSpPr txBox="1">
            <a:spLocks noGrp="1"/>
          </p:cNvSpPr>
          <p:nvPr>
            <p:ph type="title"/>
          </p:nvPr>
        </p:nvSpPr>
        <p:spPr>
          <a:xfrm>
            <a:off x="1131750" y="321600"/>
            <a:ext cx="6880500" cy="58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1</a:t>
            </a:r>
            <a:endParaRPr dirty="0"/>
          </a:p>
        </p:txBody>
      </p:sp>
      <p:sp>
        <p:nvSpPr>
          <p:cNvPr id="1929" name="Google Shape;1929;p18"/>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Tree>
    <p:extLst>
      <p:ext uri="{BB962C8B-B14F-4D97-AF65-F5344CB8AC3E}">
        <p14:creationId xmlns:p14="http://schemas.microsoft.com/office/powerpoint/2010/main" val="30540493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Shape 1942"/>
        <p:cNvGrpSpPr/>
        <p:nvPr/>
      </p:nvGrpSpPr>
      <p:grpSpPr>
        <a:xfrm>
          <a:off x="0" y="0"/>
          <a:ext cx="0" cy="0"/>
          <a:chOff x="0" y="0"/>
          <a:chExt cx="0" cy="0"/>
        </a:xfrm>
      </p:grpSpPr>
      <p:sp>
        <p:nvSpPr>
          <p:cNvPr id="1944" name="Google Shape;1944;p20"/>
          <p:cNvSpPr txBox="1">
            <a:spLocks noGrp="1"/>
          </p:cNvSpPr>
          <p:nvPr>
            <p:ph type="title"/>
          </p:nvPr>
        </p:nvSpPr>
        <p:spPr>
          <a:xfrm>
            <a:off x="1131750" y="321600"/>
            <a:ext cx="6880500" cy="58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2</a:t>
            </a:r>
            <a:endParaRPr dirty="0"/>
          </a:p>
        </p:txBody>
      </p:sp>
      <p:sp>
        <p:nvSpPr>
          <p:cNvPr id="1946" name="Google Shape;1946;p20"/>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spTree>
    <p:extLst>
      <p:ext uri="{BB962C8B-B14F-4D97-AF65-F5344CB8AC3E}">
        <p14:creationId xmlns:p14="http://schemas.microsoft.com/office/powerpoint/2010/main" val="2424414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sp>
        <p:nvSpPr>
          <p:cNvPr id="1896" name="Google Shape;1896;p14"/>
          <p:cNvSpPr txBox="1">
            <a:spLocks noGrp="1"/>
          </p:cNvSpPr>
          <p:nvPr>
            <p:ph type="title"/>
          </p:nvPr>
        </p:nvSpPr>
        <p:spPr>
          <a:xfrm>
            <a:off x="1131750" y="623025"/>
            <a:ext cx="6880500" cy="58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600" dirty="0"/>
              <a:t>The Topic We Talk About</a:t>
            </a:r>
            <a:endParaRPr sz="3600" dirty="0"/>
          </a:p>
        </p:txBody>
      </p:sp>
      <p:sp>
        <p:nvSpPr>
          <p:cNvPr id="1897" name="Google Shape;1897;p14"/>
          <p:cNvSpPr txBox="1"/>
          <p:nvPr/>
        </p:nvSpPr>
        <p:spPr>
          <a:xfrm>
            <a:off x="1292249" y="1801348"/>
            <a:ext cx="6559501" cy="1941313"/>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endParaRPr sz="1800" dirty="0">
              <a:solidFill>
                <a:srgbClr val="2C3E50"/>
              </a:solidFill>
              <a:latin typeface="Merriweather"/>
              <a:ea typeface="Merriweather"/>
              <a:cs typeface="Merriweather"/>
              <a:sym typeface="Merriweather"/>
            </a:endParaRPr>
          </a:p>
          <a:p>
            <a:pPr marL="0" lvl="0" indent="0" algn="ctr" rtl="0">
              <a:spcBef>
                <a:spcPts val="600"/>
              </a:spcBef>
              <a:spcAft>
                <a:spcPts val="0"/>
              </a:spcAft>
              <a:buNone/>
            </a:pPr>
            <a:r>
              <a:rPr lang="en-US" sz="4400" b="1" dirty="0">
                <a:solidFill>
                  <a:srgbClr val="2C3E50"/>
                </a:solidFill>
                <a:latin typeface="Merriweather"/>
                <a:ea typeface="Merriweather"/>
                <a:cs typeface="Merriweather"/>
                <a:sym typeface="Merriweather"/>
              </a:rPr>
              <a:t>Virtual Memory in Windows 10</a:t>
            </a:r>
            <a:endParaRPr sz="4400" b="1" dirty="0">
              <a:solidFill>
                <a:srgbClr val="2C3E50"/>
              </a:solidFill>
              <a:latin typeface="Merriweather"/>
              <a:ea typeface="Merriweather"/>
              <a:cs typeface="Merriweather"/>
              <a:sym typeface="Merriweather"/>
            </a:endParaRPr>
          </a:p>
        </p:txBody>
      </p:sp>
      <p:sp>
        <p:nvSpPr>
          <p:cNvPr id="1900" name="Google Shape;1900;p14"/>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Shape 1950"/>
        <p:cNvGrpSpPr/>
        <p:nvPr/>
      </p:nvGrpSpPr>
      <p:grpSpPr>
        <a:xfrm>
          <a:off x="0" y="0"/>
          <a:ext cx="0" cy="0"/>
          <a:chOff x="0" y="0"/>
          <a:chExt cx="0" cy="0"/>
        </a:xfrm>
      </p:grpSpPr>
      <p:sp>
        <p:nvSpPr>
          <p:cNvPr id="1951" name="Google Shape;1951;p21"/>
          <p:cNvSpPr txBox="1">
            <a:spLocks noGrp="1"/>
          </p:cNvSpPr>
          <p:nvPr>
            <p:ph type="title"/>
          </p:nvPr>
        </p:nvSpPr>
        <p:spPr>
          <a:xfrm>
            <a:off x="1131750" y="331931"/>
            <a:ext cx="6880500" cy="58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3</a:t>
            </a:r>
            <a:endParaRPr dirty="0"/>
          </a:p>
        </p:txBody>
      </p:sp>
      <p:sp>
        <p:nvSpPr>
          <p:cNvPr id="1955" name="Google Shape;1955;p21"/>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spTree>
    <p:extLst>
      <p:ext uri="{BB962C8B-B14F-4D97-AF65-F5344CB8AC3E}">
        <p14:creationId xmlns:p14="http://schemas.microsoft.com/office/powerpoint/2010/main" val="42033537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Shape 1973"/>
        <p:cNvGrpSpPr/>
        <p:nvPr/>
      </p:nvGrpSpPr>
      <p:grpSpPr>
        <a:xfrm>
          <a:off x="0" y="0"/>
          <a:ext cx="0" cy="0"/>
          <a:chOff x="0" y="0"/>
          <a:chExt cx="0" cy="0"/>
        </a:xfrm>
      </p:grpSpPr>
      <p:sp>
        <p:nvSpPr>
          <p:cNvPr id="1974" name="Google Shape;1974;p24"/>
          <p:cNvSpPr txBox="1">
            <a:spLocks noGrp="1"/>
          </p:cNvSpPr>
          <p:nvPr>
            <p:ph type="title"/>
          </p:nvPr>
        </p:nvSpPr>
        <p:spPr>
          <a:xfrm>
            <a:off x="1131750" y="321600"/>
            <a:ext cx="6880500" cy="58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4</a:t>
            </a:r>
            <a:endParaRPr dirty="0"/>
          </a:p>
        </p:txBody>
      </p:sp>
      <p:sp>
        <p:nvSpPr>
          <p:cNvPr id="1978" name="Google Shape;1978;p24"/>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spTree>
    <p:extLst>
      <p:ext uri="{BB962C8B-B14F-4D97-AF65-F5344CB8AC3E}">
        <p14:creationId xmlns:p14="http://schemas.microsoft.com/office/powerpoint/2010/main" val="40999991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Shape 2001"/>
        <p:cNvGrpSpPr/>
        <p:nvPr/>
      </p:nvGrpSpPr>
      <p:grpSpPr>
        <a:xfrm>
          <a:off x="0" y="0"/>
          <a:ext cx="0" cy="0"/>
          <a:chOff x="0" y="0"/>
          <a:chExt cx="0" cy="0"/>
        </a:xfrm>
      </p:grpSpPr>
      <p:sp>
        <p:nvSpPr>
          <p:cNvPr id="2002" name="Google Shape;2002;p26"/>
          <p:cNvSpPr txBox="1">
            <a:spLocks noGrp="1"/>
          </p:cNvSpPr>
          <p:nvPr>
            <p:ph type="title"/>
          </p:nvPr>
        </p:nvSpPr>
        <p:spPr>
          <a:xfrm>
            <a:off x="1131750" y="321600"/>
            <a:ext cx="6880500" cy="58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5</a:t>
            </a:r>
            <a:endParaRPr dirty="0"/>
          </a:p>
        </p:txBody>
      </p:sp>
      <p:sp>
        <p:nvSpPr>
          <p:cNvPr id="2004" name="Google Shape;2004;p26"/>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spTree>
    <p:extLst>
      <p:ext uri="{BB962C8B-B14F-4D97-AF65-F5344CB8AC3E}">
        <p14:creationId xmlns:p14="http://schemas.microsoft.com/office/powerpoint/2010/main" val="26825319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Shape 1982"/>
        <p:cNvGrpSpPr/>
        <p:nvPr/>
      </p:nvGrpSpPr>
      <p:grpSpPr>
        <a:xfrm>
          <a:off x="0" y="0"/>
          <a:ext cx="0" cy="0"/>
          <a:chOff x="0" y="0"/>
          <a:chExt cx="0" cy="0"/>
        </a:xfrm>
      </p:grpSpPr>
      <p:sp>
        <p:nvSpPr>
          <p:cNvPr id="1983" name="Google Shape;1983;p25"/>
          <p:cNvSpPr txBox="1">
            <a:spLocks noGrp="1"/>
          </p:cNvSpPr>
          <p:nvPr>
            <p:ph type="title"/>
          </p:nvPr>
        </p:nvSpPr>
        <p:spPr>
          <a:xfrm>
            <a:off x="1131750" y="321600"/>
            <a:ext cx="6880500" cy="58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6</a:t>
            </a:r>
            <a:endParaRPr dirty="0"/>
          </a:p>
        </p:txBody>
      </p:sp>
      <p:sp>
        <p:nvSpPr>
          <p:cNvPr id="1984" name="Google Shape;1984;p25"/>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p:spTree>
    <p:extLst>
      <p:ext uri="{BB962C8B-B14F-4D97-AF65-F5344CB8AC3E}">
        <p14:creationId xmlns:p14="http://schemas.microsoft.com/office/powerpoint/2010/main" val="20523721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12"/>
        <p:cNvGrpSpPr/>
        <p:nvPr/>
      </p:nvGrpSpPr>
      <p:grpSpPr>
        <a:xfrm>
          <a:off x="0" y="0"/>
          <a:ext cx="0" cy="0"/>
          <a:chOff x="0" y="0"/>
          <a:chExt cx="0" cy="0"/>
        </a:xfrm>
      </p:grpSpPr>
      <p:sp>
        <p:nvSpPr>
          <p:cNvPr id="2114" name="Google Shape;2114;p35"/>
          <p:cNvSpPr/>
          <p:nvPr/>
        </p:nvSpPr>
        <p:spPr>
          <a:xfrm>
            <a:off x="2748000" y="615150"/>
            <a:ext cx="3647885" cy="3001276"/>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noFill/>
          <a:ln w="19050" cap="flat" cmpd="sng">
            <a:solidFill>
              <a:srgbClr val="F55D4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35"/>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a:p>
        </p:txBody>
      </p:sp>
      <p:sp>
        <p:nvSpPr>
          <p:cNvPr id="2" name="Rectangle 1">
            <a:extLst>
              <a:ext uri="{FF2B5EF4-FFF2-40B4-BE49-F238E27FC236}">
                <a16:creationId xmlns:a16="http://schemas.microsoft.com/office/drawing/2014/main" id="{CF3E7EBB-DD39-4E9A-9B48-AFEBA5E4B090}"/>
              </a:ext>
            </a:extLst>
          </p:cNvPr>
          <p:cNvSpPr/>
          <p:nvPr/>
        </p:nvSpPr>
        <p:spPr>
          <a:xfrm>
            <a:off x="2894624" y="1251219"/>
            <a:ext cx="3354636" cy="1200329"/>
          </a:xfrm>
          <a:prstGeom prst="rect">
            <a:avLst/>
          </a:prstGeom>
        </p:spPr>
        <p:txBody>
          <a:bodyPr wrap="square">
            <a:spAutoFit/>
          </a:bodyPr>
          <a:lstStyle/>
          <a:p>
            <a:pPr algn="ctr"/>
            <a:r>
              <a:rPr lang="en-US" sz="3600" b="1" dirty="0">
                <a:solidFill>
                  <a:srgbClr val="F55D4B"/>
                </a:solidFill>
                <a:latin typeface="Amatic SC"/>
              </a:rPr>
              <a:t>The Function Of </a:t>
            </a:r>
            <a:br>
              <a:rPr lang="en-US" sz="3600" b="1" dirty="0">
                <a:solidFill>
                  <a:srgbClr val="F55D4B"/>
                </a:solidFill>
                <a:latin typeface="Amatic SC"/>
              </a:rPr>
            </a:br>
            <a:r>
              <a:rPr lang="en-US" sz="3600" b="1" dirty="0">
                <a:solidFill>
                  <a:srgbClr val="F55D4B"/>
                </a:solidFill>
                <a:latin typeface="Amatic SC"/>
              </a:rPr>
              <a:t>Virtual Memory</a:t>
            </a:r>
          </a:p>
        </p:txBody>
      </p:sp>
    </p:spTree>
    <p:extLst>
      <p:ext uri="{BB962C8B-B14F-4D97-AF65-F5344CB8AC3E}">
        <p14:creationId xmlns:p14="http://schemas.microsoft.com/office/powerpoint/2010/main" val="16673379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59"/>
        <p:cNvGrpSpPr/>
        <p:nvPr/>
      </p:nvGrpSpPr>
      <p:grpSpPr>
        <a:xfrm>
          <a:off x="0" y="0"/>
          <a:ext cx="0" cy="0"/>
          <a:chOff x="0" y="0"/>
          <a:chExt cx="0" cy="0"/>
        </a:xfrm>
      </p:grpSpPr>
      <p:sp>
        <p:nvSpPr>
          <p:cNvPr id="1962" name="Google Shape;1962;p22"/>
          <p:cNvSpPr txBox="1">
            <a:spLocks noGrp="1"/>
          </p:cNvSpPr>
          <p:nvPr>
            <p:ph type="body" idx="1"/>
          </p:nvPr>
        </p:nvSpPr>
        <p:spPr>
          <a:xfrm>
            <a:off x="1051350" y="759358"/>
            <a:ext cx="7041300" cy="2770652"/>
          </a:xfrm>
          <a:prstGeom prst="rect">
            <a:avLst/>
          </a:prstGeom>
        </p:spPr>
        <p:txBody>
          <a:bodyPr spcFirstLastPara="1" wrap="square" lIns="91425" tIns="91425" rIns="91425" bIns="91425" anchor="t" anchorCtr="0">
            <a:noAutofit/>
          </a:bodyPr>
          <a:lstStyle/>
          <a:p>
            <a:pPr marL="0" indent="0">
              <a:buNone/>
            </a:pPr>
            <a:r>
              <a:rPr lang="en-US" sz="2600" dirty="0"/>
              <a:t>	Handle the excess load of RAM</a:t>
            </a:r>
          </a:p>
          <a:p>
            <a:pPr marL="914400" indent="0">
              <a:buNone/>
            </a:pPr>
            <a:r>
              <a:rPr lang="en-US" sz="2600" dirty="0"/>
              <a:t>Becomes a backup RAM, but does not replace the RAM function.</a:t>
            </a:r>
          </a:p>
          <a:p>
            <a:pPr marL="914400" indent="0">
              <a:buNone/>
            </a:pPr>
            <a:r>
              <a:rPr lang="en-US" sz="2600" dirty="0"/>
              <a:t>Saves data from RAM, but not transferred to the processor</a:t>
            </a:r>
          </a:p>
          <a:p>
            <a:pPr marL="914400" indent="0">
              <a:buNone/>
            </a:pPr>
            <a:r>
              <a:rPr lang="en-US" sz="2600" dirty="0"/>
              <a:t>Data that stored in virtual memory (paging file) is temporary</a:t>
            </a:r>
          </a:p>
          <a:p>
            <a:pPr marL="0" lvl="0" indent="0" algn="ctr" rtl="0">
              <a:spcBef>
                <a:spcPts val="600"/>
              </a:spcBef>
              <a:spcAft>
                <a:spcPts val="0"/>
              </a:spcAft>
              <a:buNone/>
            </a:pPr>
            <a:endParaRPr sz="1800" dirty="0"/>
          </a:p>
        </p:txBody>
      </p:sp>
      <p:sp>
        <p:nvSpPr>
          <p:cNvPr id="1963" name="Google Shape;1963;p22"/>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a:p>
        </p:txBody>
      </p:sp>
      <p:sp>
        <p:nvSpPr>
          <p:cNvPr id="4" name="Google Shape;2174;p39">
            <a:extLst>
              <a:ext uri="{FF2B5EF4-FFF2-40B4-BE49-F238E27FC236}">
                <a16:creationId xmlns:a16="http://schemas.microsoft.com/office/drawing/2014/main" id="{D1567906-79B0-4DA2-92CE-DCA02452ED7B}"/>
              </a:ext>
            </a:extLst>
          </p:cNvPr>
          <p:cNvSpPr/>
          <p:nvPr/>
        </p:nvSpPr>
        <p:spPr>
          <a:xfrm>
            <a:off x="1694787" y="969087"/>
            <a:ext cx="303104" cy="315166"/>
          </a:xfrm>
          <a:custGeom>
            <a:avLst/>
            <a:gdLst/>
            <a:ahLst/>
            <a:cxnLst/>
            <a:rect l="l" t="t" r="r" b="b"/>
            <a:pathLst>
              <a:path w="17715" h="18420" extrusionOk="0">
                <a:moveTo>
                  <a:pt x="14673" y="803"/>
                </a:moveTo>
                <a:lnTo>
                  <a:pt x="14746" y="1022"/>
                </a:lnTo>
                <a:lnTo>
                  <a:pt x="14794" y="1217"/>
                </a:lnTo>
                <a:lnTo>
                  <a:pt x="14843" y="1655"/>
                </a:lnTo>
                <a:lnTo>
                  <a:pt x="14892" y="2141"/>
                </a:lnTo>
                <a:lnTo>
                  <a:pt x="14916" y="2385"/>
                </a:lnTo>
                <a:lnTo>
                  <a:pt x="14940" y="2482"/>
                </a:lnTo>
                <a:lnTo>
                  <a:pt x="15013" y="2604"/>
                </a:lnTo>
                <a:lnTo>
                  <a:pt x="14770" y="2847"/>
                </a:lnTo>
                <a:lnTo>
                  <a:pt x="14697" y="2920"/>
                </a:lnTo>
                <a:lnTo>
                  <a:pt x="14648" y="2628"/>
                </a:lnTo>
                <a:lnTo>
                  <a:pt x="14600" y="2360"/>
                </a:lnTo>
                <a:lnTo>
                  <a:pt x="14527" y="2044"/>
                </a:lnTo>
                <a:lnTo>
                  <a:pt x="14405" y="1776"/>
                </a:lnTo>
                <a:lnTo>
                  <a:pt x="14308" y="1484"/>
                </a:lnTo>
                <a:lnTo>
                  <a:pt x="14210" y="1192"/>
                </a:lnTo>
                <a:lnTo>
                  <a:pt x="14673" y="803"/>
                </a:lnTo>
                <a:close/>
                <a:moveTo>
                  <a:pt x="15695" y="2847"/>
                </a:moveTo>
                <a:lnTo>
                  <a:pt x="16400" y="2871"/>
                </a:lnTo>
                <a:lnTo>
                  <a:pt x="17106" y="2969"/>
                </a:lnTo>
                <a:lnTo>
                  <a:pt x="16984" y="3115"/>
                </a:lnTo>
                <a:lnTo>
                  <a:pt x="16960" y="3090"/>
                </a:lnTo>
                <a:lnTo>
                  <a:pt x="16887" y="3042"/>
                </a:lnTo>
                <a:lnTo>
                  <a:pt x="16790" y="2993"/>
                </a:lnTo>
                <a:lnTo>
                  <a:pt x="16595" y="2969"/>
                </a:lnTo>
                <a:lnTo>
                  <a:pt x="16400" y="2944"/>
                </a:lnTo>
                <a:lnTo>
                  <a:pt x="15914" y="2944"/>
                </a:lnTo>
                <a:lnTo>
                  <a:pt x="15622" y="2920"/>
                </a:lnTo>
                <a:lnTo>
                  <a:pt x="15695" y="2847"/>
                </a:lnTo>
                <a:close/>
                <a:moveTo>
                  <a:pt x="14040" y="1314"/>
                </a:moveTo>
                <a:lnTo>
                  <a:pt x="14040" y="1484"/>
                </a:lnTo>
                <a:lnTo>
                  <a:pt x="14064" y="1655"/>
                </a:lnTo>
                <a:lnTo>
                  <a:pt x="14137" y="2020"/>
                </a:lnTo>
                <a:lnTo>
                  <a:pt x="14283" y="2871"/>
                </a:lnTo>
                <a:lnTo>
                  <a:pt x="14308" y="3066"/>
                </a:lnTo>
                <a:lnTo>
                  <a:pt x="14332" y="3236"/>
                </a:lnTo>
                <a:lnTo>
                  <a:pt x="14162" y="3382"/>
                </a:lnTo>
                <a:lnTo>
                  <a:pt x="14137" y="3139"/>
                </a:lnTo>
                <a:lnTo>
                  <a:pt x="14040" y="2871"/>
                </a:lnTo>
                <a:lnTo>
                  <a:pt x="13870" y="2433"/>
                </a:lnTo>
                <a:lnTo>
                  <a:pt x="13748" y="2068"/>
                </a:lnTo>
                <a:lnTo>
                  <a:pt x="13675" y="1703"/>
                </a:lnTo>
                <a:lnTo>
                  <a:pt x="13651" y="1630"/>
                </a:lnTo>
                <a:lnTo>
                  <a:pt x="13699" y="1582"/>
                </a:lnTo>
                <a:lnTo>
                  <a:pt x="14040" y="1314"/>
                </a:lnTo>
                <a:close/>
                <a:moveTo>
                  <a:pt x="13359" y="1898"/>
                </a:moveTo>
                <a:lnTo>
                  <a:pt x="13432" y="2239"/>
                </a:lnTo>
                <a:lnTo>
                  <a:pt x="13553" y="2677"/>
                </a:lnTo>
                <a:lnTo>
                  <a:pt x="13699" y="3090"/>
                </a:lnTo>
                <a:lnTo>
                  <a:pt x="13772" y="3358"/>
                </a:lnTo>
                <a:lnTo>
                  <a:pt x="13821" y="3480"/>
                </a:lnTo>
                <a:lnTo>
                  <a:pt x="13894" y="3601"/>
                </a:lnTo>
                <a:lnTo>
                  <a:pt x="13724" y="3723"/>
                </a:lnTo>
                <a:lnTo>
                  <a:pt x="13699" y="3577"/>
                </a:lnTo>
                <a:lnTo>
                  <a:pt x="13675" y="3407"/>
                </a:lnTo>
                <a:lnTo>
                  <a:pt x="13578" y="3090"/>
                </a:lnTo>
                <a:lnTo>
                  <a:pt x="13529" y="2798"/>
                </a:lnTo>
                <a:lnTo>
                  <a:pt x="13456" y="2531"/>
                </a:lnTo>
                <a:lnTo>
                  <a:pt x="13383" y="2239"/>
                </a:lnTo>
                <a:lnTo>
                  <a:pt x="13237" y="1995"/>
                </a:lnTo>
                <a:lnTo>
                  <a:pt x="13359" y="1898"/>
                </a:lnTo>
                <a:close/>
                <a:moveTo>
                  <a:pt x="15378" y="3188"/>
                </a:moveTo>
                <a:lnTo>
                  <a:pt x="15500" y="3236"/>
                </a:lnTo>
                <a:lnTo>
                  <a:pt x="15646" y="3261"/>
                </a:lnTo>
                <a:lnTo>
                  <a:pt x="15914" y="3285"/>
                </a:lnTo>
                <a:lnTo>
                  <a:pt x="16790" y="3358"/>
                </a:lnTo>
                <a:lnTo>
                  <a:pt x="16473" y="3723"/>
                </a:lnTo>
                <a:lnTo>
                  <a:pt x="16449" y="3650"/>
                </a:lnTo>
                <a:lnTo>
                  <a:pt x="16425" y="3601"/>
                </a:lnTo>
                <a:lnTo>
                  <a:pt x="16376" y="3553"/>
                </a:lnTo>
                <a:lnTo>
                  <a:pt x="16303" y="3528"/>
                </a:lnTo>
                <a:lnTo>
                  <a:pt x="16084" y="3455"/>
                </a:lnTo>
                <a:lnTo>
                  <a:pt x="15816" y="3431"/>
                </a:lnTo>
                <a:lnTo>
                  <a:pt x="15573" y="3431"/>
                </a:lnTo>
                <a:lnTo>
                  <a:pt x="15330" y="3455"/>
                </a:lnTo>
                <a:lnTo>
                  <a:pt x="15086" y="3455"/>
                </a:lnTo>
                <a:lnTo>
                  <a:pt x="15135" y="3431"/>
                </a:lnTo>
                <a:lnTo>
                  <a:pt x="15378" y="3188"/>
                </a:lnTo>
                <a:close/>
                <a:moveTo>
                  <a:pt x="13067" y="2166"/>
                </a:moveTo>
                <a:lnTo>
                  <a:pt x="13115" y="2628"/>
                </a:lnTo>
                <a:lnTo>
                  <a:pt x="13164" y="3042"/>
                </a:lnTo>
                <a:lnTo>
                  <a:pt x="13188" y="3285"/>
                </a:lnTo>
                <a:lnTo>
                  <a:pt x="13213" y="3553"/>
                </a:lnTo>
                <a:lnTo>
                  <a:pt x="13261" y="3699"/>
                </a:lnTo>
                <a:lnTo>
                  <a:pt x="13286" y="3820"/>
                </a:lnTo>
                <a:lnTo>
                  <a:pt x="13359" y="3942"/>
                </a:lnTo>
                <a:lnTo>
                  <a:pt x="13432" y="4015"/>
                </a:lnTo>
                <a:lnTo>
                  <a:pt x="13213" y="4234"/>
                </a:lnTo>
                <a:lnTo>
                  <a:pt x="13140" y="3845"/>
                </a:lnTo>
                <a:lnTo>
                  <a:pt x="13042" y="3480"/>
                </a:lnTo>
                <a:lnTo>
                  <a:pt x="12994" y="3236"/>
                </a:lnTo>
                <a:lnTo>
                  <a:pt x="12921" y="2969"/>
                </a:lnTo>
                <a:lnTo>
                  <a:pt x="12823" y="2701"/>
                </a:lnTo>
                <a:lnTo>
                  <a:pt x="12702" y="2482"/>
                </a:lnTo>
                <a:lnTo>
                  <a:pt x="12872" y="2336"/>
                </a:lnTo>
                <a:lnTo>
                  <a:pt x="13067" y="2166"/>
                </a:lnTo>
                <a:close/>
                <a:moveTo>
                  <a:pt x="14648" y="3796"/>
                </a:moveTo>
                <a:lnTo>
                  <a:pt x="14819" y="3869"/>
                </a:lnTo>
                <a:lnTo>
                  <a:pt x="15013" y="3893"/>
                </a:lnTo>
                <a:lnTo>
                  <a:pt x="15232" y="3918"/>
                </a:lnTo>
                <a:lnTo>
                  <a:pt x="16035" y="3918"/>
                </a:lnTo>
                <a:lnTo>
                  <a:pt x="16181" y="3966"/>
                </a:lnTo>
                <a:lnTo>
                  <a:pt x="16230" y="3966"/>
                </a:lnTo>
                <a:lnTo>
                  <a:pt x="16011" y="4185"/>
                </a:lnTo>
                <a:lnTo>
                  <a:pt x="15938" y="4258"/>
                </a:lnTo>
                <a:lnTo>
                  <a:pt x="15816" y="4210"/>
                </a:lnTo>
                <a:lnTo>
                  <a:pt x="15695" y="4161"/>
                </a:lnTo>
                <a:lnTo>
                  <a:pt x="15403" y="4137"/>
                </a:lnTo>
                <a:lnTo>
                  <a:pt x="14916" y="4137"/>
                </a:lnTo>
                <a:lnTo>
                  <a:pt x="14600" y="4112"/>
                </a:lnTo>
                <a:lnTo>
                  <a:pt x="14259" y="4112"/>
                </a:lnTo>
                <a:lnTo>
                  <a:pt x="14648" y="3796"/>
                </a:lnTo>
                <a:close/>
                <a:moveTo>
                  <a:pt x="13943" y="4404"/>
                </a:moveTo>
                <a:lnTo>
                  <a:pt x="14283" y="4453"/>
                </a:lnTo>
                <a:lnTo>
                  <a:pt x="14648" y="4502"/>
                </a:lnTo>
                <a:lnTo>
                  <a:pt x="15354" y="4550"/>
                </a:lnTo>
                <a:lnTo>
                  <a:pt x="15524" y="4575"/>
                </a:lnTo>
                <a:lnTo>
                  <a:pt x="15330" y="4745"/>
                </a:lnTo>
                <a:lnTo>
                  <a:pt x="15184" y="4915"/>
                </a:lnTo>
                <a:lnTo>
                  <a:pt x="14697" y="4818"/>
                </a:lnTo>
                <a:lnTo>
                  <a:pt x="14186" y="4745"/>
                </a:lnTo>
                <a:lnTo>
                  <a:pt x="13699" y="4672"/>
                </a:lnTo>
                <a:lnTo>
                  <a:pt x="13797" y="4550"/>
                </a:lnTo>
                <a:lnTo>
                  <a:pt x="13943" y="4404"/>
                </a:lnTo>
                <a:close/>
                <a:moveTo>
                  <a:pt x="14721" y="0"/>
                </a:moveTo>
                <a:lnTo>
                  <a:pt x="14673" y="24"/>
                </a:lnTo>
                <a:lnTo>
                  <a:pt x="14600" y="49"/>
                </a:lnTo>
                <a:lnTo>
                  <a:pt x="14551" y="97"/>
                </a:lnTo>
                <a:lnTo>
                  <a:pt x="14235" y="389"/>
                </a:lnTo>
                <a:lnTo>
                  <a:pt x="13894" y="681"/>
                </a:lnTo>
                <a:lnTo>
                  <a:pt x="13213" y="1217"/>
                </a:lnTo>
                <a:lnTo>
                  <a:pt x="12921" y="1460"/>
                </a:lnTo>
                <a:lnTo>
                  <a:pt x="12775" y="1606"/>
                </a:lnTo>
                <a:lnTo>
                  <a:pt x="12629" y="1752"/>
                </a:lnTo>
                <a:lnTo>
                  <a:pt x="12507" y="1922"/>
                </a:lnTo>
                <a:lnTo>
                  <a:pt x="12385" y="2093"/>
                </a:lnTo>
                <a:lnTo>
                  <a:pt x="12337" y="2263"/>
                </a:lnTo>
                <a:lnTo>
                  <a:pt x="12312" y="2458"/>
                </a:lnTo>
                <a:lnTo>
                  <a:pt x="12337" y="2506"/>
                </a:lnTo>
                <a:lnTo>
                  <a:pt x="12312" y="2531"/>
                </a:lnTo>
                <a:lnTo>
                  <a:pt x="12337" y="2774"/>
                </a:lnTo>
                <a:lnTo>
                  <a:pt x="12385" y="3017"/>
                </a:lnTo>
                <a:lnTo>
                  <a:pt x="12507" y="3504"/>
                </a:lnTo>
                <a:lnTo>
                  <a:pt x="12531" y="3796"/>
                </a:lnTo>
                <a:lnTo>
                  <a:pt x="12580" y="4137"/>
                </a:lnTo>
                <a:lnTo>
                  <a:pt x="12629" y="4453"/>
                </a:lnTo>
                <a:lnTo>
                  <a:pt x="12677" y="4599"/>
                </a:lnTo>
                <a:lnTo>
                  <a:pt x="12750" y="4745"/>
                </a:lnTo>
                <a:lnTo>
                  <a:pt x="12288" y="5256"/>
                </a:lnTo>
                <a:lnTo>
                  <a:pt x="11972" y="5621"/>
                </a:lnTo>
                <a:lnTo>
                  <a:pt x="11631" y="5961"/>
                </a:lnTo>
                <a:lnTo>
                  <a:pt x="10925" y="6643"/>
                </a:lnTo>
                <a:lnTo>
                  <a:pt x="10220" y="7300"/>
                </a:lnTo>
                <a:lnTo>
                  <a:pt x="9490" y="7981"/>
                </a:lnTo>
                <a:lnTo>
                  <a:pt x="9125" y="8370"/>
                </a:lnTo>
                <a:lnTo>
                  <a:pt x="8760" y="8760"/>
                </a:lnTo>
                <a:lnTo>
                  <a:pt x="8371" y="9149"/>
                </a:lnTo>
                <a:lnTo>
                  <a:pt x="8006" y="9538"/>
                </a:lnTo>
                <a:lnTo>
                  <a:pt x="7884" y="9490"/>
                </a:lnTo>
                <a:lnTo>
                  <a:pt x="7665" y="9490"/>
                </a:lnTo>
                <a:lnTo>
                  <a:pt x="7568" y="9514"/>
                </a:lnTo>
                <a:lnTo>
                  <a:pt x="7422" y="9538"/>
                </a:lnTo>
                <a:lnTo>
                  <a:pt x="7276" y="9587"/>
                </a:lnTo>
                <a:lnTo>
                  <a:pt x="7154" y="9684"/>
                </a:lnTo>
                <a:lnTo>
                  <a:pt x="7057" y="9830"/>
                </a:lnTo>
                <a:lnTo>
                  <a:pt x="6984" y="9976"/>
                </a:lnTo>
                <a:lnTo>
                  <a:pt x="6935" y="10147"/>
                </a:lnTo>
                <a:lnTo>
                  <a:pt x="6959" y="10317"/>
                </a:lnTo>
                <a:lnTo>
                  <a:pt x="7008" y="10487"/>
                </a:lnTo>
                <a:lnTo>
                  <a:pt x="7105" y="10633"/>
                </a:lnTo>
                <a:lnTo>
                  <a:pt x="7251" y="10755"/>
                </a:lnTo>
                <a:lnTo>
                  <a:pt x="7397" y="10828"/>
                </a:lnTo>
                <a:lnTo>
                  <a:pt x="7568" y="10877"/>
                </a:lnTo>
                <a:lnTo>
                  <a:pt x="7738" y="10901"/>
                </a:lnTo>
                <a:lnTo>
                  <a:pt x="7884" y="10877"/>
                </a:lnTo>
                <a:lnTo>
                  <a:pt x="8006" y="10804"/>
                </a:lnTo>
                <a:lnTo>
                  <a:pt x="8127" y="10731"/>
                </a:lnTo>
                <a:lnTo>
                  <a:pt x="8225" y="10633"/>
                </a:lnTo>
                <a:lnTo>
                  <a:pt x="8298" y="10512"/>
                </a:lnTo>
                <a:lnTo>
                  <a:pt x="8346" y="10390"/>
                </a:lnTo>
                <a:lnTo>
                  <a:pt x="8371" y="10244"/>
                </a:lnTo>
                <a:lnTo>
                  <a:pt x="8371" y="10098"/>
                </a:lnTo>
                <a:lnTo>
                  <a:pt x="8371" y="10049"/>
                </a:lnTo>
                <a:lnTo>
                  <a:pt x="8711" y="9733"/>
                </a:lnTo>
                <a:lnTo>
                  <a:pt x="9003" y="9392"/>
                </a:lnTo>
                <a:lnTo>
                  <a:pt x="9295" y="9052"/>
                </a:lnTo>
                <a:lnTo>
                  <a:pt x="9587" y="8760"/>
                </a:lnTo>
                <a:lnTo>
                  <a:pt x="10317" y="8054"/>
                </a:lnTo>
                <a:lnTo>
                  <a:pt x="11047" y="7373"/>
                </a:lnTo>
                <a:lnTo>
                  <a:pt x="11777" y="6691"/>
                </a:lnTo>
                <a:lnTo>
                  <a:pt x="12507" y="5986"/>
                </a:lnTo>
                <a:lnTo>
                  <a:pt x="12896" y="5548"/>
                </a:lnTo>
                <a:lnTo>
                  <a:pt x="13310" y="5086"/>
                </a:lnTo>
                <a:lnTo>
                  <a:pt x="13529" y="5159"/>
                </a:lnTo>
                <a:lnTo>
                  <a:pt x="13748" y="5207"/>
                </a:lnTo>
                <a:lnTo>
                  <a:pt x="14186" y="5280"/>
                </a:lnTo>
                <a:lnTo>
                  <a:pt x="14648" y="5353"/>
                </a:lnTo>
                <a:lnTo>
                  <a:pt x="15086" y="5426"/>
                </a:lnTo>
                <a:lnTo>
                  <a:pt x="15184" y="5426"/>
                </a:lnTo>
                <a:lnTo>
                  <a:pt x="15281" y="5402"/>
                </a:lnTo>
                <a:lnTo>
                  <a:pt x="15354" y="5353"/>
                </a:lnTo>
                <a:lnTo>
                  <a:pt x="15403" y="5280"/>
                </a:lnTo>
                <a:lnTo>
                  <a:pt x="15524" y="5207"/>
                </a:lnTo>
                <a:lnTo>
                  <a:pt x="15670" y="5134"/>
                </a:lnTo>
                <a:lnTo>
                  <a:pt x="15938" y="4940"/>
                </a:lnTo>
                <a:lnTo>
                  <a:pt x="16352" y="4526"/>
                </a:lnTo>
                <a:lnTo>
                  <a:pt x="16692" y="4210"/>
                </a:lnTo>
                <a:lnTo>
                  <a:pt x="17009" y="3869"/>
                </a:lnTo>
                <a:lnTo>
                  <a:pt x="17325" y="3504"/>
                </a:lnTo>
                <a:lnTo>
                  <a:pt x="17617" y="3115"/>
                </a:lnTo>
                <a:lnTo>
                  <a:pt x="17641" y="3066"/>
                </a:lnTo>
                <a:lnTo>
                  <a:pt x="17666" y="3017"/>
                </a:lnTo>
                <a:lnTo>
                  <a:pt x="17641" y="2896"/>
                </a:lnTo>
                <a:lnTo>
                  <a:pt x="17690" y="2774"/>
                </a:lnTo>
                <a:lnTo>
                  <a:pt x="17714" y="2701"/>
                </a:lnTo>
                <a:lnTo>
                  <a:pt x="17690" y="2652"/>
                </a:lnTo>
                <a:lnTo>
                  <a:pt x="17690" y="2579"/>
                </a:lnTo>
                <a:lnTo>
                  <a:pt x="17641" y="2531"/>
                </a:lnTo>
                <a:lnTo>
                  <a:pt x="17593" y="2506"/>
                </a:lnTo>
                <a:lnTo>
                  <a:pt x="17495" y="2482"/>
                </a:lnTo>
                <a:lnTo>
                  <a:pt x="16838" y="2360"/>
                </a:lnTo>
                <a:lnTo>
                  <a:pt x="16473" y="2312"/>
                </a:lnTo>
                <a:lnTo>
                  <a:pt x="16108" y="2287"/>
                </a:lnTo>
                <a:lnTo>
                  <a:pt x="16303" y="2068"/>
                </a:lnTo>
                <a:lnTo>
                  <a:pt x="16522" y="1801"/>
                </a:lnTo>
                <a:lnTo>
                  <a:pt x="16790" y="1582"/>
                </a:lnTo>
                <a:lnTo>
                  <a:pt x="17033" y="1338"/>
                </a:lnTo>
                <a:lnTo>
                  <a:pt x="17276" y="1095"/>
                </a:lnTo>
                <a:lnTo>
                  <a:pt x="17325" y="1022"/>
                </a:lnTo>
                <a:lnTo>
                  <a:pt x="17374" y="949"/>
                </a:lnTo>
                <a:lnTo>
                  <a:pt x="17374" y="876"/>
                </a:lnTo>
                <a:lnTo>
                  <a:pt x="17374" y="803"/>
                </a:lnTo>
                <a:lnTo>
                  <a:pt x="17325" y="681"/>
                </a:lnTo>
                <a:lnTo>
                  <a:pt x="17252" y="560"/>
                </a:lnTo>
                <a:lnTo>
                  <a:pt x="17155" y="487"/>
                </a:lnTo>
                <a:lnTo>
                  <a:pt x="17009" y="438"/>
                </a:lnTo>
                <a:lnTo>
                  <a:pt x="16960" y="462"/>
                </a:lnTo>
                <a:lnTo>
                  <a:pt x="16887" y="462"/>
                </a:lnTo>
                <a:lnTo>
                  <a:pt x="16838" y="511"/>
                </a:lnTo>
                <a:lnTo>
                  <a:pt x="16765" y="560"/>
                </a:lnTo>
                <a:lnTo>
                  <a:pt x="16571" y="803"/>
                </a:lnTo>
                <a:lnTo>
                  <a:pt x="16352" y="1022"/>
                </a:lnTo>
                <a:lnTo>
                  <a:pt x="16133" y="1241"/>
                </a:lnTo>
                <a:lnTo>
                  <a:pt x="15914" y="1460"/>
                </a:lnTo>
                <a:lnTo>
                  <a:pt x="15500" y="1971"/>
                </a:lnTo>
                <a:lnTo>
                  <a:pt x="15427" y="1436"/>
                </a:lnTo>
                <a:lnTo>
                  <a:pt x="15354" y="1095"/>
                </a:lnTo>
                <a:lnTo>
                  <a:pt x="15281" y="779"/>
                </a:lnTo>
                <a:lnTo>
                  <a:pt x="15184" y="462"/>
                </a:lnTo>
                <a:lnTo>
                  <a:pt x="15111" y="292"/>
                </a:lnTo>
                <a:lnTo>
                  <a:pt x="15013" y="146"/>
                </a:lnTo>
                <a:lnTo>
                  <a:pt x="14965" y="97"/>
                </a:lnTo>
                <a:lnTo>
                  <a:pt x="14916" y="49"/>
                </a:lnTo>
                <a:lnTo>
                  <a:pt x="14794" y="24"/>
                </a:lnTo>
                <a:lnTo>
                  <a:pt x="14721" y="0"/>
                </a:lnTo>
                <a:close/>
                <a:moveTo>
                  <a:pt x="7543" y="6691"/>
                </a:moveTo>
                <a:lnTo>
                  <a:pt x="7203" y="6716"/>
                </a:lnTo>
                <a:lnTo>
                  <a:pt x="6886" y="6789"/>
                </a:lnTo>
                <a:lnTo>
                  <a:pt x="6570" y="6862"/>
                </a:lnTo>
                <a:lnTo>
                  <a:pt x="6254" y="6983"/>
                </a:lnTo>
                <a:lnTo>
                  <a:pt x="5962" y="7105"/>
                </a:lnTo>
                <a:lnTo>
                  <a:pt x="5670" y="7275"/>
                </a:lnTo>
                <a:lnTo>
                  <a:pt x="5402" y="7470"/>
                </a:lnTo>
                <a:lnTo>
                  <a:pt x="5159" y="7713"/>
                </a:lnTo>
                <a:lnTo>
                  <a:pt x="4940" y="7957"/>
                </a:lnTo>
                <a:lnTo>
                  <a:pt x="4745" y="8249"/>
                </a:lnTo>
                <a:lnTo>
                  <a:pt x="4599" y="8565"/>
                </a:lnTo>
                <a:lnTo>
                  <a:pt x="4477" y="8857"/>
                </a:lnTo>
                <a:lnTo>
                  <a:pt x="4380" y="9149"/>
                </a:lnTo>
                <a:lnTo>
                  <a:pt x="4307" y="9441"/>
                </a:lnTo>
                <a:lnTo>
                  <a:pt x="4258" y="9733"/>
                </a:lnTo>
                <a:lnTo>
                  <a:pt x="4234" y="10025"/>
                </a:lnTo>
                <a:lnTo>
                  <a:pt x="4234" y="10317"/>
                </a:lnTo>
                <a:lnTo>
                  <a:pt x="4258" y="10609"/>
                </a:lnTo>
                <a:lnTo>
                  <a:pt x="4307" y="10901"/>
                </a:lnTo>
                <a:lnTo>
                  <a:pt x="4356" y="11193"/>
                </a:lnTo>
                <a:lnTo>
                  <a:pt x="4453" y="11461"/>
                </a:lnTo>
                <a:lnTo>
                  <a:pt x="4550" y="11728"/>
                </a:lnTo>
                <a:lnTo>
                  <a:pt x="4696" y="11996"/>
                </a:lnTo>
                <a:lnTo>
                  <a:pt x="4842" y="12239"/>
                </a:lnTo>
                <a:lnTo>
                  <a:pt x="5013" y="12458"/>
                </a:lnTo>
                <a:lnTo>
                  <a:pt x="5207" y="12677"/>
                </a:lnTo>
                <a:lnTo>
                  <a:pt x="5426" y="12872"/>
                </a:lnTo>
                <a:lnTo>
                  <a:pt x="5670" y="13067"/>
                </a:lnTo>
                <a:lnTo>
                  <a:pt x="5913" y="13213"/>
                </a:lnTo>
                <a:lnTo>
                  <a:pt x="6181" y="13334"/>
                </a:lnTo>
                <a:lnTo>
                  <a:pt x="6473" y="13456"/>
                </a:lnTo>
                <a:lnTo>
                  <a:pt x="6740" y="13529"/>
                </a:lnTo>
                <a:lnTo>
                  <a:pt x="7032" y="13602"/>
                </a:lnTo>
                <a:lnTo>
                  <a:pt x="7324" y="13650"/>
                </a:lnTo>
                <a:lnTo>
                  <a:pt x="7933" y="13650"/>
                </a:lnTo>
                <a:lnTo>
                  <a:pt x="8225" y="13626"/>
                </a:lnTo>
                <a:lnTo>
                  <a:pt x="8541" y="13577"/>
                </a:lnTo>
                <a:lnTo>
                  <a:pt x="8833" y="13505"/>
                </a:lnTo>
                <a:lnTo>
                  <a:pt x="9125" y="13407"/>
                </a:lnTo>
                <a:lnTo>
                  <a:pt x="9393" y="13310"/>
                </a:lnTo>
                <a:lnTo>
                  <a:pt x="9660" y="13164"/>
                </a:lnTo>
                <a:lnTo>
                  <a:pt x="9903" y="12994"/>
                </a:lnTo>
                <a:lnTo>
                  <a:pt x="10147" y="12823"/>
                </a:lnTo>
                <a:lnTo>
                  <a:pt x="10390" y="12604"/>
                </a:lnTo>
                <a:lnTo>
                  <a:pt x="10585" y="12361"/>
                </a:lnTo>
                <a:lnTo>
                  <a:pt x="10779" y="12118"/>
                </a:lnTo>
                <a:lnTo>
                  <a:pt x="10925" y="11826"/>
                </a:lnTo>
                <a:lnTo>
                  <a:pt x="11071" y="11558"/>
                </a:lnTo>
                <a:lnTo>
                  <a:pt x="11193" y="11242"/>
                </a:lnTo>
                <a:lnTo>
                  <a:pt x="11266" y="10950"/>
                </a:lnTo>
                <a:lnTo>
                  <a:pt x="11339" y="10633"/>
                </a:lnTo>
                <a:lnTo>
                  <a:pt x="11388" y="10317"/>
                </a:lnTo>
                <a:lnTo>
                  <a:pt x="11388" y="9976"/>
                </a:lnTo>
                <a:lnTo>
                  <a:pt x="11363" y="9660"/>
                </a:lnTo>
                <a:lnTo>
                  <a:pt x="11315" y="9368"/>
                </a:lnTo>
                <a:lnTo>
                  <a:pt x="11242" y="9052"/>
                </a:lnTo>
                <a:lnTo>
                  <a:pt x="11120" y="8760"/>
                </a:lnTo>
                <a:lnTo>
                  <a:pt x="10974" y="8492"/>
                </a:lnTo>
                <a:lnTo>
                  <a:pt x="10147" y="9295"/>
                </a:lnTo>
                <a:lnTo>
                  <a:pt x="9733" y="9733"/>
                </a:lnTo>
                <a:lnTo>
                  <a:pt x="9636" y="9855"/>
                </a:lnTo>
                <a:lnTo>
                  <a:pt x="9636" y="9879"/>
                </a:lnTo>
                <a:lnTo>
                  <a:pt x="9636" y="10244"/>
                </a:lnTo>
                <a:lnTo>
                  <a:pt x="9587" y="10609"/>
                </a:lnTo>
                <a:lnTo>
                  <a:pt x="9539" y="10779"/>
                </a:lnTo>
                <a:lnTo>
                  <a:pt x="9466" y="10950"/>
                </a:lnTo>
                <a:lnTo>
                  <a:pt x="9393" y="11096"/>
                </a:lnTo>
                <a:lnTo>
                  <a:pt x="9295" y="11242"/>
                </a:lnTo>
                <a:lnTo>
                  <a:pt x="9149" y="11363"/>
                </a:lnTo>
                <a:lnTo>
                  <a:pt x="9003" y="11485"/>
                </a:lnTo>
                <a:lnTo>
                  <a:pt x="8882" y="11582"/>
                </a:lnTo>
                <a:lnTo>
                  <a:pt x="8736" y="11655"/>
                </a:lnTo>
                <a:lnTo>
                  <a:pt x="8590" y="11704"/>
                </a:lnTo>
                <a:lnTo>
                  <a:pt x="8444" y="11728"/>
                </a:lnTo>
                <a:lnTo>
                  <a:pt x="8127" y="11777"/>
                </a:lnTo>
                <a:lnTo>
                  <a:pt x="7811" y="11777"/>
                </a:lnTo>
                <a:lnTo>
                  <a:pt x="7470" y="11728"/>
                </a:lnTo>
                <a:lnTo>
                  <a:pt x="7178" y="11631"/>
                </a:lnTo>
                <a:lnTo>
                  <a:pt x="6886" y="11509"/>
                </a:lnTo>
                <a:lnTo>
                  <a:pt x="6643" y="11339"/>
                </a:lnTo>
                <a:lnTo>
                  <a:pt x="6521" y="11217"/>
                </a:lnTo>
                <a:lnTo>
                  <a:pt x="6400" y="11096"/>
                </a:lnTo>
                <a:lnTo>
                  <a:pt x="6327" y="10974"/>
                </a:lnTo>
                <a:lnTo>
                  <a:pt x="6254" y="10852"/>
                </a:lnTo>
                <a:lnTo>
                  <a:pt x="6132" y="10560"/>
                </a:lnTo>
                <a:lnTo>
                  <a:pt x="6059" y="10244"/>
                </a:lnTo>
                <a:lnTo>
                  <a:pt x="6059" y="9928"/>
                </a:lnTo>
                <a:lnTo>
                  <a:pt x="6083" y="9636"/>
                </a:lnTo>
                <a:lnTo>
                  <a:pt x="6181" y="9319"/>
                </a:lnTo>
                <a:lnTo>
                  <a:pt x="6302" y="9052"/>
                </a:lnTo>
                <a:lnTo>
                  <a:pt x="6400" y="8906"/>
                </a:lnTo>
                <a:lnTo>
                  <a:pt x="6497" y="8808"/>
                </a:lnTo>
                <a:lnTo>
                  <a:pt x="6594" y="8687"/>
                </a:lnTo>
                <a:lnTo>
                  <a:pt x="6716" y="8614"/>
                </a:lnTo>
                <a:lnTo>
                  <a:pt x="6984" y="8468"/>
                </a:lnTo>
                <a:lnTo>
                  <a:pt x="7276" y="8370"/>
                </a:lnTo>
                <a:lnTo>
                  <a:pt x="7495" y="8322"/>
                </a:lnTo>
                <a:lnTo>
                  <a:pt x="7689" y="8322"/>
                </a:lnTo>
                <a:lnTo>
                  <a:pt x="8054" y="8370"/>
                </a:lnTo>
                <a:lnTo>
                  <a:pt x="8200" y="8200"/>
                </a:lnTo>
                <a:lnTo>
                  <a:pt x="8565" y="7811"/>
                </a:lnTo>
                <a:lnTo>
                  <a:pt x="8955" y="7421"/>
                </a:lnTo>
                <a:lnTo>
                  <a:pt x="9344" y="7032"/>
                </a:lnTo>
                <a:lnTo>
                  <a:pt x="9295" y="6983"/>
                </a:lnTo>
                <a:lnTo>
                  <a:pt x="9247" y="6959"/>
                </a:lnTo>
                <a:lnTo>
                  <a:pt x="8906" y="6862"/>
                </a:lnTo>
                <a:lnTo>
                  <a:pt x="8565" y="6764"/>
                </a:lnTo>
                <a:lnTo>
                  <a:pt x="8225" y="6716"/>
                </a:lnTo>
                <a:lnTo>
                  <a:pt x="7884" y="6691"/>
                </a:lnTo>
                <a:close/>
                <a:moveTo>
                  <a:pt x="13407" y="15621"/>
                </a:moveTo>
                <a:lnTo>
                  <a:pt x="13505" y="15694"/>
                </a:lnTo>
                <a:lnTo>
                  <a:pt x="13310" y="15865"/>
                </a:lnTo>
                <a:lnTo>
                  <a:pt x="13213" y="15962"/>
                </a:lnTo>
                <a:lnTo>
                  <a:pt x="13115" y="16059"/>
                </a:lnTo>
                <a:lnTo>
                  <a:pt x="12969" y="16278"/>
                </a:lnTo>
                <a:lnTo>
                  <a:pt x="12969" y="16303"/>
                </a:lnTo>
                <a:lnTo>
                  <a:pt x="12969" y="16351"/>
                </a:lnTo>
                <a:lnTo>
                  <a:pt x="12994" y="16400"/>
                </a:lnTo>
                <a:lnTo>
                  <a:pt x="13067" y="16424"/>
                </a:lnTo>
                <a:lnTo>
                  <a:pt x="13115" y="16424"/>
                </a:lnTo>
                <a:lnTo>
                  <a:pt x="13140" y="16400"/>
                </a:lnTo>
                <a:lnTo>
                  <a:pt x="13237" y="16327"/>
                </a:lnTo>
                <a:lnTo>
                  <a:pt x="13334" y="16254"/>
                </a:lnTo>
                <a:lnTo>
                  <a:pt x="13553" y="16132"/>
                </a:lnTo>
                <a:lnTo>
                  <a:pt x="13699" y="16035"/>
                </a:lnTo>
                <a:lnTo>
                  <a:pt x="13845" y="15938"/>
                </a:lnTo>
                <a:lnTo>
                  <a:pt x="13918" y="15986"/>
                </a:lnTo>
                <a:lnTo>
                  <a:pt x="13772" y="16132"/>
                </a:lnTo>
                <a:lnTo>
                  <a:pt x="13651" y="16254"/>
                </a:lnTo>
                <a:lnTo>
                  <a:pt x="13553" y="16351"/>
                </a:lnTo>
                <a:lnTo>
                  <a:pt x="13456" y="16497"/>
                </a:lnTo>
                <a:lnTo>
                  <a:pt x="13407" y="16570"/>
                </a:lnTo>
                <a:lnTo>
                  <a:pt x="13383" y="16643"/>
                </a:lnTo>
                <a:lnTo>
                  <a:pt x="13383" y="16692"/>
                </a:lnTo>
                <a:lnTo>
                  <a:pt x="13432" y="16741"/>
                </a:lnTo>
                <a:lnTo>
                  <a:pt x="13553" y="16741"/>
                </a:lnTo>
                <a:lnTo>
                  <a:pt x="13675" y="16668"/>
                </a:lnTo>
                <a:lnTo>
                  <a:pt x="13870" y="16497"/>
                </a:lnTo>
                <a:lnTo>
                  <a:pt x="14137" y="16278"/>
                </a:lnTo>
                <a:lnTo>
                  <a:pt x="14186" y="16230"/>
                </a:lnTo>
                <a:lnTo>
                  <a:pt x="14283" y="16351"/>
                </a:lnTo>
                <a:lnTo>
                  <a:pt x="13967" y="16643"/>
                </a:lnTo>
                <a:lnTo>
                  <a:pt x="13821" y="16862"/>
                </a:lnTo>
                <a:lnTo>
                  <a:pt x="13675" y="17057"/>
                </a:lnTo>
                <a:lnTo>
                  <a:pt x="13675" y="17106"/>
                </a:lnTo>
                <a:lnTo>
                  <a:pt x="13724" y="17106"/>
                </a:lnTo>
                <a:lnTo>
                  <a:pt x="13967" y="16984"/>
                </a:lnTo>
                <a:lnTo>
                  <a:pt x="14210" y="16887"/>
                </a:lnTo>
                <a:lnTo>
                  <a:pt x="14381" y="16789"/>
                </a:lnTo>
                <a:lnTo>
                  <a:pt x="14527" y="16668"/>
                </a:lnTo>
                <a:lnTo>
                  <a:pt x="14600" y="16765"/>
                </a:lnTo>
                <a:lnTo>
                  <a:pt x="14575" y="16789"/>
                </a:lnTo>
                <a:lnTo>
                  <a:pt x="14259" y="17033"/>
                </a:lnTo>
                <a:lnTo>
                  <a:pt x="14113" y="17154"/>
                </a:lnTo>
                <a:lnTo>
                  <a:pt x="13991" y="17300"/>
                </a:lnTo>
                <a:lnTo>
                  <a:pt x="13991" y="17349"/>
                </a:lnTo>
                <a:lnTo>
                  <a:pt x="14016" y="17349"/>
                </a:lnTo>
                <a:lnTo>
                  <a:pt x="14210" y="17300"/>
                </a:lnTo>
                <a:lnTo>
                  <a:pt x="14356" y="17252"/>
                </a:lnTo>
                <a:lnTo>
                  <a:pt x="14551" y="17154"/>
                </a:lnTo>
                <a:lnTo>
                  <a:pt x="14721" y="17057"/>
                </a:lnTo>
                <a:lnTo>
                  <a:pt x="14746" y="17203"/>
                </a:lnTo>
                <a:lnTo>
                  <a:pt x="14624" y="17252"/>
                </a:lnTo>
                <a:lnTo>
                  <a:pt x="14478" y="17300"/>
                </a:lnTo>
                <a:lnTo>
                  <a:pt x="14332" y="17373"/>
                </a:lnTo>
                <a:lnTo>
                  <a:pt x="14259" y="17422"/>
                </a:lnTo>
                <a:lnTo>
                  <a:pt x="14186" y="17471"/>
                </a:lnTo>
                <a:lnTo>
                  <a:pt x="14137" y="17544"/>
                </a:lnTo>
                <a:lnTo>
                  <a:pt x="14162" y="17641"/>
                </a:lnTo>
                <a:lnTo>
                  <a:pt x="14210" y="17690"/>
                </a:lnTo>
                <a:lnTo>
                  <a:pt x="14283" y="17714"/>
                </a:lnTo>
                <a:lnTo>
                  <a:pt x="14429" y="17714"/>
                </a:lnTo>
                <a:lnTo>
                  <a:pt x="14575" y="17665"/>
                </a:lnTo>
                <a:lnTo>
                  <a:pt x="14697" y="17617"/>
                </a:lnTo>
                <a:lnTo>
                  <a:pt x="14697" y="17641"/>
                </a:lnTo>
                <a:lnTo>
                  <a:pt x="14600" y="17738"/>
                </a:lnTo>
                <a:lnTo>
                  <a:pt x="14502" y="17811"/>
                </a:lnTo>
                <a:lnTo>
                  <a:pt x="14405" y="17860"/>
                </a:lnTo>
                <a:lnTo>
                  <a:pt x="14283" y="17884"/>
                </a:lnTo>
                <a:lnTo>
                  <a:pt x="14162" y="17909"/>
                </a:lnTo>
                <a:lnTo>
                  <a:pt x="14040" y="17884"/>
                </a:lnTo>
                <a:lnTo>
                  <a:pt x="13772" y="17836"/>
                </a:lnTo>
                <a:lnTo>
                  <a:pt x="13529" y="17738"/>
                </a:lnTo>
                <a:lnTo>
                  <a:pt x="13261" y="17592"/>
                </a:lnTo>
                <a:lnTo>
                  <a:pt x="13067" y="17471"/>
                </a:lnTo>
                <a:lnTo>
                  <a:pt x="12896" y="17349"/>
                </a:lnTo>
                <a:lnTo>
                  <a:pt x="12726" y="17179"/>
                </a:lnTo>
                <a:lnTo>
                  <a:pt x="12556" y="16984"/>
                </a:lnTo>
                <a:lnTo>
                  <a:pt x="12337" y="16765"/>
                </a:lnTo>
                <a:lnTo>
                  <a:pt x="12239" y="16692"/>
                </a:lnTo>
                <a:lnTo>
                  <a:pt x="12118" y="16668"/>
                </a:lnTo>
                <a:lnTo>
                  <a:pt x="12458" y="16424"/>
                </a:lnTo>
                <a:lnTo>
                  <a:pt x="12799" y="16181"/>
                </a:lnTo>
                <a:lnTo>
                  <a:pt x="13115" y="15913"/>
                </a:lnTo>
                <a:lnTo>
                  <a:pt x="13407" y="15621"/>
                </a:lnTo>
                <a:close/>
                <a:moveTo>
                  <a:pt x="2287" y="15548"/>
                </a:moveTo>
                <a:lnTo>
                  <a:pt x="2579" y="15840"/>
                </a:lnTo>
                <a:lnTo>
                  <a:pt x="2871" y="16084"/>
                </a:lnTo>
                <a:lnTo>
                  <a:pt x="3188" y="16351"/>
                </a:lnTo>
                <a:lnTo>
                  <a:pt x="3504" y="16570"/>
                </a:lnTo>
                <a:lnTo>
                  <a:pt x="3382" y="16765"/>
                </a:lnTo>
                <a:lnTo>
                  <a:pt x="3358" y="16741"/>
                </a:lnTo>
                <a:lnTo>
                  <a:pt x="3309" y="16668"/>
                </a:lnTo>
                <a:lnTo>
                  <a:pt x="3261" y="16619"/>
                </a:lnTo>
                <a:lnTo>
                  <a:pt x="3115" y="16522"/>
                </a:lnTo>
                <a:lnTo>
                  <a:pt x="2944" y="16449"/>
                </a:lnTo>
                <a:lnTo>
                  <a:pt x="2823" y="16351"/>
                </a:lnTo>
                <a:lnTo>
                  <a:pt x="2774" y="16351"/>
                </a:lnTo>
                <a:lnTo>
                  <a:pt x="2774" y="16376"/>
                </a:lnTo>
                <a:lnTo>
                  <a:pt x="2823" y="16522"/>
                </a:lnTo>
                <a:lnTo>
                  <a:pt x="2944" y="16668"/>
                </a:lnTo>
                <a:lnTo>
                  <a:pt x="2969" y="16692"/>
                </a:lnTo>
                <a:lnTo>
                  <a:pt x="2725" y="16546"/>
                </a:lnTo>
                <a:lnTo>
                  <a:pt x="2604" y="16497"/>
                </a:lnTo>
                <a:lnTo>
                  <a:pt x="2458" y="16473"/>
                </a:lnTo>
                <a:lnTo>
                  <a:pt x="2433" y="16473"/>
                </a:lnTo>
                <a:lnTo>
                  <a:pt x="2433" y="16522"/>
                </a:lnTo>
                <a:lnTo>
                  <a:pt x="2482" y="16619"/>
                </a:lnTo>
                <a:lnTo>
                  <a:pt x="2555" y="16692"/>
                </a:lnTo>
                <a:lnTo>
                  <a:pt x="2725" y="16862"/>
                </a:lnTo>
                <a:lnTo>
                  <a:pt x="2896" y="17008"/>
                </a:lnTo>
                <a:lnTo>
                  <a:pt x="3090" y="17130"/>
                </a:lnTo>
                <a:lnTo>
                  <a:pt x="2920" y="17300"/>
                </a:lnTo>
                <a:lnTo>
                  <a:pt x="2871" y="17276"/>
                </a:lnTo>
                <a:lnTo>
                  <a:pt x="2774" y="17203"/>
                </a:lnTo>
                <a:lnTo>
                  <a:pt x="2701" y="17106"/>
                </a:lnTo>
                <a:lnTo>
                  <a:pt x="2604" y="17008"/>
                </a:lnTo>
                <a:lnTo>
                  <a:pt x="2506" y="16935"/>
                </a:lnTo>
                <a:lnTo>
                  <a:pt x="2385" y="16887"/>
                </a:lnTo>
                <a:lnTo>
                  <a:pt x="2336" y="16862"/>
                </a:lnTo>
                <a:lnTo>
                  <a:pt x="2263" y="16887"/>
                </a:lnTo>
                <a:lnTo>
                  <a:pt x="2239" y="16911"/>
                </a:lnTo>
                <a:lnTo>
                  <a:pt x="2239" y="16960"/>
                </a:lnTo>
                <a:lnTo>
                  <a:pt x="2287" y="17057"/>
                </a:lnTo>
                <a:lnTo>
                  <a:pt x="2336" y="17179"/>
                </a:lnTo>
                <a:lnTo>
                  <a:pt x="2433" y="17300"/>
                </a:lnTo>
                <a:lnTo>
                  <a:pt x="2506" y="17422"/>
                </a:lnTo>
                <a:lnTo>
                  <a:pt x="2652" y="17544"/>
                </a:lnTo>
                <a:lnTo>
                  <a:pt x="2531" y="17617"/>
                </a:lnTo>
                <a:lnTo>
                  <a:pt x="2336" y="17519"/>
                </a:lnTo>
                <a:lnTo>
                  <a:pt x="2166" y="17398"/>
                </a:lnTo>
                <a:lnTo>
                  <a:pt x="2068" y="17325"/>
                </a:lnTo>
                <a:lnTo>
                  <a:pt x="1995" y="17300"/>
                </a:lnTo>
                <a:lnTo>
                  <a:pt x="1898" y="17252"/>
                </a:lnTo>
                <a:lnTo>
                  <a:pt x="1777" y="17227"/>
                </a:lnTo>
                <a:lnTo>
                  <a:pt x="1752" y="17252"/>
                </a:lnTo>
                <a:lnTo>
                  <a:pt x="1728" y="17276"/>
                </a:lnTo>
                <a:lnTo>
                  <a:pt x="1777" y="17398"/>
                </a:lnTo>
                <a:lnTo>
                  <a:pt x="1825" y="17519"/>
                </a:lnTo>
                <a:lnTo>
                  <a:pt x="1898" y="17641"/>
                </a:lnTo>
                <a:lnTo>
                  <a:pt x="1995" y="17738"/>
                </a:lnTo>
                <a:lnTo>
                  <a:pt x="2117" y="17860"/>
                </a:lnTo>
                <a:lnTo>
                  <a:pt x="1874" y="17763"/>
                </a:lnTo>
                <a:lnTo>
                  <a:pt x="1679" y="17665"/>
                </a:lnTo>
                <a:lnTo>
                  <a:pt x="1582" y="17617"/>
                </a:lnTo>
                <a:lnTo>
                  <a:pt x="1485" y="17592"/>
                </a:lnTo>
                <a:lnTo>
                  <a:pt x="1436" y="17592"/>
                </a:lnTo>
                <a:lnTo>
                  <a:pt x="1363" y="17641"/>
                </a:lnTo>
                <a:lnTo>
                  <a:pt x="1339" y="17690"/>
                </a:lnTo>
                <a:lnTo>
                  <a:pt x="1339" y="17738"/>
                </a:lnTo>
                <a:lnTo>
                  <a:pt x="1412" y="17860"/>
                </a:lnTo>
                <a:lnTo>
                  <a:pt x="1509" y="17957"/>
                </a:lnTo>
                <a:lnTo>
                  <a:pt x="1363" y="17909"/>
                </a:lnTo>
                <a:lnTo>
                  <a:pt x="1266" y="17836"/>
                </a:lnTo>
                <a:lnTo>
                  <a:pt x="1168" y="17738"/>
                </a:lnTo>
                <a:lnTo>
                  <a:pt x="1095" y="17592"/>
                </a:lnTo>
                <a:lnTo>
                  <a:pt x="1071" y="17422"/>
                </a:lnTo>
                <a:lnTo>
                  <a:pt x="1095" y="17227"/>
                </a:lnTo>
                <a:lnTo>
                  <a:pt x="1144" y="17057"/>
                </a:lnTo>
                <a:lnTo>
                  <a:pt x="1217" y="16887"/>
                </a:lnTo>
                <a:lnTo>
                  <a:pt x="1436" y="16522"/>
                </a:lnTo>
                <a:lnTo>
                  <a:pt x="1631" y="16254"/>
                </a:lnTo>
                <a:lnTo>
                  <a:pt x="1777" y="16059"/>
                </a:lnTo>
                <a:lnTo>
                  <a:pt x="1947" y="15889"/>
                </a:lnTo>
                <a:lnTo>
                  <a:pt x="2117" y="15719"/>
                </a:lnTo>
                <a:lnTo>
                  <a:pt x="2287" y="15548"/>
                </a:lnTo>
                <a:close/>
                <a:moveTo>
                  <a:pt x="7689" y="2336"/>
                </a:moveTo>
                <a:lnTo>
                  <a:pt x="7203" y="2360"/>
                </a:lnTo>
                <a:lnTo>
                  <a:pt x="6716" y="2409"/>
                </a:lnTo>
                <a:lnTo>
                  <a:pt x="6205" y="2482"/>
                </a:lnTo>
                <a:lnTo>
                  <a:pt x="5718" y="2604"/>
                </a:lnTo>
                <a:lnTo>
                  <a:pt x="5256" y="2725"/>
                </a:lnTo>
                <a:lnTo>
                  <a:pt x="4794" y="2896"/>
                </a:lnTo>
                <a:lnTo>
                  <a:pt x="4404" y="3066"/>
                </a:lnTo>
                <a:lnTo>
                  <a:pt x="4015" y="3261"/>
                </a:lnTo>
                <a:lnTo>
                  <a:pt x="3626" y="3480"/>
                </a:lnTo>
                <a:lnTo>
                  <a:pt x="3261" y="3723"/>
                </a:lnTo>
                <a:lnTo>
                  <a:pt x="2896" y="3966"/>
                </a:lnTo>
                <a:lnTo>
                  <a:pt x="2555" y="4258"/>
                </a:lnTo>
                <a:lnTo>
                  <a:pt x="2214" y="4526"/>
                </a:lnTo>
                <a:lnTo>
                  <a:pt x="1923" y="4842"/>
                </a:lnTo>
                <a:lnTo>
                  <a:pt x="1655" y="5134"/>
                </a:lnTo>
                <a:lnTo>
                  <a:pt x="1412" y="5451"/>
                </a:lnTo>
                <a:lnTo>
                  <a:pt x="1217" y="5791"/>
                </a:lnTo>
                <a:lnTo>
                  <a:pt x="1071" y="6156"/>
                </a:lnTo>
                <a:lnTo>
                  <a:pt x="657" y="7105"/>
                </a:lnTo>
                <a:lnTo>
                  <a:pt x="463" y="7592"/>
                </a:lnTo>
                <a:lnTo>
                  <a:pt x="292" y="8078"/>
                </a:lnTo>
                <a:lnTo>
                  <a:pt x="171" y="8565"/>
                </a:lnTo>
                <a:lnTo>
                  <a:pt x="73" y="9052"/>
                </a:lnTo>
                <a:lnTo>
                  <a:pt x="25" y="9563"/>
                </a:lnTo>
                <a:lnTo>
                  <a:pt x="0" y="10074"/>
                </a:lnTo>
                <a:lnTo>
                  <a:pt x="25" y="10585"/>
                </a:lnTo>
                <a:lnTo>
                  <a:pt x="49" y="11096"/>
                </a:lnTo>
                <a:lnTo>
                  <a:pt x="122" y="11607"/>
                </a:lnTo>
                <a:lnTo>
                  <a:pt x="195" y="12093"/>
                </a:lnTo>
                <a:lnTo>
                  <a:pt x="268" y="12531"/>
                </a:lnTo>
                <a:lnTo>
                  <a:pt x="414" y="12945"/>
                </a:lnTo>
                <a:lnTo>
                  <a:pt x="584" y="13359"/>
                </a:lnTo>
                <a:lnTo>
                  <a:pt x="779" y="13723"/>
                </a:lnTo>
                <a:lnTo>
                  <a:pt x="1022" y="14088"/>
                </a:lnTo>
                <a:lnTo>
                  <a:pt x="1290" y="14453"/>
                </a:lnTo>
                <a:lnTo>
                  <a:pt x="1558" y="14794"/>
                </a:lnTo>
                <a:lnTo>
                  <a:pt x="1850" y="15135"/>
                </a:lnTo>
                <a:lnTo>
                  <a:pt x="1995" y="15281"/>
                </a:lnTo>
                <a:lnTo>
                  <a:pt x="1850" y="15378"/>
                </a:lnTo>
                <a:lnTo>
                  <a:pt x="1704" y="15500"/>
                </a:lnTo>
                <a:lnTo>
                  <a:pt x="1582" y="15621"/>
                </a:lnTo>
                <a:lnTo>
                  <a:pt x="1460" y="15767"/>
                </a:lnTo>
                <a:lnTo>
                  <a:pt x="1217" y="16084"/>
                </a:lnTo>
                <a:lnTo>
                  <a:pt x="1047" y="16351"/>
                </a:lnTo>
                <a:lnTo>
                  <a:pt x="925" y="16546"/>
                </a:lnTo>
                <a:lnTo>
                  <a:pt x="828" y="16741"/>
                </a:lnTo>
                <a:lnTo>
                  <a:pt x="730" y="16960"/>
                </a:lnTo>
                <a:lnTo>
                  <a:pt x="682" y="17179"/>
                </a:lnTo>
                <a:lnTo>
                  <a:pt x="633" y="17398"/>
                </a:lnTo>
                <a:lnTo>
                  <a:pt x="657" y="17617"/>
                </a:lnTo>
                <a:lnTo>
                  <a:pt x="706" y="17836"/>
                </a:lnTo>
                <a:lnTo>
                  <a:pt x="828" y="18055"/>
                </a:lnTo>
                <a:lnTo>
                  <a:pt x="901" y="18152"/>
                </a:lnTo>
                <a:lnTo>
                  <a:pt x="974" y="18225"/>
                </a:lnTo>
                <a:lnTo>
                  <a:pt x="1144" y="18322"/>
                </a:lnTo>
                <a:lnTo>
                  <a:pt x="1339" y="18395"/>
                </a:lnTo>
                <a:lnTo>
                  <a:pt x="1558" y="18420"/>
                </a:lnTo>
                <a:lnTo>
                  <a:pt x="1777" y="18420"/>
                </a:lnTo>
                <a:lnTo>
                  <a:pt x="1995" y="18371"/>
                </a:lnTo>
                <a:lnTo>
                  <a:pt x="2190" y="18322"/>
                </a:lnTo>
                <a:lnTo>
                  <a:pt x="2385" y="18249"/>
                </a:lnTo>
                <a:lnTo>
                  <a:pt x="2604" y="18128"/>
                </a:lnTo>
                <a:lnTo>
                  <a:pt x="2823" y="18006"/>
                </a:lnTo>
                <a:lnTo>
                  <a:pt x="3042" y="17836"/>
                </a:lnTo>
                <a:lnTo>
                  <a:pt x="3236" y="17665"/>
                </a:lnTo>
                <a:lnTo>
                  <a:pt x="3431" y="17471"/>
                </a:lnTo>
                <a:lnTo>
                  <a:pt x="3601" y="17276"/>
                </a:lnTo>
                <a:lnTo>
                  <a:pt x="3893" y="16838"/>
                </a:lnTo>
                <a:lnTo>
                  <a:pt x="4258" y="17081"/>
                </a:lnTo>
                <a:lnTo>
                  <a:pt x="4648" y="17276"/>
                </a:lnTo>
                <a:lnTo>
                  <a:pt x="4867" y="17398"/>
                </a:lnTo>
                <a:lnTo>
                  <a:pt x="5110" y="17495"/>
                </a:lnTo>
                <a:lnTo>
                  <a:pt x="5353" y="17568"/>
                </a:lnTo>
                <a:lnTo>
                  <a:pt x="5597" y="17641"/>
                </a:lnTo>
                <a:lnTo>
                  <a:pt x="6083" y="17738"/>
                </a:lnTo>
                <a:lnTo>
                  <a:pt x="6594" y="17811"/>
                </a:lnTo>
                <a:lnTo>
                  <a:pt x="7057" y="17884"/>
                </a:lnTo>
                <a:lnTo>
                  <a:pt x="7519" y="17909"/>
                </a:lnTo>
                <a:lnTo>
                  <a:pt x="8006" y="17909"/>
                </a:lnTo>
                <a:lnTo>
                  <a:pt x="8492" y="17860"/>
                </a:lnTo>
                <a:lnTo>
                  <a:pt x="8541" y="17884"/>
                </a:lnTo>
                <a:lnTo>
                  <a:pt x="8590" y="17860"/>
                </a:lnTo>
                <a:lnTo>
                  <a:pt x="8736" y="17811"/>
                </a:lnTo>
                <a:lnTo>
                  <a:pt x="8906" y="17787"/>
                </a:lnTo>
                <a:lnTo>
                  <a:pt x="9222" y="17738"/>
                </a:lnTo>
                <a:lnTo>
                  <a:pt x="9514" y="17690"/>
                </a:lnTo>
                <a:lnTo>
                  <a:pt x="9782" y="17592"/>
                </a:lnTo>
                <a:lnTo>
                  <a:pt x="10317" y="17398"/>
                </a:lnTo>
                <a:lnTo>
                  <a:pt x="11120" y="17130"/>
                </a:lnTo>
                <a:lnTo>
                  <a:pt x="11509" y="16984"/>
                </a:lnTo>
                <a:lnTo>
                  <a:pt x="11899" y="16789"/>
                </a:lnTo>
                <a:lnTo>
                  <a:pt x="11899" y="16814"/>
                </a:lnTo>
                <a:lnTo>
                  <a:pt x="11996" y="17033"/>
                </a:lnTo>
                <a:lnTo>
                  <a:pt x="12118" y="17227"/>
                </a:lnTo>
                <a:lnTo>
                  <a:pt x="12288" y="17446"/>
                </a:lnTo>
                <a:lnTo>
                  <a:pt x="12483" y="17641"/>
                </a:lnTo>
                <a:lnTo>
                  <a:pt x="12702" y="17811"/>
                </a:lnTo>
                <a:lnTo>
                  <a:pt x="12921" y="17957"/>
                </a:lnTo>
                <a:lnTo>
                  <a:pt x="13115" y="18079"/>
                </a:lnTo>
                <a:lnTo>
                  <a:pt x="13334" y="18176"/>
                </a:lnTo>
                <a:lnTo>
                  <a:pt x="13529" y="18249"/>
                </a:lnTo>
                <a:lnTo>
                  <a:pt x="13748" y="18298"/>
                </a:lnTo>
                <a:lnTo>
                  <a:pt x="13991" y="18347"/>
                </a:lnTo>
                <a:lnTo>
                  <a:pt x="14259" y="18347"/>
                </a:lnTo>
                <a:lnTo>
                  <a:pt x="14478" y="18322"/>
                </a:lnTo>
                <a:lnTo>
                  <a:pt x="14721" y="18249"/>
                </a:lnTo>
                <a:lnTo>
                  <a:pt x="14819" y="18176"/>
                </a:lnTo>
                <a:lnTo>
                  <a:pt x="14892" y="18103"/>
                </a:lnTo>
                <a:lnTo>
                  <a:pt x="14989" y="18030"/>
                </a:lnTo>
                <a:lnTo>
                  <a:pt x="15038" y="17933"/>
                </a:lnTo>
                <a:lnTo>
                  <a:pt x="15135" y="17763"/>
                </a:lnTo>
                <a:lnTo>
                  <a:pt x="15159" y="17568"/>
                </a:lnTo>
                <a:lnTo>
                  <a:pt x="15184" y="17373"/>
                </a:lnTo>
                <a:lnTo>
                  <a:pt x="15159" y="17203"/>
                </a:lnTo>
                <a:lnTo>
                  <a:pt x="15111" y="17008"/>
                </a:lnTo>
                <a:lnTo>
                  <a:pt x="15062" y="16838"/>
                </a:lnTo>
                <a:lnTo>
                  <a:pt x="14965" y="16643"/>
                </a:lnTo>
                <a:lnTo>
                  <a:pt x="14867" y="16473"/>
                </a:lnTo>
                <a:lnTo>
                  <a:pt x="14600" y="16132"/>
                </a:lnTo>
                <a:lnTo>
                  <a:pt x="14308" y="15792"/>
                </a:lnTo>
                <a:lnTo>
                  <a:pt x="13991" y="15524"/>
                </a:lnTo>
                <a:lnTo>
                  <a:pt x="13675" y="15281"/>
                </a:lnTo>
                <a:lnTo>
                  <a:pt x="13967" y="14916"/>
                </a:lnTo>
                <a:lnTo>
                  <a:pt x="14235" y="14551"/>
                </a:lnTo>
                <a:lnTo>
                  <a:pt x="14478" y="14137"/>
                </a:lnTo>
                <a:lnTo>
                  <a:pt x="14673" y="13748"/>
                </a:lnTo>
                <a:lnTo>
                  <a:pt x="14916" y="13237"/>
                </a:lnTo>
                <a:lnTo>
                  <a:pt x="15111" y="12677"/>
                </a:lnTo>
                <a:lnTo>
                  <a:pt x="15257" y="12118"/>
                </a:lnTo>
                <a:lnTo>
                  <a:pt x="15378" y="11534"/>
                </a:lnTo>
                <a:lnTo>
                  <a:pt x="15476" y="10950"/>
                </a:lnTo>
                <a:lnTo>
                  <a:pt x="15524" y="10366"/>
                </a:lnTo>
                <a:lnTo>
                  <a:pt x="15549" y="9782"/>
                </a:lnTo>
                <a:lnTo>
                  <a:pt x="15549" y="9222"/>
                </a:lnTo>
                <a:lnTo>
                  <a:pt x="15524" y="8979"/>
                </a:lnTo>
                <a:lnTo>
                  <a:pt x="15476" y="8735"/>
                </a:lnTo>
                <a:lnTo>
                  <a:pt x="15354" y="8249"/>
                </a:lnTo>
                <a:lnTo>
                  <a:pt x="15208" y="7786"/>
                </a:lnTo>
                <a:lnTo>
                  <a:pt x="15038" y="7348"/>
                </a:lnTo>
                <a:lnTo>
                  <a:pt x="14867" y="6910"/>
                </a:lnTo>
                <a:lnTo>
                  <a:pt x="14794" y="6691"/>
                </a:lnTo>
                <a:lnTo>
                  <a:pt x="14697" y="6472"/>
                </a:lnTo>
                <a:lnTo>
                  <a:pt x="14575" y="6278"/>
                </a:lnTo>
                <a:lnTo>
                  <a:pt x="14429" y="6107"/>
                </a:lnTo>
                <a:lnTo>
                  <a:pt x="14381" y="6107"/>
                </a:lnTo>
                <a:lnTo>
                  <a:pt x="13991" y="6034"/>
                </a:lnTo>
                <a:lnTo>
                  <a:pt x="13578" y="5961"/>
                </a:lnTo>
                <a:lnTo>
                  <a:pt x="13042" y="6521"/>
                </a:lnTo>
                <a:lnTo>
                  <a:pt x="12458" y="7105"/>
                </a:lnTo>
                <a:lnTo>
                  <a:pt x="12580" y="7202"/>
                </a:lnTo>
                <a:lnTo>
                  <a:pt x="12702" y="7324"/>
                </a:lnTo>
                <a:lnTo>
                  <a:pt x="12799" y="7470"/>
                </a:lnTo>
                <a:lnTo>
                  <a:pt x="12872" y="7616"/>
                </a:lnTo>
                <a:lnTo>
                  <a:pt x="13018" y="7957"/>
                </a:lnTo>
                <a:lnTo>
                  <a:pt x="13140" y="8249"/>
                </a:lnTo>
                <a:lnTo>
                  <a:pt x="13213" y="8468"/>
                </a:lnTo>
                <a:lnTo>
                  <a:pt x="13286" y="8687"/>
                </a:lnTo>
                <a:lnTo>
                  <a:pt x="13383" y="9173"/>
                </a:lnTo>
                <a:lnTo>
                  <a:pt x="13407" y="9684"/>
                </a:lnTo>
                <a:lnTo>
                  <a:pt x="13407" y="10147"/>
                </a:lnTo>
                <a:lnTo>
                  <a:pt x="13383" y="10585"/>
                </a:lnTo>
                <a:lnTo>
                  <a:pt x="13310" y="11023"/>
                </a:lnTo>
                <a:lnTo>
                  <a:pt x="13188" y="11436"/>
                </a:lnTo>
                <a:lnTo>
                  <a:pt x="13042" y="11850"/>
                </a:lnTo>
                <a:lnTo>
                  <a:pt x="12872" y="12264"/>
                </a:lnTo>
                <a:lnTo>
                  <a:pt x="12677" y="12653"/>
                </a:lnTo>
                <a:lnTo>
                  <a:pt x="12458" y="13018"/>
                </a:lnTo>
                <a:lnTo>
                  <a:pt x="12239" y="13383"/>
                </a:lnTo>
                <a:lnTo>
                  <a:pt x="11923" y="13748"/>
                </a:lnTo>
                <a:lnTo>
                  <a:pt x="11582" y="14088"/>
                </a:lnTo>
                <a:lnTo>
                  <a:pt x="11217" y="14380"/>
                </a:lnTo>
                <a:lnTo>
                  <a:pt x="10828" y="14648"/>
                </a:lnTo>
                <a:lnTo>
                  <a:pt x="10414" y="14867"/>
                </a:lnTo>
                <a:lnTo>
                  <a:pt x="9976" y="15062"/>
                </a:lnTo>
                <a:lnTo>
                  <a:pt x="9539" y="15256"/>
                </a:lnTo>
                <a:lnTo>
                  <a:pt x="9101" y="15427"/>
                </a:lnTo>
                <a:lnTo>
                  <a:pt x="8809" y="15524"/>
                </a:lnTo>
                <a:lnTo>
                  <a:pt x="8517" y="15597"/>
                </a:lnTo>
                <a:lnTo>
                  <a:pt x="8225" y="15646"/>
                </a:lnTo>
                <a:lnTo>
                  <a:pt x="7957" y="15670"/>
                </a:lnTo>
                <a:lnTo>
                  <a:pt x="7397" y="15670"/>
                </a:lnTo>
                <a:lnTo>
                  <a:pt x="7130" y="15646"/>
                </a:lnTo>
                <a:lnTo>
                  <a:pt x="6862" y="15597"/>
                </a:lnTo>
                <a:lnTo>
                  <a:pt x="6594" y="15548"/>
                </a:lnTo>
                <a:lnTo>
                  <a:pt x="6327" y="15475"/>
                </a:lnTo>
                <a:lnTo>
                  <a:pt x="5816" y="15281"/>
                </a:lnTo>
                <a:lnTo>
                  <a:pt x="5280" y="15062"/>
                </a:lnTo>
                <a:lnTo>
                  <a:pt x="4769" y="14770"/>
                </a:lnTo>
                <a:lnTo>
                  <a:pt x="4015" y="14307"/>
                </a:lnTo>
                <a:lnTo>
                  <a:pt x="3918" y="14259"/>
                </a:lnTo>
                <a:lnTo>
                  <a:pt x="3820" y="14161"/>
                </a:lnTo>
                <a:lnTo>
                  <a:pt x="3674" y="13991"/>
                </a:lnTo>
                <a:lnTo>
                  <a:pt x="3382" y="13602"/>
                </a:lnTo>
                <a:lnTo>
                  <a:pt x="3066" y="13164"/>
                </a:lnTo>
                <a:lnTo>
                  <a:pt x="2774" y="12726"/>
                </a:lnTo>
                <a:lnTo>
                  <a:pt x="2652" y="12483"/>
                </a:lnTo>
                <a:lnTo>
                  <a:pt x="2555" y="12239"/>
                </a:lnTo>
                <a:lnTo>
                  <a:pt x="2458" y="11972"/>
                </a:lnTo>
                <a:lnTo>
                  <a:pt x="2360" y="11728"/>
                </a:lnTo>
                <a:lnTo>
                  <a:pt x="2263" y="11242"/>
                </a:lnTo>
                <a:lnTo>
                  <a:pt x="2214" y="10731"/>
                </a:lnTo>
                <a:lnTo>
                  <a:pt x="2214" y="10220"/>
                </a:lnTo>
                <a:lnTo>
                  <a:pt x="2239" y="9684"/>
                </a:lnTo>
                <a:lnTo>
                  <a:pt x="2336" y="9149"/>
                </a:lnTo>
                <a:lnTo>
                  <a:pt x="2433" y="8662"/>
                </a:lnTo>
                <a:lnTo>
                  <a:pt x="2604" y="8151"/>
                </a:lnTo>
                <a:lnTo>
                  <a:pt x="2774" y="7713"/>
                </a:lnTo>
                <a:lnTo>
                  <a:pt x="2969" y="7324"/>
                </a:lnTo>
                <a:lnTo>
                  <a:pt x="3188" y="6959"/>
                </a:lnTo>
                <a:lnTo>
                  <a:pt x="3431" y="6618"/>
                </a:lnTo>
                <a:lnTo>
                  <a:pt x="3699" y="6302"/>
                </a:lnTo>
                <a:lnTo>
                  <a:pt x="4015" y="6010"/>
                </a:lnTo>
                <a:lnTo>
                  <a:pt x="4331" y="5742"/>
                </a:lnTo>
                <a:lnTo>
                  <a:pt x="4648" y="5499"/>
                </a:lnTo>
                <a:lnTo>
                  <a:pt x="5013" y="5280"/>
                </a:lnTo>
                <a:lnTo>
                  <a:pt x="5378" y="5086"/>
                </a:lnTo>
                <a:lnTo>
                  <a:pt x="5767" y="4915"/>
                </a:lnTo>
                <a:lnTo>
                  <a:pt x="6156" y="4794"/>
                </a:lnTo>
                <a:lnTo>
                  <a:pt x="6570" y="4672"/>
                </a:lnTo>
                <a:lnTo>
                  <a:pt x="6984" y="4599"/>
                </a:lnTo>
                <a:lnTo>
                  <a:pt x="7397" y="4550"/>
                </a:lnTo>
                <a:lnTo>
                  <a:pt x="7811" y="4526"/>
                </a:lnTo>
                <a:lnTo>
                  <a:pt x="8225" y="4526"/>
                </a:lnTo>
                <a:lnTo>
                  <a:pt x="8614" y="4575"/>
                </a:lnTo>
                <a:lnTo>
                  <a:pt x="8979" y="4623"/>
                </a:lnTo>
                <a:lnTo>
                  <a:pt x="9344" y="4696"/>
                </a:lnTo>
                <a:lnTo>
                  <a:pt x="9685" y="4794"/>
                </a:lnTo>
                <a:lnTo>
                  <a:pt x="10049" y="4940"/>
                </a:lnTo>
                <a:lnTo>
                  <a:pt x="10390" y="5086"/>
                </a:lnTo>
                <a:lnTo>
                  <a:pt x="10706" y="5280"/>
                </a:lnTo>
                <a:lnTo>
                  <a:pt x="10998" y="5499"/>
                </a:lnTo>
                <a:lnTo>
                  <a:pt x="11363" y="5134"/>
                </a:lnTo>
                <a:lnTo>
                  <a:pt x="11704" y="4745"/>
                </a:lnTo>
                <a:lnTo>
                  <a:pt x="11874" y="4575"/>
                </a:lnTo>
                <a:lnTo>
                  <a:pt x="11801" y="4258"/>
                </a:lnTo>
                <a:lnTo>
                  <a:pt x="11777" y="3942"/>
                </a:lnTo>
                <a:lnTo>
                  <a:pt x="11728" y="3650"/>
                </a:lnTo>
                <a:lnTo>
                  <a:pt x="11680" y="3382"/>
                </a:lnTo>
                <a:lnTo>
                  <a:pt x="11169" y="3042"/>
                </a:lnTo>
                <a:lnTo>
                  <a:pt x="10925" y="2871"/>
                </a:lnTo>
                <a:lnTo>
                  <a:pt x="10633" y="2750"/>
                </a:lnTo>
                <a:lnTo>
                  <a:pt x="10147" y="2579"/>
                </a:lnTo>
                <a:lnTo>
                  <a:pt x="9685" y="2458"/>
                </a:lnTo>
                <a:lnTo>
                  <a:pt x="9174" y="2385"/>
                </a:lnTo>
                <a:lnTo>
                  <a:pt x="8687" y="2336"/>
                </a:lnTo>
                <a:close/>
              </a:path>
            </a:pathLst>
          </a:custGeom>
          <a:solidFill>
            <a:srgbClr val="F55D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174;p39">
            <a:extLst>
              <a:ext uri="{FF2B5EF4-FFF2-40B4-BE49-F238E27FC236}">
                <a16:creationId xmlns:a16="http://schemas.microsoft.com/office/drawing/2014/main" id="{FCD1366D-9F11-418F-8D43-FABA0B262BF0}"/>
              </a:ext>
            </a:extLst>
          </p:cNvPr>
          <p:cNvSpPr/>
          <p:nvPr/>
        </p:nvSpPr>
        <p:spPr>
          <a:xfrm>
            <a:off x="1694787" y="1493982"/>
            <a:ext cx="303104" cy="315166"/>
          </a:xfrm>
          <a:custGeom>
            <a:avLst/>
            <a:gdLst/>
            <a:ahLst/>
            <a:cxnLst/>
            <a:rect l="l" t="t" r="r" b="b"/>
            <a:pathLst>
              <a:path w="17715" h="18420" extrusionOk="0">
                <a:moveTo>
                  <a:pt x="14673" y="803"/>
                </a:moveTo>
                <a:lnTo>
                  <a:pt x="14746" y="1022"/>
                </a:lnTo>
                <a:lnTo>
                  <a:pt x="14794" y="1217"/>
                </a:lnTo>
                <a:lnTo>
                  <a:pt x="14843" y="1655"/>
                </a:lnTo>
                <a:lnTo>
                  <a:pt x="14892" y="2141"/>
                </a:lnTo>
                <a:lnTo>
                  <a:pt x="14916" y="2385"/>
                </a:lnTo>
                <a:lnTo>
                  <a:pt x="14940" y="2482"/>
                </a:lnTo>
                <a:lnTo>
                  <a:pt x="15013" y="2604"/>
                </a:lnTo>
                <a:lnTo>
                  <a:pt x="14770" y="2847"/>
                </a:lnTo>
                <a:lnTo>
                  <a:pt x="14697" y="2920"/>
                </a:lnTo>
                <a:lnTo>
                  <a:pt x="14648" y="2628"/>
                </a:lnTo>
                <a:lnTo>
                  <a:pt x="14600" y="2360"/>
                </a:lnTo>
                <a:lnTo>
                  <a:pt x="14527" y="2044"/>
                </a:lnTo>
                <a:lnTo>
                  <a:pt x="14405" y="1776"/>
                </a:lnTo>
                <a:lnTo>
                  <a:pt x="14308" y="1484"/>
                </a:lnTo>
                <a:lnTo>
                  <a:pt x="14210" y="1192"/>
                </a:lnTo>
                <a:lnTo>
                  <a:pt x="14673" y="803"/>
                </a:lnTo>
                <a:close/>
                <a:moveTo>
                  <a:pt x="15695" y="2847"/>
                </a:moveTo>
                <a:lnTo>
                  <a:pt x="16400" y="2871"/>
                </a:lnTo>
                <a:lnTo>
                  <a:pt x="17106" y="2969"/>
                </a:lnTo>
                <a:lnTo>
                  <a:pt x="16984" y="3115"/>
                </a:lnTo>
                <a:lnTo>
                  <a:pt x="16960" y="3090"/>
                </a:lnTo>
                <a:lnTo>
                  <a:pt x="16887" y="3042"/>
                </a:lnTo>
                <a:lnTo>
                  <a:pt x="16790" y="2993"/>
                </a:lnTo>
                <a:lnTo>
                  <a:pt x="16595" y="2969"/>
                </a:lnTo>
                <a:lnTo>
                  <a:pt x="16400" y="2944"/>
                </a:lnTo>
                <a:lnTo>
                  <a:pt x="15914" y="2944"/>
                </a:lnTo>
                <a:lnTo>
                  <a:pt x="15622" y="2920"/>
                </a:lnTo>
                <a:lnTo>
                  <a:pt x="15695" y="2847"/>
                </a:lnTo>
                <a:close/>
                <a:moveTo>
                  <a:pt x="14040" y="1314"/>
                </a:moveTo>
                <a:lnTo>
                  <a:pt x="14040" y="1484"/>
                </a:lnTo>
                <a:lnTo>
                  <a:pt x="14064" y="1655"/>
                </a:lnTo>
                <a:lnTo>
                  <a:pt x="14137" y="2020"/>
                </a:lnTo>
                <a:lnTo>
                  <a:pt x="14283" y="2871"/>
                </a:lnTo>
                <a:lnTo>
                  <a:pt x="14308" y="3066"/>
                </a:lnTo>
                <a:lnTo>
                  <a:pt x="14332" y="3236"/>
                </a:lnTo>
                <a:lnTo>
                  <a:pt x="14162" y="3382"/>
                </a:lnTo>
                <a:lnTo>
                  <a:pt x="14137" y="3139"/>
                </a:lnTo>
                <a:lnTo>
                  <a:pt x="14040" y="2871"/>
                </a:lnTo>
                <a:lnTo>
                  <a:pt x="13870" y="2433"/>
                </a:lnTo>
                <a:lnTo>
                  <a:pt x="13748" y="2068"/>
                </a:lnTo>
                <a:lnTo>
                  <a:pt x="13675" y="1703"/>
                </a:lnTo>
                <a:lnTo>
                  <a:pt x="13651" y="1630"/>
                </a:lnTo>
                <a:lnTo>
                  <a:pt x="13699" y="1582"/>
                </a:lnTo>
                <a:lnTo>
                  <a:pt x="14040" y="1314"/>
                </a:lnTo>
                <a:close/>
                <a:moveTo>
                  <a:pt x="13359" y="1898"/>
                </a:moveTo>
                <a:lnTo>
                  <a:pt x="13432" y="2239"/>
                </a:lnTo>
                <a:lnTo>
                  <a:pt x="13553" y="2677"/>
                </a:lnTo>
                <a:lnTo>
                  <a:pt x="13699" y="3090"/>
                </a:lnTo>
                <a:lnTo>
                  <a:pt x="13772" y="3358"/>
                </a:lnTo>
                <a:lnTo>
                  <a:pt x="13821" y="3480"/>
                </a:lnTo>
                <a:lnTo>
                  <a:pt x="13894" y="3601"/>
                </a:lnTo>
                <a:lnTo>
                  <a:pt x="13724" y="3723"/>
                </a:lnTo>
                <a:lnTo>
                  <a:pt x="13699" y="3577"/>
                </a:lnTo>
                <a:lnTo>
                  <a:pt x="13675" y="3407"/>
                </a:lnTo>
                <a:lnTo>
                  <a:pt x="13578" y="3090"/>
                </a:lnTo>
                <a:lnTo>
                  <a:pt x="13529" y="2798"/>
                </a:lnTo>
                <a:lnTo>
                  <a:pt x="13456" y="2531"/>
                </a:lnTo>
                <a:lnTo>
                  <a:pt x="13383" y="2239"/>
                </a:lnTo>
                <a:lnTo>
                  <a:pt x="13237" y="1995"/>
                </a:lnTo>
                <a:lnTo>
                  <a:pt x="13359" y="1898"/>
                </a:lnTo>
                <a:close/>
                <a:moveTo>
                  <a:pt x="15378" y="3188"/>
                </a:moveTo>
                <a:lnTo>
                  <a:pt x="15500" y="3236"/>
                </a:lnTo>
                <a:lnTo>
                  <a:pt x="15646" y="3261"/>
                </a:lnTo>
                <a:lnTo>
                  <a:pt x="15914" y="3285"/>
                </a:lnTo>
                <a:lnTo>
                  <a:pt x="16790" y="3358"/>
                </a:lnTo>
                <a:lnTo>
                  <a:pt x="16473" y="3723"/>
                </a:lnTo>
                <a:lnTo>
                  <a:pt x="16449" y="3650"/>
                </a:lnTo>
                <a:lnTo>
                  <a:pt x="16425" y="3601"/>
                </a:lnTo>
                <a:lnTo>
                  <a:pt x="16376" y="3553"/>
                </a:lnTo>
                <a:lnTo>
                  <a:pt x="16303" y="3528"/>
                </a:lnTo>
                <a:lnTo>
                  <a:pt x="16084" y="3455"/>
                </a:lnTo>
                <a:lnTo>
                  <a:pt x="15816" y="3431"/>
                </a:lnTo>
                <a:lnTo>
                  <a:pt x="15573" y="3431"/>
                </a:lnTo>
                <a:lnTo>
                  <a:pt x="15330" y="3455"/>
                </a:lnTo>
                <a:lnTo>
                  <a:pt x="15086" y="3455"/>
                </a:lnTo>
                <a:lnTo>
                  <a:pt x="15135" y="3431"/>
                </a:lnTo>
                <a:lnTo>
                  <a:pt x="15378" y="3188"/>
                </a:lnTo>
                <a:close/>
                <a:moveTo>
                  <a:pt x="13067" y="2166"/>
                </a:moveTo>
                <a:lnTo>
                  <a:pt x="13115" y="2628"/>
                </a:lnTo>
                <a:lnTo>
                  <a:pt x="13164" y="3042"/>
                </a:lnTo>
                <a:lnTo>
                  <a:pt x="13188" y="3285"/>
                </a:lnTo>
                <a:lnTo>
                  <a:pt x="13213" y="3553"/>
                </a:lnTo>
                <a:lnTo>
                  <a:pt x="13261" y="3699"/>
                </a:lnTo>
                <a:lnTo>
                  <a:pt x="13286" y="3820"/>
                </a:lnTo>
                <a:lnTo>
                  <a:pt x="13359" y="3942"/>
                </a:lnTo>
                <a:lnTo>
                  <a:pt x="13432" y="4015"/>
                </a:lnTo>
                <a:lnTo>
                  <a:pt x="13213" y="4234"/>
                </a:lnTo>
                <a:lnTo>
                  <a:pt x="13140" y="3845"/>
                </a:lnTo>
                <a:lnTo>
                  <a:pt x="13042" y="3480"/>
                </a:lnTo>
                <a:lnTo>
                  <a:pt x="12994" y="3236"/>
                </a:lnTo>
                <a:lnTo>
                  <a:pt x="12921" y="2969"/>
                </a:lnTo>
                <a:lnTo>
                  <a:pt x="12823" y="2701"/>
                </a:lnTo>
                <a:lnTo>
                  <a:pt x="12702" y="2482"/>
                </a:lnTo>
                <a:lnTo>
                  <a:pt x="12872" y="2336"/>
                </a:lnTo>
                <a:lnTo>
                  <a:pt x="13067" y="2166"/>
                </a:lnTo>
                <a:close/>
                <a:moveTo>
                  <a:pt x="14648" y="3796"/>
                </a:moveTo>
                <a:lnTo>
                  <a:pt x="14819" y="3869"/>
                </a:lnTo>
                <a:lnTo>
                  <a:pt x="15013" y="3893"/>
                </a:lnTo>
                <a:lnTo>
                  <a:pt x="15232" y="3918"/>
                </a:lnTo>
                <a:lnTo>
                  <a:pt x="16035" y="3918"/>
                </a:lnTo>
                <a:lnTo>
                  <a:pt x="16181" y="3966"/>
                </a:lnTo>
                <a:lnTo>
                  <a:pt x="16230" y="3966"/>
                </a:lnTo>
                <a:lnTo>
                  <a:pt x="16011" y="4185"/>
                </a:lnTo>
                <a:lnTo>
                  <a:pt x="15938" y="4258"/>
                </a:lnTo>
                <a:lnTo>
                  <a:pt x="15816" y="4210"/>
                </a:lnTo>
                <a:lnTo>
                  <a:pt x="15695" y="4161"/>
                </a:lnTo>
                <a:lnTo>
                  <a:pt x="15403" y="4137"/>
                </a:lnTo>
                <a:lnTo>
                  <a:pt x="14916" y="4137"/>
                </a:lnTo>
                <a:lnTo>
                  <a:pt x="14600" y="4112"/>
                </a:lnTo>
                <a:lnTo>
                  <a:pt x="14259" y="4112"/>
                </a:lnTo>
                <a:lnTo>
                  <a:pt x="14648" y="3796"/>
                </a:lnTo>
                <a:close/>
                <a:moveTo>
                  <a:pt x="13943" y="4404"/>
                </a:moveTo>
                <a:lnTo>
                  <a:pt x="14283" y="4453"/>
                </a:lnTo>
                <a:lnTo>
                  <a:pt x="14648" y="4502"/>
                </a:lnTo>
                <a:lnTo>
                  <a:pt x="15354" y="4550"/>
                </a:lnTo>
                <a:lnTo>
                  <a:pt x="15524" y="4575"/>
                </a:lnTo>
                <a:lnTo>
                  <a:pt x="15330" y="4745"/>
                </a:lnTo>
                <a:lnTo>
                  <a:pt x="15184" y="4915"/>
                </a:lnTo>
                <a:lnTo>
                  <a:pt x="14697" y="4818"/>
                </a:lnTo>
                <a:lnTo>
                  <a:pt x="14186" y="4745"/>
                </a:lnTo>
                <a:lnTo>
                  <a:pt x="13699" y="4672"/>
                </a:lnTo>
                <a:lnTo>
                  <a:pt x="13797" y="4550"/>
                </a:lnTo>
                <a:lnTo>
                  <a:pt x="13943" y="4404"/>
                </a:lnTo>
                <a:close/>
                <a:moveTo>
                  <a:pt x="14721" y="0"/>
                </a:moveTo>
                <a:lnTo>
                  <a:pt x="14673" y="24"/>
                </a:lnTo>
                <a:lnTo>
                  <a:pt x="14600" y="49"/>
                </a:lnTo>
                <a:lnTo>
                  <a:pt x="14551" y="97"/>
                </a:lnTo>
                <a:lnTo>
                  <a:pt x="14235" y="389"/>
                </a:lnTo>
                <a:lnTo>
                  <a:pt x="13894" y="681"/>
                </a:lnTo>
                <a:lnTo>
                  <a:pt x="13213" y="1217"/>
                </a:lnTo>
                <a:lnTo>
                  <a:pt x="12921" y="1460"/>
                </a:lnTo>
                <a:lnTo>
                  <a:pt x="12775" y="1606"/>
                </a:lnTo>
                <a:lnTo>
                  <a:pt x="12629" y="1752"/>
                </a:lnTo>
                <a:lnTo>
                  <a:pt x="12507" y="1922"/>
                </a:lnTo>
                <a:lnTo>
                  <a:pt x="12385" y="2093"/>
                </a:lnTo>
                <a:lnTo>
                  <a:pt x="12337" y="2263"/>
                </a:lnTo>
                <a:lnTo>
                  <a:pt x="12312" y="2458"/>
                </a:lnTo>
                <a:lnTo>
                  <a:pt x="12337" y="2506"/>
                </a:lnTo>
                <a:lnTo>
                  <a:pt x="12312" y="2531"/>
                </a:lnTo>
                <a:lnTo>
                  <a:pt x="12337" y="2774"/>
                </a:lnTo>
                <a:lnTo>
                  <a:pt x="12385" y="3017"/>
                </a:lnTo>
                <a:lnTo>
                  <a:pt x="12507" y="3504"/>
                </a:lnTo>
                <a:lnTo>
                  <a:pt x="12531" y="3796"/>
                </a:lnTo>
                <a:lnTo>
                  <a:pt x="12580" y="4137"/>
                </a:lnTo>
                <a:lnTo>
                  <a:pt x="12629" y="4453"/>
                </a:lnTo>
                <a:lnTo>
                  <a:pt x="12677" y="4599"/>
                </a:lnTo>
                <a:lnTo>
                  <a:pt x="12750" y="4745"/>
                </a:lnTo>
                <a:lnTo>
                  <a:pt x="12288" y="5256"/>
                </a:lnTo>
                <a:lnTo>
                  <a:pt x="11972" y="5621"/>
                </a:lnTo>
                <a:lnTo>
                  <a:pt x="11631" y="5961"/>
                </a:lnTo>
                <a:lnTo>
                  <a:pt x="10925" y="6643"/>
                </a:lnTo>
                <a:lnTo>
                  <a:pt x="10220" y="7300"/>
                </a:lnTo>
                <a:lnTo>
                  <a:pt x="9490" y="7981"/>
                </a:lnTo>
                <a:lnTo>
                  <a:pt x="9125" y="8370"/>
                </a:lnTo>
                <a:lnTo>
                  <a:pt x="8760" y="8760"/>
                </a:lnTo>
                <a:lnTo>
                  <a:pt x="8371" y="9149"/>
                </a:lnTo>
                <a:lnTo>
                  <a:pt x="8006" y="9538"/>
                </a:lnTo>
                <a:lnTo>
                  <a:pt x="7884" y="9490"/>
                </a:lnTo>
                <a:lnTo>
                  <a:pt x="7665" y="9490"/>
                </a:lnTo>
                <a:lnTo>
                  <a:pt x="7568" y="9514"/>
                </a:lnTo>
                <a:lnTo>
                  <a:pt x="7422" y="9538"/>
                </a:lnTo>
                <a:lnTo>
                  <a:pt x="7276" y="9587"/>
                </a:lnTo>
                <a:lnTo>
                  <a:pt x="7154" y="9684"/>
                </a:lnTo>
                <a:lnTo>
                  <a:pt x="7057" y="9830"/>
                </a:lnTo>
                <a:lnTo>
                  <a:pt x="6984" y="9976"/>
                </a:lnTo>
                <a:lnTo>
                  <a:pt x="6935" y="10147"/>
                </a:lnTo>
                <a:lnTo>
                  <a:pt x="6959" y="10317"/>
                </a:lnTo>
                <a:lnTo>
                  <a:pt x="7008" y="10487"/>
                </a:lnTo>
                <a:lnTo>
                  <a:pt x="7105" y="10633"/>
                </a:lnTo>
                <a:lnTo>
                  <a:pt x="7251" y="10755"/>
                </a:lnTo>
                <a:lnTo>
                  <a:pt x="7397" y="10828"/>
                </a:lnTo>
                <a:lnTo>
                  <a:pt x="7568" y="10877"/>
                </a:lnTo>
                <a:lnTo>
                  <a:pt x="7738" y="10901"/>
                </a:lnTo>
                <a:lnTo>
                  <a:pt x="7884" y="10877"/>
                </a:lnTo>
                <a:lnTo>
                  <a:pt x="8006" y="10804"/>
                </a:lnTo>
                <a:lnTo>
                  <a:pt x="8127" y="10731"/>
                </a:lnTo>
                <a:lnTo>
                  <a:pt x="8225" y="10633"/>
                </a:lnTo>
                <a:lnTo>
                  <a:pt x="8298" y="10512"/>
                </a:lnTo>
                <a:lnTo>
                  <a:pt x="8346" y="10390"/>
                </a:lnTo>
                <a:lnTo>
                  <a:pt x="8371" y="10244"/>
                </a:lnTo>
                <a:lnTo>
                  <a:pt x="8371" y="10098"/>
                </a:lnTo>
                <a:lnTo>
                  <a:pt x="8371" y="10049"/>
                </a:lnTo>
                <a:lnTo>
                  <a:pt x="8711" y="9733"/>
                </a:lnTo>
                <a:lnTo>
                  <a:pt x="9003" y="9392"/>
                </a:lnTo>
                <a:lnTo>
                  <a:pt x="9295" y="9052"/>
                </a:lnTo>
                <a:lnTo>
                  <a:pt x="9587" y="8760"/>
                </a:lnTo>
                <a:lnTo>
                  <a:pt x="10317" y="8054"/>
                </a:lnTo>
                <a:lnTo>
                  <a:pt x="11047" y="7373"/>
                </a:lnTo>
                <a:lnTo>
                  <a:pt x="11777" y="6691"/>
                </a:lnTo>
                <a:lnTo>
                  <a:pt x="12507" y="5986"/>
                </a:lnTo>
                <a:lnTo>
                  <a:pt x="12896" y="5548"/>
                </a:lnTo>
                <a:lnTo>
                  <a:pt x="13310" y="5086"/>
                </a:lnTo>
                <a:lnTo>
                  <a:pt x="13529" y="5159"/>
                </a:lnTo>
                <a:lnTo>
                  <a:pt x="13748" y="5207"/>
                </a:lnTo>
                <a:lnTo>
                  <a:pt x="14186" y="5280"/>
                </a:lnTo>
                <a:lnTo>
                  <a:pt x="14648" y="5353"/>
                </a:lnTo>
                <a:lnTo>
                  <a:pt x="15086" y="5426"/>
                </a:lnTo>
                <a:lnTo>
                  <a:pt x="15184" y="5426"/>
                </a:lnTo>
                <a:lnTo>
                  <a:pt x="15281" y="5402"/>
                </a:lnTo>
                <a:lnTo>
                  <a:pt x="15354" y="5353"/>
                </a:lnTo>
                <a:lnTo>
                  <a:pt x="15403" y="5280"/>
                </a:lnTo>
                <a:lnTo>
                  <a:pt x="15524" y="5207"/>
                </a:lnTo>
                <a:lnTo>
                  <a:pt x="15670" y="5134"/>
                </a:lnTo>
                <a:lnTo>
                  <a:pt x="15938" y="4940"/>
                </a:lnTo>
                <a:lnTo>
                  <a:pt x="16352" y="4526"/>
                </a:lnTo>
                <a:lnTo>
                  <a:pt x="16692" y="4210"/>
                </a:lnTo>
                <a:lnTo>
                  <a:pt x="17009" y="3869"/>
                </a:lnTo>
                <a:lnTo>
                  <a:pt x="17325" y="3504"/>
                </a:lnTo>
                <a:lnTo>
                  <a:pt x="17617" y="3115"/>
                </a:lnTo>
                <a:lnTo>
                  <a:pt x="17641" y="3066"/>
                </a:lnTo>
                <a:lnTo>
                  <a:pt x="17666" y="3017"/>
                </a:lnTo>
                <a:lnTo>
                  <a:pt x="17641" y="2896"/>
                </a:lnTo>
                <a:lnTo>
                  <a:pt x="17690" y="2774"/>
                </a:lnTo>
                <a:lnTo>
                  <a:pt x="17714" y="2701"/>
                </a:lnTo>
                <a:lnTo>
                  <a:pt x="17690" y="2652"/>
                </a:lnTo>
                <a:lnTo>
                  <a:pt x="17690" y="2579"/>
                </a:lnTo>
                <a:lnTo>
                  <a:pt x="17641" y="2531"/>
                </a:lnTo>
                <a:lnTo>
                  <a:pt x="17593" y="2506"/>
                </a:lnTo>
                <a:lnTo>
                  <a:pt x="17495" y="2482"/>
                </a:lnTo>
                <a:lnTo>
                  <a:pt x="16838" y="2360"/>
                </a:lnTo>
                <a:lnTo>
                  <a:pt x="16473" y="2312"/>
                </a:lnTo>
                <a:lnTo>
                  <a:pt x="16108" y="2287"/>
                </a:lnTo>
                <a:lnTo>
                  <a:pt x="16303" y="2068"/>
                </a:lnTo>
                <a:lnTo>
                  <a:pt x="16522" y="1801"/>
                </a:lnTo>
                <a:lnTo>
                  <a:pt x="16790" y="1582"/>
                </a:lnTo>
                <a:lnTo>
                  <a:pt x="17033" y="1338"/>
                </a:lnTo>
                <a:lnTo>
                  <a:pt x="17276" y="1095"/>
                </a:lnTo>
                <a:lnTo>
                  <a:pt x="17325" y="1022"/>
                </a:lnTo>
                <a:lnTo>
                  <a:pt x="17374" y="949"/>
                </a:lnTo>
                <a:lnTo>
                  <a:pt x="17374" y="876"/>
                </a:lnTo>
                <a:lnTo>
                  <a:pt x="17374" y="803"/>
                </a:lnTo>
                <a:lnTo>
                  <a:pt x="17325" y="681"/>
                </a:lnTo>
                <a:lnTo>
                  <a:pt x="17252" y="560"/>
                </a:lnTo>
                <a:lnTo>
                  <a:pt x="17155" y="487"/>
                </a:lnTo>
                <a:lnTo>
                  <a:pt x="17009" y="438"/>
                </a:lnTo>
                <a:lnTo>
                  <a:pt x="16960" y="462"/>
                </a:lnTo>
                <a:lnTo>
                  <a:pt x="16887" y="462"/>
                </a:lnTo>
                <a:lnTo>
                  <a:pt x="16838" y="511"/>
                </a:lnTo>
                <a:lnTo>
                  <a:pt x="16765" y="560"/>
                </a:lnTo>
                <a:lnTo>
                  <a:pt x="16571" y="803"/>
                </a:lnTo>
                <a:lnTo>
                  <a:pt x="16352" y="1022"/>
                </a:lnTo>
                <a:lnTo>
                  <a:pt x="16133" y="1241"/>
                </a:lnTo>
                <a:lnTo>
                  <a:pt x="15914" y="1460"/>
                </a:lnTo>
                <a:lnTo>
                  <a:pt x="15500" y="1971"/>
                </a:lnTo>
                <a:lnTo>
                  <a:pt x="15427" y="1436"/>
                </a:lnTo>
                <a:lnTo>
                  <a:pt x="15354" y="1095"/>
                </a:lnTo>
                <a:lnTo>
                  <a:pt x="15281" y="779"/>
                </a:lnTo>
                <a:lnTo>
                  <a:pt x="15184" y="462"/>
                </a:lnTo>
                <a:lnTo>
                  <a:pt x="15111" y="292"/>
                </a:lnTo>
                <a:lnTo>
                  <a:pt x="15013" y="146"/>
                </a:lnTo>
                <a:lnTo>
                  <a:pt x="14965" y="97"/>
                </a:lnTo>
                <a:lnTo>
                  <a:pt x="14916" y="49"/>
                </a:lnTo>
                <a:lnTo>
                  <a:pt x="14794" y="24"/>
                </a:lnTo>
                <a:lnTo>
                  <a:pt x="14721" y="0"/>
                </a:lnTo>
                <a:close/>
                <a:moveTo>
                  <a:pt x="7543" y="6691"/>
                </a:moveTo>
                <a:lnTo>
                  <a:pt x="7203" y="6716"/>
                </a:lnTo>
                <a:lnTo>
                  <a:pt x="6886" y="6789"/>
                </a:lnTo>
                <a:lnTo>
                  <a:pt x="6570" y="6862"/>
                </a:lnTo>
                <a:lnTo>
                  <a:pt x="6254" y="6983"/>
                </a:lnTo>
                <a:lnTo>
                  <a:pt x="5962" y="7105"/>
                </a:lnTo>
                <a:lnTo>
                  <a:pt x="5670" y="7275"/>
                </a:lnTo>
                <a:lnTo>
                  <a:pt x="5402" y="7470"/>
                </a:lnTo>
                <a:lnTo>
                  <a:pt x="5159" y="7713"/>
                </a:lnTo>
                <a:lnTo>
                  <a:pt x="4940" y="7957"/>
                </a:lnTo>
                <a:lnTo>
                  <a:pt x="4745" y="8249"/>
                </a:lnTo>
                <a:lnTo>
                  <a:pt x="4599" y="8565"/>
                </a:lnTo>
                <a:lnTo>
                  <a:pt x="4477" y="8857"/>
                </a:lnTo>
                <a:lnTo>
                  <a:pt x="4380" y="9149"/>
                </a:lnTo>
                <a:lnTo>
                  <a:pt x="4307" y="9441"/>
                </a:lnTo>
                <a:lnTo>
                  <a:pt x="4258" y="9733"/>
                </a:lnTo>
                <a:lnTo>
                  <a:pt x="4234" y="10025"/>
                </a:lnTo>
                <a:lnTo>
                  <a:pt x="4234" y="10317"/>
                </a:lnTo>
                <a:lnTo>
                  <a:pt x="4258" y="10609"/>
                </a:lnTo>
                <a:lnTo>
                  <a:pt x="4307" y="10901"/>
                </a:lnTo>
                <a:lnTo>
                  <a:pt x="4356" y="11193"/>
                </a:lnTo>
                <a:lnTo>
                  <a:pt x="4453" y="11461"/>
                </a:lnTo>
                <a:lnTo>
                  <a:pt x="4550" y="11728"/>
                </a:lnTo>
                <a:lnTo>
                  <a:pt x="4696" y="11996"/>
                </a:lnTo>
                <a:lnTo>
                  <a:pt x="4842" y="12239"/>
                </a:lnTo>
                <a:lnTo>
                  <a:pt x="5013" y="12458"/>
                </a:lnTo>
                <a:lnTo>
                  <a:pt x="5207" y="12677"/>
                </a:lnTo>
                <a:lnTo>
                  <a:pt x="5426" y="12872"/>
                </a:lnTo>
                <a:lnTo>
                  <a:pt x="5670" y="13067"/>
                </a:lnTo>
                <a:lnTo>
                  <a:pt x="5913" y="13213"/>
                </a:lnTo>
                <a:lnTo>
                  <a:pt x="6181" y="13334"/>
                </a:lnTo>
                <a:lnTo>
                  <a:pt x="6473" y="13456"/>
                </a:lnTo>
                <a:lnTo>
                  <a:pt x="6740" y="13529"/>
                </a:lnTo>
                <a:lnTo>
                  <a:pt x="7032" y="13602"/>
                </a:lnTo>
                <a:lnTo>
                  <a:pt x="7324" y="13650"/>
                </a:lnTo>
                <a:lnTo>
                  <a:pt x="7933" y="13650"/>
                </a:lnTo>
                <a:lnTo>
                  <a:pt x="8225" y="13626"/>
                </a:lnTo>
                <a:lnTo>
                  <a:pt x="8541" y="13577"/>
                </a:lnTo>
                <a:lnTo>
                  <a:pt x="8833" y="13505"/>
                </a:lnTo>
                <a:lnTo>
                  <a:pt x="9125" y="13407"/>
                </a:lnTo>
                <a:lnTo>
                  <a:pt x="9393" y="13310"/>
                </a:lnTo>
                <a:lnTo>
                  <a:pt x="9660" y="13164"/>
                </a:lnTo>
                <a:lnTo>
                  <a:pt x="9903" y="12994"/>
                </a:lnTo>
                <a:lnTo>
                  <a:pt x="10147" y="12823"/>
                </a:lnTo>
                <a:lnTo>
                  <a:pt x="10390" y="12604"/>
                </a:lnTo>
                <a:lnTo>
                  <a:pt x="10585" y="12361"/>
                </a:lnTo>
                <a:lnTo>
                  <a:pt x="10779" y="12118"/>
                </a:lnTo>
                <a:lnTo>
                  <a:pt x="10925" y="11826"/>
                </a:lnTo>
                <a:lnTo>
                  <a:pt x="11071" y="11558"/>
                </a:lnTo>
                <a:lnTo>
                  <a:pt x="11193" y="11242"/>
                </a:lnTo>
                <a:lnTo>
                  <a:pt x="11266" y="10950"/>
                </a:lnTo>
                <a:lnTo>
                  <a:pt x="11339" y="10633"/>
                </a:lnTo>
                <a:lnTo>
                  <a:pt x="11388" y="10317"/>
                </a:lnTo>
                <a:lnTo>
                  <a:pt x="11388" y="9976"/>
                </a:lnTo>
                <a:lnTo>
                  <a:pt x="11363" y="9660"/>
                </a:lnTo>
                <a:lnTo>
                  <a:pt x="11315" y="9368"/>
                </a:lnTo>
                <a:lnTo>
                  <a:pt x="11242" y="9052"/>
                </a:lnTo>
                <a:lnTo>
                  <a:pt x="11120" y="8760"/>
                </a:lnTo>
                <a:lnTo>
                  <a:pt x="10974" y="8492"/>
                </a:lnTo>
                <a:lnTo>
                  <a:pt x="10147" y="9295"/>
                </a:lnTo>
                <a:lnTo>
                  <a:pt x="9733" y="9733"/>
                </a:lnTo>
                <a:lnTo>
                  <a:pt x="9636" y="9855"/>
                </a:lnTo>
                <a:lnTo>
                  <a:pt x="9636" y="9879"/>
                </a:lnTo>
                <a:lnTo>
                  <a:pt x="9636" y="10244"/>
                </a:lnTo>
                <a:lnTo>
                  <a:pt x="9587" y="10609"/>
                </a:lnTo>
                <a:lnTo>
                  <a:pt x="9539" y="10779"/>
                </a:lnTo>
                <a:lnTo>
                  <a:pt x="9466" y="10950"/>
                </a:lnTo>
                <a:lnTo>
                  <a:pt x="9393" y="11096"/>
                </a:lnTo>
                <a:lnTo>
                  <a:pt x="9295" y="11242"/>
                </a:lnTo>
                <a:lnTo>
                  <a:pt x="9149" y="11363"/>
                </a:lnTo>
                <a:lnTo>
                  <a:pt x="9003" y="11485"/>
                </a:lnTo>
                <a:lnTo>
                  <a:pt x="8882" y="11582"/>
                </a:lnTo>
                <a:lnTo>
                  <a:pt x="8736" y="11655"/>
                </a:lnTo>
                <a:lnTo>
                  <a:pt x="8590" y="11704"/>
                </a:lnTo>
                <a:lnTo>
                  <a:pt x="8444" y="11728"/>
                </a:lnTo>
                <a:lnTo>
                  <a:pt x="8127" y="11777"/>
                </a:lnTo>
                <a:lnTo>
                  <a:pt x="7811" y="11777"/>
                </a:lnTo>
                <a:lnTo>
                  <a:pt x="7470" y="11728"/>
                </a:lnTo>
                <a:lnTo>
                  <a:pt x="7178" y="11631"/>
                </a:lnTo>
                <a:lnTo>
                  <a:pt x="6886" y="11509"/>
                </a:lnTo>
                <a:lnTo>
                  <a:pt x="6643" y="11339"/>
                </a:lnTo>
                <a:lnTo>
                  <a:pt x="6521" y="11217"/>
                </a:lnTo>
                <a:lnTo>
                  <a:pt x="6400" y="11096"/>
                </a:lnTo>
                <a:lnTo>
                  <a:pt x="6327" y="10974"/>
                </a:lnTo>
                <a:lnTo>
                  <a:pt x="6254" y="10852"/>
                </a:lnTo>
                <a:lnTo>
                  <a:pt x="6132" y="10560"/>
                </a:lnTo>
                <a:lnTo>
                  <a:pt x="6059" y="10244"/>
                </a:lnTo>
                <a:lnTo>
                  <a:pt x="6059" y="9928"/>
                </a:lnTo>
                <a:lnTo>
                  <a:pt x="6083" y="9636"/>
                </a:lnTo>
                <a:lnTo>
                  <a:pt x="6181" y="9319"/>
                </a:lnTo>
                <a:lnTo>
                  <a:pt x="6302" y="9052"/>
                </a:lnTo>
                <a:lnTo>
                  <a:pt x="6400" y="8906"/>
                </a:lnTo>
                <a:lnTo>
                  <a:pt x="6497" y="8808"/>
                </a:lnTo>
                <a:lnTo>
                  <a:pt x="6594" y="8687"/>
                </a:lnTo>
                <a:lnTo>
                  <a:pt x="6716" y="8614"/>
                </a:lnTo>
                <a:lnTo>
                  <a:pt x="6984" y="8468"/>
                </a:lnTo>
                <a:lnTo>
                  <a:pt x="7276" y="8370"/>
                </a:lnTo>
                <a:lnTo>
                  <a:pt x="7495" y="8322"/>
                </a:lnTo>
                <a:lnTo>
                  <a:pt x="7689" y="8322"/>
                </a:lnTo>
                <a:lnTo>
                  <a:pt x="8054" y="8370"/>
                </a:lnTo>
                <a:lnTo>
                  <a:pt x="8200" y="8200"/>
                </a:lnTo>
                <a:lnTo>
                  <a:pt x="8565" y="7811"/>
                </a:lnTo>
                <a:lnTo>
                  <a:pt x="8955" y="7421"/>
                </a:lnTo>
                <a:lnTo>
                  <a:pt x="9344" y="7032"/>
                </a:lnTo>
                <a:lnTo>
                  <a:pt x="9295" y="6983"/>
                </a:lnTo>
                <a:lnTo>
                  <a:pt x="9247" y="6959"/>
                </a:lnTo>
                <a:lnTo>
                  <a:pt x="8906" y="6862"/>
                </a:lnTo>
                <a:lnTo>
                  <a:pt x="8565" y="6764"/>
                </a:lnTo>
                <a:lnTo>
                  <a:pt x="8225" y="6716"/>
                </a:lnTo>
                <a:lnTo>
                  <a:pt x="7884" y="6691"/>
                </a:lnTo>
                <a:close/>
                <a:moveTo>
                  <a:pt x="13407" y="15621"/>
                </a:moveTo>
                <a:lnTo>
                  <a:pt x="13505" y="15694"/>
                </a:lnTo>
                <a:lnTo>
                  <a:pt x="13310" y="15865"/>
                </a:lnTo>
                <a:lnTo>
                  <a:pt x="13213" y="15962"/>
                </a:lnTo>
                <a:lnTo>
                  <a:pt x="13115" y="16059"/>
                </a:lnTo>
                <a:lnTo>
                  <a:pt x="12969" y="16278"/>
                </a:lnTo>
                <a:lnTo>
                  <a:pt x="12969" y="16303"/>
                </a:lnTo>
                <a:lnTo>
                  <a:pt x="12969" y="16351"/>
                </a:lnTo>
                <a:lnTo>
                  <a:pt x="12994" y="16400"/>
                </a:lnTo>
                <a:lnTo>
                  <a:pt x="13067" y="16424"/>
                </a:lnTo>
                <a:lnTo>
                  <a:pt x="13115" y="16424"/>
                </a:lnTo>
                <a:lnTo>
                  <a:pt x="13140" y="16400"/>
                </a:lnTo>
                <a:lnTo>
                  <a:pt x="13237" y="16327"/>
                </a:lnTo>
                <a:lnTo>
                  <a:pt x="13334" y="16254"/>
                </a:lnTo>
                <a:lnTo>
                  <a:pt x="13553" y="16132"/>
                </a:lnTo>
                <a:lnTo>
                  <a:pt x="13699" y="16035"/>
                </a:lnTo>
                <a:lnTo>
                  <a:pt x="13845" y="15938"/>
                </a:lnTo>
                <a:lnTo>
                  <a:pt x="13918" y="15986"/>
                </a:lnTo>
                <a:lnTo>
                  <a:pt x="13772" y="16132"/>
                </a:lnTo>
                <a:lnTo>
                  <a:pt x="13651" y="16254"/>
                </a:lnTo>
                <a:lnTo>
                  <a:pt x="13553" y="16351"/>
                </a:lnTo>
                <a:lnTo>
                  <a:pt x="13456" y="16497"/>
                </a:lnTo>
                <a:lnTo>
                  <a:pt x="13407" y="16570"/>
                </a:lnTo>
                <a:lnTo>
                  <a:pt x="13383" y="16643"/>
                </a:lnTo>
                <a:lnTo>
                  <a:pt x="13383" y="16692"/>
                </a:lnTo>
                <a:lnTo>
                  <a:pt x="13432" y="16741"/>
                </a:lnTo>
                <a:lnTo>
                  <a:pt x="13553" y="16741"/>
                </a:lnTo>
                <a:lnTo>
                  <a:pt x="13675" y="16668"/>
                </a:lnTo>
                <a:lnTo>
                  <a:pt x="13870" y="16497"/>
                </a:lnTo>
                <a:lnTo>
                  <a:pt x="14137" y="16278"/>
                </a:lnTo>
                <a:lnTo>
                  <a:pt x="14186" y="16230"/>
                </a:lnTo>
                <a:lnTo>
                  <a:pt x="14283" y="16351"/>
                </a:lnTo>
                <a:lnTo>
                  <a:pt x="13967" y="16643"/>
                </a:lnTo>
                <a:lnTo>
                  <a:pt x="13821" y="16862"/>
                </a:lnTo>
                <a:lnTo>
                  <a:pt x="13675" y="17057"/>
                </a:lnTo>
                <a:lnTo>
                  <a:pt x="13675" y="17106"/>
                </a:lnTo>
                <a:lnTo>
                  <a:pt x="13724" y="17106"/>
                </a:lnTo>
                <a:lnTo>
                  <a:pt x="13967" y="16984"/>
                </a:lnTo>
                <a:lnTo>
                  <a:pt x="14210" y="16887"/>
                </a:lnTo>
                <a:lnTo>
                  <a:pt x="14381" y="16789"/>
                </a:lnTo>
                <a:lnTo>
                  <a:pt x="14527" y="16668"/>
                </a:lnTo>
                <a:lnTo>
                  <a:pt x="14600" y="16765"/>
                </a:lnTo>
                <a:lnTo>
                  <a:pt x="14575" y="16789"/>
                </a:lnTo>
                <a:lnTo>
                  <a:pt x="14259" y="17033"/>
                </a:lnTo>
                <a:lnTo>
                  <a:pt x="14113" y="17154"/>
                </a:lnTo>
                <a:lnTo>
                  <a:pt x="13991" y="17300"/>
                </a:lnTo>
                <a:lnTo>
                  <a:pt x="13991" y="17349"/>
                </a:lnTo>
                <a:lnTo>
                  <a:pt x="14016" y="17349"/>
                </a:lnTo>
                <a:lnTo>
                  <a:pt x="14210" y="17300"/>
                </a:lnTo>
                <a:lnTo>
                  <a:pt x="14356" y="17252"/>
                </a:lnTo>
                <a:lnTo>
                  <a:pt x="14551" y="17154"/>
                </a:lnTo>
                <a:lnTo>
                  <a:pt x="14721" y="17057"/>
                </a:lnTo>
                <a:lnTo>
                  <a:pt x="14746" y="17203"/>
                </a:lnTo>
                <a:lnTo>
                  <a:pt x="14624" y="17252"/>
                </a:lnTo>
                <a:lnTo>
                  <a:pt x="14478" y="17300"/>
                </a:lnTo>
                <a:lnTo>
                  <a:pt x="14332" y="17373"/>
                </a:lnTo>
                <a:lnTo>
                  <a:pt x="14259" y="17422"/>
                </a:lnTo>
                <a:lnTo>
                  <a:pt x="14186" y="17471"/>
                </a:lnTo>
                <a:lnTo>
                  <a:pt x="14137" y="17544"/>
                </a:lnTo>
                <a:lnTo>
                  <a:pt x="14162" y="17641"/>
                </a:lnTo>
                <a:lnTo>
                  <a:pt x="14210" y="17690"/>
                </a:lnTo>
                <a:lnTo>
                  <a:pt x="14283" y="17714"/>
                </a:lnTo>
                <a:lnTo>
                  <a:pt x="14429" y="17714"/>
                </a:lnTo>
                <a:lnTo>
                  <a:pt x="14575" y="17665"/>
                </a:lnTo>
                <a:lnTo>
                  <a:pt x="14697" y="17617"/>
                </a:lnTo>
                <a:lnTo>
                  <a:pt x="14697" y="17641"/>
                </a:lnTo>
                <a:lnTo>
                  <a:pt x="14600" y="17738"/>
                </a:lnTo>
                <a:lnTo>
                  <a:pt x="14502" y="17811"/>
                </a:lnTo>
                <a:lnTo>
                  <a:pt x="14405" y="17860"/>
                </a:lnTo>
                <a:lnTo>
                  <a:pt x="14283" y="17884"/>
                </a:lnTo>
                <a:lnTo>
                  <a:pt x="14162" y="17909"/>
                </a:lnTo>
                <a:lnTo>
                  <a:pt x="14040" y="17884"/>
                </a:lnTo>
                <a:lnTo>
                  <a:pt x="13772" y="17836"/>
                </a:lnTo>
                <a:lnTo>
                  <a:pt x="13529" y="17738"/>
                </a:lnTo>
                <a:lnTo>
                  <a:pt x="13261" y="17592"/>
                </a:lnTo>
                <a:lnTo>
                  <a:pt x="13067" y="17471"/>
                </a:lnTo>
                <a:lnTo>
                  <a:pt x="12896" y="17349"/>
                </a:lnTo>
                <a:lnTo>
                  <a:pt x="12726" y="17179"/>
                </a:lnTo>
                <a:lnTo>
                  <a:pt x="12556" y="16984"/>
                </a:lnTo>
                <a:lnTo>
                  <a:pt x="12337" y="16765"/>
                </a:lnTo>
                <a:lnTo>
                  <a:pt x="12239" y="16692"/>
                </a:lnTo>
                <a:lnTo>
                  <a:pt x="12118" y="16668"/>
                </a:lnTo>
                <a:lnTo>
                  <a:pt x="12458" y="16424"/>
                </a:lnTo>
                <a:lnTo>
                  <a:pt x="12799" y="16181"/>
                </a:lnTo>
                <a:lnTo>
                  <a:pt x="13115" y="15913"/>
                </a:lnTo>
                <a:lnTo>
                  <a:pt x="13407" y="15621"/>
                </a:lnTo>
                <a:close/>
                <a:moveTo>
                  <a:pt x="2287" y="15548"/>
                </a:moveTo>
                <a:lnTo>
                  <a:pt x="2579" y="15840"/>
                </a:lnTo>
                <a:lnTo>
                  <a:pt x="2871" y="16084"/>
                </a:lnTo>
                <a:lnTo>
                  <a:pt x="3188" y="16351"/>
                </a:lnTo>
                <a:lnTo>
                  <a:pt x="3504" y="16570"/>
                </a:lnTo>
                <a:lnTo>
                  <a:pt x="3382" y="16765"/>
                </a:lnTo>
                <a:lnTo>
                  <a:pt x="3358" y="16741"/>
                </a:lnTo>
                <a:lnTo>
                  <a:pt x="3309" y="16668"/>
                </a:lnTo>
                <a:lnTo>
                  <a:pt x="3261" y="16619"/>
                </a:lnTo>
                <a:lnTo>
                  <a:pt x="3115" y="16522"/>
                </a:lnTo>
                <a:lnTo>
                  <a:pt x="2944" y="16449"/>
                </a:lnTo>
                <a:lnTo>
                  <a:pt x="2823" y="16351"/>
                </a:lnTo>
                <a:lnTo>
                  <a:pt x="2774" y="16351"/>
                </a:lnTo>
                <a:lnTo>
                  <a:pt x="2774" y="16376"/>
                </a:lnTo>
                <a:lnTo>
                  <a:pt x="2823" y="16522"/>
                </a:lnTo>
                <a:lnTo>
                  <a:pt x="2944" y="16668"/>
                </a:lnTo>
                <a:lnTo>
                  <a:pt x="2969" y="16692"/>
                </a:lnTo>
                <a:lnTo>
                  <a:pt x="2725" y="16546"/>
                </a:lnTo>
                <a:lnTo>
                  <a:pt x="2604" y="16497"/>
                </a:lnTo>
                <a:lnTo>
                  <a:pt x="2458" y="16473"/>
                </a:lnTo>
                <a:lnTo>
                  <a:pt x="2433" y="16473"/>
                </a:lnTo>
                <a:lnTo>
                  <a:pt x="2433" y="16522"/>
                </a:lnTo>
                <a:lnTo>
                  <a:pt x="2482" y="16619"/>
                </a:lnTo>
                <a:lnTo>
                  <a:pt x="2555" y="16692"/>
                </a:lnTo>
                <a:lnTo>
                  <a:pt x="2725" y="16862"/>
                </a:lnTo>
                <a:lnTo>
                  <a:pt x="2896" y="17008"/>
                </a:lnTo>
                <a:lnTo>
                  <a:pt x="3090" y="17130"/>
                </a:lnTo>
                <a:lnTo>
                  <a:pt x="2920" y="17300"/>
                </a:lnTo>
                <a:lnTo>
                  <a:pt x="2871" y="17276"/>
                </a:lnTo>
                <a:lnTo>
                  <a:pt x="2774" y="17203"/>
                </a:lnTo>
                <a:lnTo>
                  <a:pt x="2701" y="17106"/>
                </a:lnTo>
                <a:lnTo>
                  <a:pt x="2604" y="17008"/>
                </a:lnTo>
                <a:lnTo>
                  <a:pt x="2506" y="16935"/>
                </a:lnTo>
                <a:lnTo>
                  <a:pt x="2385" y="16887"/>
                </a:lnTo>
                <a:lnTo>
                  <a:pt x="2336" y="16862"/>
                </a:lnTo>
                <a:lnTo>
                  <a:pt x="2263" y="16887"/>
                </a:lnTo>
                <a:lnTo>
                  <a:pt x="2239" y="16911"/>
                </a:lnTo>
                <a:lnTo>
                  <a:pt x="2239" y="16960"/>
                </a:lnTo>
                <a:lnTo>
                  <a:pt x="2287" y="17057"/>
                </a:lnTo>
                <a:lnTo>
                  <a:pt x="2336" y="17179"/>
                </a:lnTo>
                <a:lnTo>
                  <a:pt x="2433" y="17300"/>
                </a:lnTo>
                <a:lnTo>
                  <a:pt x="2506" y="17422"/>
                </a:lnTo>
                <a:lnTo>
                  <a:pt x="2652" y="17544"/>
                </a:lnTo>
                <a:lnTo>
                  <a:pt x="2531" y="17617"/>
                </a:lnTo>
                <a:lnTo>
                  <a:pt x="2336" y="17519"/>
                </a:lnTo>
                <a:lnTo>
                  <a:pt x="2166" y="17398"/>
                </a:lnTo>
                <a:lnTo>
                  <a:pt x="2068" y="17325"/>
                </a:lnTo>
                <a:lnTo>
                  <a:pt x="1995" y="17300"/>
                </a:lnTo>
                <a:lnTo>
                  <a:pt x="1898" y="17252"/>
                </a:lnTo>
                <a:lnTo>
                  <a:pt x="1777" y="17227"/>
                </a:lnTo>
                <a:lnTo>
                  <a:pt x="1752" y="17252"/>
                </a:lnTo>
                <a:lnTo>
                  <a:pt x="1728" y="17276"/>
                </a:lnTo>
                <a:lnTo>
                  <a:pt x="1777" y="17398"/>
                </a:lnTo>
                <a:lnTo>
                  <a:pt x="1825" y="17519"/>
                </a:lnTo>
                <a:lnTo>
                  <a:pt x="1898" y="17641"/>
                </a:lnTo>
                <a:lnTo>
                  <a:pt x="1995" y="17738"/>
                </a:lnTo>
                <a:lnTo>
                  <a:pt x="2117" y="17860"/>
                </a:lnTo>
                <a:lnTo>
                  <a:pt x="1874" y="17763"/>
                </a:lnTo>
                <a:lnTo>
                  <a:pt x="1679" y="17665"/>
                </a:lnTo>
                <a:lnTo>
                  <a:pt x="1582" y="17617"/>
                </a:lnTo>
                <a:lnTo>
                  <a:pt x="1485" y="17592"/>
                </a:lnTo>
                <a:lnTo>
                  <a:pt x="1436" y="17592"/>
                </a:lnTo>
                <a:lnTo>
                  <a:pt x="1363" y="17641"/>
                </a:lnTo>
                <a:lnTo>
                  <a:pt x="1339" y="17690"/>
                </a:lnTo>
                <a:lnTo>
                  <a:pt x="1339" y="17738"/>
                </a:lnTo>
                <a:lnTo>
                  <a:pt x="1412" y="17860"/>
                </a:lnTo>
                <a:lnTo>
                  <a:pt x="1509" y="17957"/>
                </a:lnTo>
                <a:lnTo>
                  <a:pt x="1363" y="17909"/>
                </a:lnTo>
                <a:lnTo>
                  <a:pt x="1266" y="17836"/>
                </a:lnTo>
                <a:lnTo>
                  <a:pt x="1168" y="17738"/>
                </a:lnTo>
                <a:lnTo>
                  <a:pt x="1095" y="17592"/>
                </a:lnTo>
                <a:lnTo>
                  <a:pt x="1071" y="17422"/>
                </a:lnTo>
                <a:lnTo>
                  <a:pt x="1095" y="17227"/>
                </a:lnTo>
                <a:lnTo>
                  <a:pt x="1144" y="17057"/>
                </a:lnTo>
                <a:lnTo>
                  <a:pt x="1217" y="16887"/>
                </a:lnTo>
                <a:lnTo>
                  <a:pt x="1436" y="16522"/>
                </a:lnTo>
                <a:lnTo>
                  <a:pt x="1631" y="16254"/>
                </a:lnTo>
                <a:lnTo>
                  <a:pt x="1777" y="16059"/>
                </a:lnTo>
                <a:lnTo>
                  <a:pt x="1947" y="15889"/>
                </a:lnTo>
                <a:lnTo>
                  <a:pt x="2117" y="15719"/>
                </a:lnTo>
                <a:lnTo>
                  <a:pt x="2287" y="15548"/>
                </a:lnTo>
                <a:close/>
                <a:moveTo>
                  <a:pt x="7689" y="2336"/>
                </a:moveTo>
                <a:lnTo>
                  <a:pt x="7203" y="2360"/>
                </a:lnTo>
                <a:lnTo>
                  <a:pt x="6716" y="2409"/>
                </a:lnTo>
                <a:lnTo>
                  <a:pt x="6205" y="2482"/>
                </a:lnTo>
                <a:lnTo>
                  <a:pt x="5718" y="2604"/>
                </a:lnTo>
                <a:lnTo>
                  <a:pt x="5256" y="2725"/>
                </a:lnTo>
                <a:lnTo>
                  <a:pt x="4794" y="2896"/>
                </a:lnTo>
                <a:lnTo>
                  <a:pt x="4404" y="3066"/>
                </a:lnTo>
                <a:lnTo>
                  <a:pt x="4015" y="3261"/>
                </a:lnTo>
                <a:lnTo>
                  <a:pt x="3626" y="3480"/>
                </a:lnTo>
                <a:lnTo>
                  <a:pt x="3261" y="3723"/>
                </a:lnTo>
                <a:lnTo>
                  <a:pt x="2896" y="3966"/>
                </a:lnTo>
                <a:lnTo>
                  <a:pt x="2555" y="4258"/>
                </a:lnTo>
                <a:lnTo>
                  <a:pt x="2214" y="4526"/>
                </a:lnTo>
                <a:lnTo>
                  <a:pt x="1923" y="4842"/>
                </a:lnTo>
                <a:lnTo>
                  <a:pt x="1655" y="5134"/>
                </a:lnTo>
                <a:lnTo>
                  <a:pt x="1412" y="5451"/>
                </a:lnTo>
                <a:lnTo>
                  <a:pt x="1217" y="5791"/>
                </a:lnTo>
                <a:lnTo>
                  <a:pt x="1071" y="6156"/>
                </a:lnTo>
                <a:lnTo>
                  <a:pt x="657" y="7105"/>
                </a:lnTo>
                <a:lnTo>
                  <a:pt x="463" y="7592"/>
                </a:lnTo>
                <a:lnTo>
                  <a:pt x="292" y="8078"/>
                </a:lnTo>
                <a:lnTo>
                  <a:pt x="171" y="8565"/>
                </a:lnTo>
                <a:lnTo>
                  <a:pt x="73" y="9052"/>
                </a:lnTo>
                <a:lnTo>
                  <a:pt x="25" y="9563"/>
                </a:lnTo>
                <a:lnTo>
                  <a:pt x="0" y="10074"/>
                </a:lnTo>
                <a:lnTo>
                  <a:pt x="25" y="10585"/>
                </a:lnTo>
                <a:lnTo>
                  <a:pt x="49" y="11096"/>
                </a:lnTo>
                <a:lnTo>
                  <a:pt x="122" y="11607"/>
                </a:lnTo>
                <a:lnTo>
                  <a:pt x="195" y="12093"/>
                </a:lnTo>
                <a:lnTo>
                  <a:pt x="268" y="12531"/>
                </a:lnTo>
                <a:lnTo>
                  <a:pt x="414" y="12945"/>
                </a:lnTo>
                <a:lnTo>
                  <a:pt x="584" y="13359"/>
                </a:lnTo>
                <a:lnTo>
                  <a:pt x="779" y="13723"/>
                </a:lnTo>
                <a:lnTo>
                  <a:pt x="1022" y="14088"/>
                </a:lnTo>
                <a:lnTo>
                  <a:pt x="1290" y="14453"/>
                </a:lnTo>
                <a:lnTo>
                  <a:pt x="1558" y="14794"/>
                </a:lnTo>
                <a:lnTo>
                  <a:pt x="1850" y="15135"/>
                </a:lnTo>
                <a:lnTo>
                  <a:pt x="1995" y="15281"/>
                </a:lnTo>
                <a:lnTo>
                  <a:pt x="1850" y="15378"/>
                </a:lnTo>
                <a:lnTo>
                  <a:pt x="1704" y="15500"/>
                </a:lnTo>
                <a:lnTo>
                  <a:pt x="1582" y="15621"/>
                </a:lnTo>
                <a:lnTo>
                  <a:pt x="1460" y="15767"/>
                </a:lnTo>
                <a:lnTo>
                  <a:pt x="1217" y="16084"/>
                </a:lnTo>
                <a:lnTo>
                  <a:pt x="1047" y="16351"/>
                </a:lnTo>
                <a:lnTo>
                  <a:pt x="925" y="16546"/>
                </a:lnTo>
                <a:lnTo>
                  <a:pt x="828" y="16741"/>
                </a:lnTo>
                <a:lnTo>
                  <a:pt x="730" y="16960"/>
                </a:lnTo>
                <a:lnTo>
                  <a:pt x="682" y="17179"/>
                </a:lnTo>
                <a:lnTo>
                  <a:pt x="633" y="17398"/>
                </a:lnTo>
                <a:lnTo>
                  <a:pt x="657" y="17617"/>
                </a:lnTo>
                <a:lnTo>
                  <a:pt x="706" y="17836"/>
                </a:lnTo>
                <a:lnTo>
                  <a:pt x="828" y="18055"/>
                </a:lnTo>
                <a:lnTo>
                  <a:pt x="901" y="18152"/>
                </a:lnTo>
                <a:lnTo>
                  <a:pt x="974" y="18225"/>
                </a:lnTo>
                <a:lnTo>
                  <a:pt x="1144" y="18322"/>
                </a:lnTo>
                <a:lnTo>
                  <a:pt x="1339" y="18395"/>
                </a:lnTo>
                <a:lnTo>
                  <a:pt x="1558" y="18420"/>
                </a:lnTo>
                <a:lnTo>
                  <a:pt x="1777" y="18420"/>
                </a:lnTo>
                <a:lnTo>
                  <a:pt x="1995" y="18371"/>
                </a:lnTo>
                <a:lnTo>
                  <a:pt x="2190" y="18322"/>
                </a:lnTo>
                <a:lnTo>
                  <a:pt x="2385" y="18249"/>
                </a:lnTo>
                <a:lnTo>
                  <a:pt x="2604" y="18128"/>
                </a:lnTo>
                <a:lnTo>
                  <a:pt x="2823" y="18006"/>
                </a:lnTo>
                <a:lnTo>
                  <a:pt x="3042" y="17836"/>
                </a:lnTo>
                <a:lnTo>
                  <a:pt x="3236" y="17665"/>
                </a:lnTo>
                <a:lnTo>
                  <a:pt x="3431" y="17471"/>
                </a:lnTo>
                <a:lnTo>
                  <a:pt x="3601" y="17276"/>
                </a:lnTo>
                <a:lnTo>
                  <a:pt x="3893" y="16838"/>
                </a:lnTo>
                <a:lnTo>
                  <a:pt x="4258" y="17081"/>
                </a:lnTo>
                <a:lnTo>
                  <a:pt x="4648" y="17276"/>
                </a:lnTo>
                <a:lnTo>
                  <a:pt x="4867" y="17398"/>
                </a:lnTo>
                <a:lnTo>
                  <a:pt x="5110" y="17495"/>
                </a:lnTo>
                <a:lnTo>
                  <a:pt x="5353" y="17568"/>
                </a:lnTo>
                <a:lnTo>
                  <a:pt x="5597" y="17641"/>
                </a:lnTo>
                <a:lnTo>
                  <a:pt x="6083" y="17738"/>
                </a:lnTo>
                <a:lnTo>
                  <a:pt x="6594" y="17811"/>
                </a:lnTo>
                <a:lnTo>
                  <a:pt x="7057" y="17884"/>
                </a:lnTo>
                <a:lnTo>
                  <a:pt x="7519" y="17909"/>
                </a:lnTo>
                <a:lnTo>
                  <a:pt x="8006" y="17909"/>
                </a:lnTo>
                <a:lnTo>
                  <a:pt x="8492" y="17860"/>
                </a:lnTo>
                <a:lnTo>
                  <a:pt x="8541" y="17884"/>
                </a:lnTo>
                <a:lnTo>
                  <a:pt x="8590" y="17860"/>
                </a:lnTo>
                <a:lnTo>
                  <a:pt x="8736" y="17811"/>
                </a:lnTo>
                <a:lnTo>
                  <a:pt x="8906" y="17787"/>
                </a:lnTo>
                <a:lnTo>
                  <a:pt x="9222" y="17738"/>
                </a:lnTo>
                <a:lnTo>
                  <a:pt x="9514" y="17690"/>
                </a:lnTo>
                <a:lnTo>
                  <a:pt x="9782" y="17592"/>
                </a:lnTo>
                <a:lnTo>
                  <a:pt x="10317" y="17398"/>
                </a:lnTo>
                <a:lnTo>
                  <a:pt x="11120" y="17130"/>
                </a:lnTo>
                <a:lnTo>
                  <a:pt x="11509" y="16984"/>
                </a:lnTo>
                <a:lnTo>
                  <a:pt x="11899" y="16789"/>
                </a:lnTo>
                <a:lnTo>
                  <a:pt x="11899" y="16814"/>
                </a:lnTo>
                <a:lnTo>
                  <a:pt x="11996" y="17033"/>
                </a:lnTo>
                <a:lnTo>
                  <a:pt x="12118" y="17227"/>
                </a:lnTo>
                <a:lnTo>
                  <a:pt x="12288" y="17446"/>
                </a:lnTo>
                <a:lnTo>
                  <a:pt x="12483" y="17641"/>
                </a:lnTo>
                <a:lnTo>
                  <a:pt x="12702" y="17811"/>
                </a:lnTo>
                <a:lnTo>
                  <a:pt x="12921" y="17957"/>
                </a:lnTo>
                <a:lnTo>
                  <a:pt x="13115" y="18079"/>
                </a:lnTo>
                <a:lnTo>
                  <a:pt x="13334" y="18176"/>
                </a:lnTo>
                <a:lnTo>
                  <a:pt x="13529" y="18249"/>
                </a:lnTo>
                <a:lnTo>
                  <a:pt x="13748" y="18298"/>
                </a:lnTo>
                <a:lnTo>
                  <a:pt x="13991" y="18347"/>
                </a:lnTo>
                <a:lnTo>
                  <a:pt x="14259" y="18347"/>
                </a:lnTo>
                <a:lnTo>
                  <a:pt x="14478" y="18322"/>
                </a:lnTo>
                <a:lnTo>
                  <a:pt x="14721" y="18249"/>
                </a:lnTo>
                <a:lnTo>
                  <a:pt x="14819" y="18176"/>
                </a:lnTo>
                <a:lnTo>
                  <a:pt x="14892" y="18103"/>
                </a:lnTo>
                <a:lnTo>
                  <a:pt x="14989" y="18030"/>
                </a:lnTo>
                <a:lnTo>
                  <a:pt x="15038" y="17933"/>
                </a:lnTo>
                <a:lnTo>
                  <a:pt x="15135" y="17763"/>
                </a:lnTo>
                <a:lnTo>
                  <a:pt x="15159" y="17568"/>
                </a:lnTo>
                <a:lnTo>
                  <a:pt x="15184" y="17373"/>
                </a:lnTo>
                <a:lnTo>
                  <a:pt x="15159" y="17203"/>
                </a:lnTo>
                <a:lnTo>
                  <a:pt x="15111" y="17008"/>
                </a:lnTo>
                <a:lnTo>
                  <a:pt x="15062" y="16838"/>
                </a:lnTo>
                <a:lnTo>
                  <a:pt x="14965" y="16643"/>
                </a:lnTo>
                <a:lnTo>
                  <a:pt x="14867" y="16473"/>
                </a:lnTo>
                <a:lnTo>
                  <a:pt x="14600" y="16132"/>
                </a:lnTo>
                <a:lnTo>
                  <a:pt x="14308" y="15792"/>
                </a:lnTo>
                <a:lnTo>
                  <a:pt x="13991" y="15524"/>
                </a:lnTo>
                <a:lnTo>
                  <a:pt x="13675" y="15281"/>
                </a:lnTo>
                <a:lnTo>
                  <a:pt x="13967" y="14916"/>
                </a:lnTo>
                <a:lnTo>
                  <a:pt x="14235" y="14551"/>
                </a:lnTo>
                <a:lnTo>
                  <a:pt x="14478" y="14137"/>
                </a:lnTo>
                <a:lnTo>
                  <a:pt x="14673" y="13748"/>
                </a:lnTo>
                <a:lnTo>
                  <a:pt x="14916" y="13237"/>
                </a:lnTo>
                <a:lnTo>
                  <a:pt x="15111" y="12677"/>
                </a:lnTo>
                <a:lnTo>
                  <a:pt x="15257" y="12118"/>
                </a:lnTo>
                <a:lnTo>
                  <a:pt x="15378" y="11534"/>
                </a:lnTo>
                <a:lnTo>
                  <a:pt x="15476" y="10950"/>
                </a:lnTo>
                <a:lnTo>
                  <a:pt x="15524" y="10366"/>
                </a:lnTo>
                <a:lnTo>
                  <a:pt x="15549" y="9782"/>
                </a:lnTo>
                <a:lnTo>
                  <a:pt x="15549" y="9222"/>
                </a:lnTo>
                <a:lnTo>
                  <a:pt x="15524" y="8979"/>
                </a:lnTo>
                <a:lnTo>
                  <a:pt x="15476" y="8735"/>
                </a:lnTo>
                <a:lnTo>
                  <a:pt x="15354" y="8249"/>
                </a:lnTo>
                <a:lnTo>
                  <a:pt x="15208" y="7786"/>
                </a:lnTo>
                <a:lnTo>
                  <a:pt x="15038" y="7348"/>
                </a:lnTo>
                <a:lnTo>
                  <a:pt x="14867" y="6910"/>
                </a:lnTo>
                <a:lnTo>
                  <a:pt x="14794" y="6691"/>
                </a:lnTo>
                <a:lnTo>
                  <a:pt x="14697" y="6472"/>
                </a:lnTo>
                <a:lnTo>
                  <a:pt x="14575" y="6278"/>
                </a:lnTo>
                <a:lnTo>
                  <a:pt x="14429" y="6107"/>
                </a:lnTo>
                <a:lnTo>
                  <a:pt x="14381" y="6107"/>
                </a:lnTo>
                <a:lnTo>
                  <a:pt x="13991" y="6034"/>
                </a:lnTo>
                <a:lnTo>
                  <a:pt x="13578" y="5961"/>
                </a:lnTo>
                <a:lnTo>
                  <a:pt x="13042" y="6521"/>
                </a:lnTo>
                <a:lnTo>
                  <a:pt x="12458" y="7105"/>
                </a:lnTo>
                <a:lnTo>
                  <a:pt x="12580" y="7202"/>
                </a:lnTo>
                <a:lnTo>
                  <a:pt x="12702" y="7324"/>
                </a:lnTo>
                <a:lnTo>
                  <a:pt x="12799" y="7470"/>
                </a:lnTo>
                <a:lnTo>
                  <a:pt x="12872" y="7616"/>
                </a:lnTo>
                <a:lnTo>
                  <a:pt x="13018" y="7957"/>
                </a:lnTo>
                <a:lnTo>
                  <a:pt x="13140" y="8249"/>
                </a:lnTo>
                <a:lnTo>
                  <a:pt x="13213" y="8468"/>
                </a:lnTo>
                <a:lnTo>
                  <a:pt x="13286" y="8687"/>
                </a:lnTo>
                <a:lnTo>
                  <a:pt x="13383" y="9173"/>
                </a:lnTo>
                <a:lnTo>
                  <a:pt x="13407" y="9684"/>
                </a:lnTo>
                <a:lnTo>
                  <a:pt x="13407" y="10147"/>
                </a:lnTo>
                <a:lnTo>
                  <a:pt x="13383" y="10585"/>
                </a:lnTo>
                <a:lnTo>
                  <a:pt x="13310" y="11023"/>
                </a:lnTo>
                <a:lnTo>
                  <a:pt x="13188" y="11436"/>
                </a:lnTo>
                <a:lnTo>
                  <a:pt x="13042" y="11850"/>
                </a:lnTo>
                <a:lnTo>
                  <a:pt x="12872" y="12264"/>
                </a:lnTo>
                <a:lnTo>
                  <a:pt x="12677" y="12653"/>
                </a:lnTo>
                <a:lnTo>
                  <a:pt x="12458" y="13018"/>
                </a:lnTo>
                <a:lnTo>
                  <a:pt x="12239" y="13383"/>
                </a:lnTo>
                <a:lnTo>
                  <a:pt x="11923" y="13748"/>
                </a:lnTo>
                <a:lnTo>
                  <a:pt x="11582" y="14088"/>
                </a:lnTo>
                <a:lnTo>
                  <a:pt x="11217" y="14380"/>
                </a:lnTo>
                <a:lnTo>
                  <a:pt x="10828" y="14648"/>
                </a:lnTo>
                <a:lnTo>
                  <a:pt x="10414" y="14867"/>
                </a:lnTo>
                <a:lnTo>
                  <a:pt x="9976" y="15062"/>
                </a:lnTo>
                <a:lnTo>
                  <a:pt x="9539" y="15256"/>
                </a:lnTo>
                <a:lnTo>
                  <a:pt x="9101" y="15427"/>
                </a:lnTo>
                <a:lnTo>
                  <a:pt x="8809" y="15524"/>
                </a:lnTo>
                <a:lnTo>
                  <a:pt x="8517" y="15597"/>
                </a:lnTo>
                <a:lnTo>
                  <a:pt x="8225" y="15646"/>
                </a:lnTo>
                <a:lnTo>
                  <a:pt x="7957" y="15670"/>
                </a:lnTo>
                <a:lnTo>
                  <a:pt x="7397" y="15670"/>
                </a:lnTo>
                <a:lnTo>
                  <a:pt x="7130" y="15646"/>
                </a:lnTo>
                <a:lnTo>
                  <a:pt x="6862" y="15597"/>
                </a:lnTo>
                <a:lnTo>
                  <a:pt x="6594" y="15548"/>
                </a:lnTo>
                <a:lnTo>
                  <a:pt x="6327" y="15475"/>
                </a:lnTo>
                <a:lnTo>
                  <a:pt x="5816" y="15281"/>
                </a:lnTo>
                <a:lnTo>
                  <a:pt x="5280" y="15062"/>
                </a:lnTo>
                <a:lnTo>
                  <a:pt x="4769" y="14770"/>
                </a:lnTo>
                <a:lnTo>
                  <a:pt x="4015" y="14307"/>
                </a:lnTo>
                <a:lnTo>
                  <a:pt x="3918" y="14259"/>
                </a:lnTo>
                <a:lnTo>
                  <a:pt x="3820" y="14161"/>
                </a:lnTo>
                <a:lnTo>
                  <a:pt x="3674" y="13991"/>
                </a:lnTo>
                <a:lnTo>
                  <a:pt x="3382" y="13602"/>
                </a:lnTo>
                <a:lnTo>
                  <a:pt x="3066" y="13164"/>
                </a:lnTo>
                <a:lnTo>
                  <a:pt x="2774" y="12726"/>
                </a:lnTo>
                <a:lnTo>
                  <a:pt x="2652" y="12483"/>
                </a:lnTo>
                <a:lnTo>
                  <a:pt x="2555" y="12239"/>
                </a:lnTo>
                <a:lnTo>
                  <a:pt x="2458" y="11972"/>
                </a:lnTo>
                <a:lnTo>
                  <a:pt x="2360" y="11728"/>
                </a:lnTo>
                <a:lnTo>
                  <a:pt x="2263" y="11242"/>
                </a:lnTo>
                <a:lnTo>
                  <a:pt x="2214" y="10731"/>
                </a:lnTo>
                <a:lnTo>
                  <a:pt x="2214" y="10220"/>
                </a:lnTo>
                <a:lnTo>
                  <a:pt x="2239" y="9684"/>
                </a:lnTo>
                <a:lnTo>
                  <a:pt x="2336" y="9149"/>
                </a:lnTo>
                <a:lnTo>
                  <a:pt x="2433" y="8662"/>
                </a:lnTo>
                <a:lnTo>
                  <a:pt x="2604" y="8151"/>
                </a:lnTo>
                <a:lnTo>
                  <a:pt x="2774" y="7713"/>
                </a:lnTo>
                <a:lnTo>
                  <a:pt x="2969" y="7324"/>
                </a:lnTo>
                <a:lnTo>
                  <a:pt x="3188" y="6959"/>
                </a:lnTo>
                <a:lnTo>
                  <a:pt x="3431" y="6618"/>
                </a:lnTo>
                <a:lnTo>
                  <a:pt x="3699" y="6302"/>
                </a:lnTo>
                <a:lnTo>
                  <a:pt x="4015" y="6010"/>
                </a:lnTo>
                <a:lnTo>
                  <a:pt x="4331" y="5742"/>
                </a:lnTo>
                <a:lnTo>
                  <a:pt x="4648" y="5499"/>
                </a:lnTo>
                <a:lnTo>
                  <a:pt x="5013" y="5280"/>
                </a:lnTo>
                <a:lnTo>
                  <a:pt x="5378" y="5086"/>
                </a:lnTo>
                <a:lnTo>
                  <a:pt x="5767" y="4915"/>
                </a:lnTo>
                <a:lnTo>
                  <a:pt x="6156" y="4794"/>
                </a:lnTo>
                <a:lnTo>
                  <a:pt x="6570" y="4672"/>
                </a:lnTo>
                <a:lnTo>
                  <a:pt x="6984" y="4599"/>
                </a:lnTo>
                <a:lnTo>
                  <a:pt x="7397" y="4550"/>
                </a:lnTo>
                <a:lnTo>
                  <a:pt x="7811" y="4526"/>
                </a:lnTo>
                <a:lnTo>
                  <a:pt x="8225" y="4526"/>
                </a:lnTo>
                <a:lnTo>
                  <a:pt x="8614" y="4575"/>
                </a:lnTo>
                <a:lnTo>
                  <a:pt x="8979" y="4623"/>
                </a:lnTo>
                <a:lnTo>
                  <a:pt x="9344" y="4696"/>
                </a:lnTo>
                <a:lnTo>
                  <a:pt x="9685" y="4794"/>
                </a:lnTo>
                <a:lnTo>
                  <a:pt x="10049" y="4940"/>
                </a:lnTo>
                <a:lnTo>
                  <a:pt x="10390" y="5086"/>
                </a:lnTo>
                <a:lnTo>
                  <a:pt x="10706" y="5280"/>
                </a:lnTo>
                <a:lnTo>
                  <a:pt x="10998" y="5499"/>
                </a:lnTo>
                <a:lnTo>
                  <a:pt x="11363" y="5134"/>
                </a:lnTo>
                <a:lnTo>
                  <a:pt x="11704" y="4745"/>
                </a:lnTo>
                <a:lnTo>
                  <a:pt x="11874" y="4575"/>
                </a:lnTo>
                <a:lnTo>
                  <a:pt x="11801" y="4258"/>
                </a:lnTo>
                <a:lnTo>
                  <a:pt x="11777" y="3942"/>
                </a:lnTo>
                <a:lnTo>
                  <a:pt x="11728" y="3650"/>
                </a:lnTo>
                <a:lnTo>
                  <a:pt x="11680" y="3382"/>
                </a:lnTo>
                <a:lnTo>
                  <a:pt x="11169" y="3042"/>
                </a:lnTo>
                <a:lnTo>
                  <a:pt x="10925" y="2871"/>
                </a:lnTo>
                <a:lnTo>
                  <a:pt x="10633" y="2750"/>
                </a:lnTo>
                <a:lnTo>
                  <a:pt x="10147" y="2579"/>
                </a:lnTo>
                <a:lnTo>
                  <a:pt x="9685" y="2458"/>
                </a:lnTo>
                <a:lnTo>
                  <a:pt x="9174" y="2385"/>
                </a:lnTo>
                <a:lnTo>
                  <a:pt x="8687" y="2336"/>
                </a:lnTo>
                <a:close/>
              </a:path>
            </a:pathLst>
          </a:custGeom>
          <a:solidFill>
            <a:srgbClr val="F55D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174;p39">
            <a:extLst>
              <a:ext uri="{FF2B5EF4-FFF2-40B4-BE49-F238E27FC236}">
                <a16:creationId xmlns:a16="http://schemas.microsoft.com/office/drawing/2014/main" id="{B59C7D39-9F62-468E-A3E4-2F2857C8CA62}"/>
              </a:ext>
            </a:extLst>
          </p:cNvPr>
          <p:cNvSpPr/>
          <p:nvPr/>
        </p:nvSpPr>
        <p:spPr>
          <a:xfrm>
            <a:off x="1694787" y="2319563"/>
            <a:ext cx="303104" cy="315166"/>
          </a:xfrm>
          <a:custGeom>
            <a:avLst/>
            <a:gdLst/>
            <a:ahLst/>
            <a:cxnLst/>
            <a:rect l="l" t="t" r="r" b="b"/>
            <a:pathLst>
              <a:path w="17715" h="18420" extrusionOk="0">
                <a:moveTo>
                  <a:pt x="14673" y="803"/>
                </a:moveTo>
                <a:lnTo>
                  <a:pt x="14746" y="1022"/>
                </a:lnTo>
                <a:lnTo>
                  <a:pt x="14794" y="1217"/>
                </a:lnTo>
                <a:lnTo>
                  <a:pt x="14843" y="1655"/>
                </a:lnTo>
                <a:lnTo>
                  <a:pt x="14892" y="2141"/>
                </a:lnTo>
                <a:lnTo>
                  <a:pt x="14916" y="2385"/>
                </a:lnTo>
                <a:lnTo>
                  <a:pt x="14940" y="2482"/>
                </a:lnTo>
                <a:lnTo>
                  <a:pt x="15013" y="2604"/>
                </a:lnTo>
                <a:lnTo>
                  <a:pt x="14770" y="2847"/>
                </a:lnTo>
                <a:lnTo>
                  <a:pt x="14697" y="2920"/>
                </a:lnTo>
                <a:lnTo>
                  <a:pt x="14648" y="2628"/>
                </a:lnTo>
                <a:lnTo>
                  <a:pt x="14600" y="2360"/>
                </a:lnTo>
                <a:lnTo>
                  <a:pt x="14527" y="2044"/>
                </a:lnTo>
                <a:lnTo>
                  <a:pt x="14405" y="1776"/>
                </a:lnTo>
                <a:lnTo>
                  <a:pt x="14308" y="1484"/>
                </a:lnTo>
                <a:lnTo>
                  <a:pt x="14210" y="1192"/>
                </a:lnTo>
                <a:lnTo>
                  <a:pt x="14673" y="803"/>
                </a:lnTo>
                <a:close/>
                <a:moveTo>
                  <a:pt x="15695" y="2847"/>
                </a:moveTo>
                <a:lnTo>
                  <a:pt x="16400" y="2871"/>
                </a:lnTo>
                <a:lnTo>
                  <a:pt x="17106" y="2969"/>
                </a:lnTo>
                <a:lnTo>
                  <a:pt x="16984" y="3115"/>
                </a:lnTo>
                <a:lnTo>
                  <a:pt x="16960" y="3090"/>
                </a:lnTo>
                <a:lnTo>
                  <a:pt x="16887" y="3042"/>
                </a:lnTo>
                <a:lnTo>
                  <a:pt x="16790" y="2993"/>
                </a:lnTo>
                <a:lnTo>
                  <a:pt x="16595" y="2969"/>
                </a:lnTo>
                <a:lnTo>
                  <a:pt x="16400" y="2944"/>
                </a:lnTo>
                <a:lnTo>
                  <a:pt x="15914" y="2944"/>
                </a:lnTo>
                <a:lnTo>
                  <a:pt x="15622" y="2920"/>
                </a:lnTo>
                <a:lnTo>
                  <a:pt x="15695" y="2847"/>
                </a:lnTo>
                <a:close/>
                <a:moveTo>
                  <a:pt x="14040" y="1314"/>
                </a:moveTo>
                <a:lnTo>
                  <a:pt x="14040" y="1484"/>
                </a:lnTo>
                <a:lnTo>
                  <a:pt x="14064" y="1655"/>
                </a:lnTo>
                <a:lnTo>
                  <a:pt x="14137" y="2020"/>
                </a:lnTo>
                <a:lnTo>
                  <a:pt x="14283" y="2871"/>
                </a:lnTo>
                <a:lnTo>
                  <a:pt x="14308" y="3066"/>
                </a:lnTo>
                <a:lnTo>
                  <a:pt x="14332" y="3236"/>
                </a:lnTo>
                <a:lnTo>
                  <a:pt x="14162" y="3382"/>
                </a:lnTo>
                <a:lnTo>
                  <a:pt x="14137" y="3139"/>
                </a:lnTo>
                <a:lnTo>
                  <a:pt x="14040" y="2871"/>
                </a:lnTo>
                <a:lnTo>
                  <a:pt x="13870" y="2433"/>
                </a:lnTo>
                <a:lnTo>
                  <a:pt x="13748" y="2068"/>
                </a:lnTo>
                <a:lnTo>
                  <a:pt x="13675" y="1703"/>
                </a:lnTo>
                <a:lnTo>
                  <a:pt x="13651" y="1630"/>
                </a:lnTo>
                <a:lnTo>
                  <a:pt x="13699" y="1582"/>
                </a:lnTo>
                <a:lnTo>
                  <a:pt x="14040" y="1314"/>
                </a:lnTo>
                <a:close/>
                <a:moveTo>
                  <a:pt x="13359" y="1898"/>
                </a:moveTo>
                <a:lnTo>
                  <a:pt x="13432" y="2239"/>
                </a:lnTo>
                <a:lnTo>
                  <a:pt x="13553" y="2677"/>
                </a:lnTo>
                <a:lnTo>
                  <a:pt x="13699" y="3090"/>
                </a:lnTo>
                <a:lnTo>
                  <a:pt x="13772" y="3358"/>
                </a:lnTo>
                <a:lnTo>
                  <a:pt x="13821" y="3480"/>
                </a:lnTo>
                <a:lnTo>
                  <a:pt x="13894" y="3601"/>
                </a:lnTo>
                <a:lnTo>
                  <a:pt x="13724" y="3723"/>
                </a:lnTo>
                <a:lnTo>
                  <a:pt x="13699" y="3577"/>
                </a:lnTo>
                <a:lnTo>
                  <a:pt x="13675" y="3407"/>
                </a:lnTo>
                <a:lnTo>
                  <a:pt x="13578" y="3090"/>
                </a:lnTo>
                <a:lnTo>
                  <a:pt x="13529" y="2798"/>
                </a:lnTo>
                <a:lnTo>
                  <a:pt x="13456" y="2531"/>
                </a:lnTo>
                <a:lnTo>
                  <a:pt x="13383" y="2239"/>
                </a:lnTo>
                <a:lnTo>
                  <a:pt x="13237" y="1995"/>
                </a:lnTo>
                <a:lnTo>
                  <a:pt x="13359" y="1898"/>
                </a:lnTo>
                <a:close/>
                <a:moveTo>
                  <a:pt x="15378" y="3188"/>
                </a:moveTo>
                <a:lnTo>
                  <a:pt x="15500" y="3236"/>
                </a:lnTo>
                <a:lnTo>
                  <a:pt x="15646" y="3261"/>
                </a:lnTo>
                <a:lnTo>
                  <a:pt x="15914" y="3285"/>
                </a:lnTo>
                <a:lnTo>
                  <a:pt x="16790" y="3358"/>
                </a:lnTo>
                <a:lnTo>
                  <a:pt x="16473" y="3723"/>
                </a:lnTo>
                <a:lnTo>
                  <a:pt x="16449" y="3650"/>
                </a:lnTo>
                <a:lnTo>
                  <a:pt x="16425" y="3601"/>
                </a:lnTo>
                <a:lnTo>
                  <a:pt x="16376" y="3553"/>
                </a:lnTo>
                <a:lnTo>
                  <a:pt x="16303" y="3528"/>
                </a:lnTo>
                <a:lnTo>
                  <a:pt x="16084" y="3455"/>
                </a:lnTo>
                <a:lnTo>
                  <a:pt x="15816" y="3431"/>
                </a:lnTo>
                <a:lnTo>
                  <a:pt x="15573" y="3431"/>
                </a:lnTo>
                <a:lnTo>
                  <a:pt x="15330" y="3455"/>
                </a:lnTo>
                <a:lnTo>
                  <a:pt x="15086" y="3455"/>
                </a:lnTo>
                <a:lnTo>
                  <a:pt x="15135" y="3431"/>
                </a:lnTo>
                <a:lnTo>
                  <a:pt x="15378" y="3188"/>
                </a:lnTo>
                <a:close/>
                <a:moveTo>
                  <a:pt x="13067" y="2166"/>
                </a:moveTo>
                <a:lnTo>
                  <a:pt x="13115" y="2628"/>
                </a:lnTo>
                <a:lnTo>
                  <a:pt x="13164" y="3042"/>
                </a:lnTo>
                <a:lnTo>
                  <a:pt x="13188" y="3285"/>
                </a:lnTo>
                <a:lnTo>
                  <a:pt x="13213" y="3553"/>
                </a:lnTo>
                <a:lnTo>
                  <a:pt x="13261" y="3699"/>
                </a:lnTo>
                <a:lnTo>
                  <a:pt x="13286" y="3820"/>
                </a:lnTo>
                <a:lnTo>
                  <a:pt x="13359" y="3942"/>
                </a:lnTo>
                <a:lnTo>
                  <a:pt x="13432" y="4015"/>
                </a:lnTo>
                <a:lnTo>
                  <a:pt x="13213" y="4234"/>
                </a:lnTo>
                <a:lnTo>
                  <a:pt x="13140" y="3845"/>
                </a:lnTo>
                <a:lnTo>
                  <a:pt x="13042" y="3480"/>
                </a:lnTo>
                <a:lnTo>
                  <a:pt x="12994" y="3236"/>
                </a:lnTo>
                <a:lnTo>
                  <a:pt x="12921" y="2969"/>
                </a:lnTo>
                <a:lnTo>
                  <a:pt x="12823" y="2701"/>
                </a:lnTo>
                <a:lnTo>
                  <a:pt x="12702" y="2482"/>
                </a:lnTo>
                <a:lnTo>
                  <a:pt x="12872" y="2336"/>
                </a:lnTo>
                <a:lnTo>
                  <a:pt x="13067" y="2166"/>
                </a:lnTo>
                <a:close/>
                <a:moveTo>
                  <a:pt x="14648" y="3796"/>
                </a:moveTo>
                <a:lnTo>
                  <a:pt x="14819" y="3869"/>
                </a:lnTo>
                <a:lnTo>
                  <a:pt x="15013" y="3893"/>
                </a:lnTo>
                <a:lnTo>
                  <a:pt x="15232" y="3918"/>
                </a:lnTo>
                <a:lnTo>
                  <a:pt x="16035" y="3918"/>
                </a:lnTo>
                <a:lnTo>
                  <a:pt x="16181" y="3966"/>
                </a:lnTo>
                <a:lnTo>
                  <a:pt x="16230" y="3966"/>
                </a:lnTo>
                <a:lnTo>
                  <a:pt x="16011" y="4185"/>
                </a:lnTo>
                <a:lnTo>
                  <a:pt x="15938" y="4258"/>
                </a:lnTo>
                <a:lnTo>
                  <a:pt x="15816" y="4210"/>
                </a:lnTo>
                <a:lnTo>
                  <a:pt x="15695" y="4161"/>
                </a:lnTo>
                <a:lnTo>
                  <a:pt x="15403" y="4137"/>
                </a:lnTo>
                <a:lnTo>
                  <a:pt x="14916" y="4137"/>
                </a:lnTo>
                <a:lnTo>
                  <a:pt x="14600" y="4112"/>
                </a:lnTo>
                <a:lnTo>
                  <a:pt x="14259" y="4112"/>
                </a:lnTo>
                <a:lnTo>
                  <a:pt x="14648" y="3796"/>
                </a:lnTo>
                <a:close/>
                <a:moveTo>
                  <a:pt x="13943" y="4404"/>
                </a:moveTo>
                <a:lnTo>
                  <a:pt x="14283" y="4453"/>
                </a:lnTo>
                <a:lnTo>
                  <a:pt x="14648" y="4502"/>
                </a:lnTo>
                <a:lnTo>
                  <a:pt x="15354" y="4550"/>
                </a:lnTo>
                <a:lnTo>
                  <a:pt x="15524" y="4575"/>
                </a:lnTo>
                <a:lnTo>
                  <a:pt x="15330" y="4745"/>
                </a:lnTo>
                <a:lnTo>
                  <a:pt x="15184" y="4915"/>
                </a:lnTo>
                <a:lnTo>
                  <a:pt x="14697" y="4818"/>
                </a:lnTo>
                <a:lnTo>
                  <a:pt x="14186" y="4745"/>
                </a:lnTo>
                <a:lnTo>
                  <a:pt x="13699" y="4672"/>
                </a:lnTo>
                <a:lnTo>
                  <a:pt x="13797" y="4550"/>
                </a:lnTo>
                <a:lnTo>
                  <a:pt x="13943" y="4404"/>
                </a:lnTo>
                <a:close/>
                <a:moveTo>
                  <a:pt x="14721" y="0"/>
                </a:moveTo>
                <a:lnTo>
                  <a:pt x="14673" y="24"/>
                </a:lnTo>
                <a:lnTo>
                  <a:pt x="14600" y="49"/>
                </a:lnTo>
                <a:lnTo>
                  <a:pt x="14551" y="97"/>
                </a:lnTo>
                <a:lnTo>
                  <a:pt x="14235" y="389"/>
                </a:lnTo>
                <a:lnTo>
                  <a:pt x="13894" y="681"/>
                </a:lnTo>
                <a:lnTo>
                  <a:pt x="13213" y="1217"/>
                </a:lnTo>
                <a:lnTo>
                  <a:pt x="12921" y="1460"/>
                </a:lnTo>
                <a:lnTo>
                  <a:pt x="12775" y="1606"/>
                </a:lnTo>
                <a:lnTo>
                  <a:pt x="12629" y="1752"/>
                </a:lnTo>
                <a:lnTo>
                  <a:pt x="12507" y="1922"/>
                </a:lnTo>
                <a:lnTo>
                  <a:pt x="12385" y="2093"/>
                </a:lnTo>
                <a:lnTo>
                  <a:pt x="12337" y="2263"/>
                </a:lnTo>
                <a:lnTo>
                  <a:pt x="12312" y="2458"/>
                </a:lnTo>
                <a:lnTo>
                  <a:pt x="12337" y="2506"/>
                </a:lnTo>
                <a:lnTo>
                  <a:pt x="12312" y="2531"/>
                </a:lnTo>
                <a:lnTo>
                  <a:pt x="12337" y="2774"/>
                </a:lnTo>
                <a:lnTo>
                  <a:pt x="12385" y="3017"/>
                </a:lnTo>
                <a:lnTo>
                  <a:pt x="12507" y="3504"/>
                </a:lnTo>
                <a:lnTo>
                  <a:pt x="12531" y="3796"/>
                </a:lnTo>
                <a:lnTo>
                  <a:pt x="12580" y="4137"/>
                </a:lnTo>
                <a:lnTo>
                  <a:pt x="12629" y="4453"/>
                </a:lnTo>
                <a:lnTo>
                  <a:pt x="12677" y="4599"/>
                </a:lnTo>
                <a:lnTo>
                  <a:pt x="12750" y="4745"/>
                </a:lnTo>
                <a:lnTo>
                  <a:pt x="12288" y="5256"/>
                </a:lnTo>
                <a:lnTo>
                  <a:pt x="11972" y="5621"/>
                </a:lnTo>
                <a:lnTo>
                  <a:pt x="11631" y="5961"/>
                </a:lnTo>
                <a:lnTo>
                  <a:pt x="10925" y="6643"/>
                </a:lnTo>
                <a:lnTo>
                  <a:pt x="10220" y="7300"/>
                </a:lnTo>
                <a:lnTo>
                  <a:pt x="9490" y="7981"/>
                </a:lnTo>
                <a:lnTo>
                  <a:pt x="9125" y="8370"/>
                </a:lnTo>
                <a:lnTo>
                  <a:pt x="8760" y="8760"/>
                </a:lnTo>
                <a:lnTo>
                  <a:pt x="8371" y="9149"/>
                </a:lnTo>
                <a:lnTo>
                  <a:pt x="8006" y="9538"/>
                </a:lnTo>
                <a:lnTo>
                  <a:pt x="7884" y="9490"/>
                </a:lnTo>
                <a:lnTo>
                  <a:pt x="7665" y="9490"/>
                </a:lnTo>
                <a:lnTo>
                  <a:pt x="7568" y="9514"/>
                </a:lnTo>
                <a:lnTo>
                  <a:pt x="7422" y="9538"/>
                </a:lnTo>
                <a:lnTo>
                  <a:pt x="7276" y="9587"/>
                </a:lnTo>
                <a:lnTo>
                  <a:pt x="7154" y="9684"/>
                </a:lnTo>
                <a:lnTo>
                  <a:pt x="7057" y="9830"/>
                </a:lnTo>
                <a:lnTo>
                  <a:pt x="6984" y="9976"/>
                </a:lnTo>
                <a:lnTo>
                  <a:pt x="6935" y="10147"/>
                </a:lnTo>
                <a:lnTo>
                  <a:pt x="6959" y="10317"/>
                </a:lnTo>
                <a:lnTo>
                  <a:pt x="7008" y="10487"/>
                </a:lnTo>
                <a:lnTo>
                  <a:pt x="7105" y="10633"/>
                </a:lnTo>
                <a:lnTo>
                  <a:pt x="7251" y="10755"/>
                </a:lnTo>
                <a:lnTo>
                  <a:pt x="7397" y="10828"/>
                </a:lnTo>
                <a:lnTo>
                  <a:pt x="7568" y="10877"/>
                </a:lnTo>
                <a:lnTo>
                  <a:pt x="7738" y="10901"/>
                </a:lnTo>
                <a:lnTo>
                  <a:pt x="7884" y="10877"/>
                </a:lnTo>
                <a:lnTo>
                  <a:pt x="8006" y="10804"/>
                </a:lnTo>
                <a:lnTo>
                  <a:pt x="8127" y="10731"/>
                </a:lnTo>
                <a:lnTo>
                  <a:pt x="8225" y="10633"/>
                </a:lnTo>
                <a:lnTo>
                  <a:pt x="8298" y="10512"/>
                </a:lnTo>
                <a:lnTo>
                  <a:pt x="8346" y="10390"/>
                </a:lnTo>
                <a:lnTo>
                  <a:pt x="8371" y="10244"/>
                </a:lnTo>
                <a:lnTo>
                  <a:pt x="8371" y="10098"/>
                </a:lnTo>
                <a:lnTo>
                  <a:pt x="8371" y="10049"/>
                </a:lnTo>
                <a:lnTo>
                  <a:pt x="8711" y="9733"/>
                </a:lnTo>
                <a:lnTo>
                  <a:pt x="9003" y="9392"/>
                </a:lnTo>
                <a:lnTo>
                  <a:pt x="9295" y="9052"/>
                </a:lnTo>
                <a:lnTo>
                  <a:pt x="9587" y="8760"/>
                </a:lnTo>
                <a:lnTo>
                  <a:pt x="10317" y="8054"/>
                </a:lnTo>
                <a:lnTo>
                  <a:pt x="11047" y="7373"/>
                </a:lnTo>
                <a:lnTo>
                  <a:pt x="11777" y="6691"/>
                </a:lnTo>
                <a:lnTo>
                  <a:pt x="12507" y="5986"/>
                </a:lnTo>
                <a:lnTo>
                  <a:pt x="12896" y="5548"/>
                </a:lnTo>
                <a:lnTo>
                  <a:pt x="13310" y="5086"/>
                </a:lnTo>
                <a:lnTo>
                  <a:pt x="13529" y="5159"/>
                </a:lnTo>
                <a:lnTo>
                  <a:pt x="13748" y="5207"/>
                </a:lnTo>
                <a:lnTo>
                  <a:pt x="14186" y="5280"/>
                </a:lnTo>
                <a:lnTo>
                  <a:pt x="14648" y="5353"/>
                </a:lnTo>
                <a:lnTo>
                  <a:pt x="15086" y="5426"/>
                </a:lnTo>
                <a:lnTo>
                  <a:pt x="15184" y="5426"/>
                </a:lnTo>
                <a:lnTo>
                  <a:pt x="15281" y="5402"/>
                </a:lnTo>
                <a:lnTo>
                  <a:pt x="15354" y="5353"/>
                </a:lnTo>
                <a:lnTo>
                  <a:pt x="15403" y="5280"/>
                </a:lnTo>
                <a:lnTo>
                  <a:pt x="15524" y="5207"/>
                </a:lnTo>
                <a:lnTo>
                  <a:pt x="15670" y="5134"/>
                </a:lnTo>
                <a:lnTo>
                  <a:pt x="15938" y="4940"/>
                </a:lnTo>
                <a:lnTo>
                  <a:pt x="16352" y="4526"/>
                </a:lnTo>
                <a:lnTo>
                  <a:pt x="16692" y="4210"/>
                </a:lnTo>
                <a:lnTo>
                  <a:pt x="17009" y="3869"/>
                </a:lnTo>
                <a:lnTo>
                  <a:pt x="17325" y="3504"/>
                </a:lnTo>
                <a:lnTo>
                  <a:pt x="17617" y="3115"/>
                </a:lnTo>
                <a:lnTo>
                  <a:pt x="17641" y="3066"/>
                </a:lnTo>
                <a:lnTo>
                  <a:pt x="17666" y="3017"/>
                </a:lnTo>
                <a:lnTo>
                  <a:pt x="17641" y="2896"/>
                </a:lnTo>
                <a:lnTo>
                  <a:pt x="17690" y="2774"/>
                </a:lnTo>
                <a:lnTo>
                  <a:pt x="17714" y="2701"/>
                </a:lnTo>
                <a:lnTo>
                  <a:pt x="17690" y="2652"/>
                </a:lnTo>
                <a:lnTo>
                  <a:pt x="17690" y="2579"/>
                </a:lnTo>
                <a:lnTo>
                  <a:pt x="17641" y="2531"/>
                </a:lnTo>
                <a:lnTo>
                  <a:pt x="17593" y="2506"/>
                </a:lnTo>
                <a:lnTo>
                  <a:pt x="17495" y="2482"/>
                </a:lnTo>
                <a:lnTo>
                  <a:pt x="16838" y="2360"/>
                </a:lnTo>
                <a:lnTo>
                  <a:pt x="16473" y="2312"/>
                </a:lnTo>
                <a:lnTo>
                  <a:pt x="16108" y="2287"/>
                </a:lnTo>
                <a:lnTo>
                  <a:pt x="16303" y="2068"/>
                </a:lnTo>
                <a:lnTo>
                  <a:pt x="16522" y="1801"/>
                </a:lnTo>
                <a:lnTo>
                  <a:pt x="16790" y="1582"/>
                </a:lnTo>
                <a:lnTo>
                  <a:pt x="17033" y="1338"/>
                </a:lnTo>
                <a:lnTo>
                  <a:pt x="17276" y="1095"/>
                </a:lnTo>
                <a:lnTo>
                  <a:pt x="17325" y="1022"/>
                </a:lnTo>
                <a:lnTo>
                  <a:pt x="17374" y="949"/>
                </a:lnTo>
                <a:lnTo>
                  <a:pt x="17374" y="876"/>
                </a:lnTo>
                <a:lnTo>
                  <a:pt x="17374" y="803"/>
                </a:lnTo>
                <a:lnTo>
                  <a:pt x="17325" y="681"/>
                </a:lnTo>
                <a:lnTo>
                  <a:pt x="17252" y="560"/>
                </a:lnTo>
                <a:lnTo>
                  <a:pt x="17155" y="487"/>
                </a:lnTo>
                <a:lnTo>
                  <a:pt x="17009" y="438"/>
                </a:lnTo>
                <a:lnTo>
                  <a:pt x="16960" y="462"/>
                </a:lnTo>
                <a:lnTo>
                  <a:pt x="16887" y="462"/>
                </a:lnTo>
                <a:lnTo>
                  <a:pt x="16838" y="511"/>
                </a:lnTo>
                <a:lnTo>
                  <a:pt x="16765" y="560"/>
                </a:lnTo>
                <a:lnTo>
                  <a:pt x="16571" y="803"/>
                </a:lnTo>
                <a:lnTo>
                  <a:pt x="16352" y="1022"/>
                </a:lnTo>
                <a:lnTo>
                  <a:pt x="16133" y="1241"/>
                </a:lnTo>
                <a:lnTo>
                  <a:pt x="15914" y="1460"/>
                </a:lnTo>
                <a:lnTo>
                  <a:pt x="15500" y="1971"/>
                </a:lnTo>
                <a:lnTo>
                  <a:pt x="15427" y="1436"/>
                </a:lnTo>
                <a:lnTo>
                  <a:pt x="15354" y="1095"/>
                </a:lnTo>
                <a:lnTo>
                  <a:pt x="15281" y="779"/>
                </a:lnTo>
                <a:lnTo>
                  <a:pt x="15184" y="462"/>
                </a:lnTo>
                <a:lnTo>
                  <a:pt x="15111" y="292"/>
                </a:lnTo>
                <a:lnTo>
                  <a:pt x="15013" y="146"/>
                </a:lnTo>
                <a:lnTo>
                  <a:pt x="14965" y="97"/>
                </a:lnTo>
                <a:lnTo>
                  <a:pt x="14916" y="49"/>
                </a:lnTo>
                <a:lnTo>
                  <a:pt x="14794" y="24"/>
                </a:lnTo>
                <a:lnTo>
                  <a:pt x="14721" y="0"/>
                </a:lnTo>
                <a:close/>
                <a:moveTo>
                  <a:pt x="7543" y="6691"/>
                </a:moveTo>
                <a:lnTo>
                  <a:pt x="7203" y="6716"/>
                </a:lnTo>
                <a:lnTo>
                  <a:pt x="6886" y="6789"/>
                </a:lnTo>
                <a:lnTo>
                  <a:pt x="6570" y="6862"/>
                </a:lnTo>
                <a:lnTo>
                  <a:pt x="6254" y="6983"/>
                </a:lnTo>
                <a:lnTo>
                  <a:pt x="5962" y="7105"/>
                </a:lnTo>
                <a:lnTo>
                  <a:pt x="5670" y="7275"/>
                </a:lnTo>
                <a:lnTo>
                  <a:pt x="5402" y="7470"/>
                </a:lnTo>
                <a:lnTo>
                  <a:pt x="5159" y="7713"/>
                </a:lnTo>
                <a:lnTo>
                  <a:pt x="4940" y="7957"/>
                </a:lnTo>
                <a:lnTo>
                  <a:pt x="4745" y="8249"/>
                </a:lnTo>
                <a:lnTo>
                  <a:pt x="4599" y="8565"/>
                </a:lnTo>
                <a:lnTo>
                  <a:pt x="4477" y="8857"/>
                </a:lnTo>
                <a:lnTo>
                  <a:pt x="4380" y="9149"/>
                </a:lnTo>
                <a:lnTo>
                  <a:pt x="4307" y="9441"/>
                </a:lnTo>
                <a:lnTo>
                  <a:pt x="4258" y="9733"/>
                </a:lnTo>
                <a:lnTo>
                  <a:pt x="4234" y="10025"/>
                </a:lnTo>
                <a:lnTo>
                  <a:pt x="4234" y="10317"/>
                </a:lnTo>
                <a:lnTo>
                  <a:pt x="4258" y="10609"/>
                </a:lnTo>
                <a:lnTo>
                  <a:pt x="4307" y="10901"/>
                </a:lnTo>
                <a:lnTo>
                  <a:pt x="4356" y="11193"/>
                </a:lnTo>
                <a:lnTo>
                  <a:pt x="4453" y="11461"/>
                </a:lnTo>
                <a:lnTo>
                  <a:pt x="4550" y="11728"/>
                </a:lnTo>
                <a:lnTo>
                  <a:pt x="4696" y="11996"/>
                </a:lnTo>
                <a:lnTo>
                  <a:pt x="4842" y="12239"/>
                </a:lnTo>
                <a:lnTo>
                  <a:pt x="5013" y="12458"/>
                </a:lnTo>
                <a:lnTo>
                  <a:pt x="5207" y="12677"/>
                </a:lnTo>
                <a:lnTo>
                  <a:pt x="5426" y="12872"/>
                </a:lnTo>
                <a:lnTo>
                  <a:pt x="5670" y="13067"/>
                </a:lnTo>
                <a:lnTo>
                  <a:pt x="5913" y="13213"/>
                </a:lnTo>
                <a:lnTo>
                  <a:pt x="6181" y="13334"/>
                </a:lnTo>
                <a:lnTo>
                  <a:pt x="6473" y="13456"/>
                </a:lnTo>
                <a:lnTo>
                  <a:pt x="6740" y="13529"/>
                </a:lnTo>
                <a:lnTo>
                  <a:pt x="7032" y="13602"/>
                </a:lnTo>
                <a:lnTo>
                  <a:pt x="7324" y="13650"/>
                </a:lnTo>
                <a:lnTo>
                  <a:pt x="7933" y="13650"/>
                </a:lnTo>
                <a:lnTo>
                  <a:pt x="8225" y="13626"/>
                </a:lnTo>
                <a:lnTo>
                  <a:pt x="8541" y="13577"/>
                </a:lnTo>
                <a:lnTo>
                  <a:pt x="8833" y="13505"/>
                </a:lnTo>
                <a:lnTo>
                  <a:pt x="9125" y="13407"/>
                </a:lnTo>
                <a:lnTo>
                  <a:pt x="9393" y="13310"/>
                </a:lnTo>
                <a:lnTo>
                  <a:pt x="9660" y="13164"/>
                </a:lnTo>
                <a:lnTo>
                  <a:pt x="9903" y="12994"/>
                </a:lnTo>
                <a:lnTo>
                  <a:pt x="10147" y="12823"/>
                </a:lnTo>
                <a:lnTo>
                  <a:pt x="10390" y="12604"/>
                </a:lnTo>
                <a:lnTo>
                  <a:pt x="10585" y="12361"/>
                </a:lnTo>
                <a:lnTo>
                  <a:pt x="10779" y="12118"/>
                </a:lnTo>
                <a:lnTo>
                  <a:pt x="10925" y="11826"/>
                </a:lnTo>
                <a:lnTo>
                  <a:pt x="11071" y="11558"/>
                </a:lnTo>
                <a:lnTo>
                  <a:pt x="11193" y="11242"/>
                </a:lnTo>
                <a:lnTo>
                  <a:pt x="11266" y="10950"/>
                </a:lnTo>
                <a:lnTo>
                  <a:pt x="11339" y="10633"/>
                </a:lnTo>
                <a:lnTo>
                  <a:pt x="11388" y="10317"/>
                </a:lnTo>
                <a:lnTo>
                  <a:pt x="11388" y="9976"/>
                </a:lnTo>
                <a:lnTo>
                  <a:pt x="11363" y="9660"/>
                </a:lnTo>
                <a:lnTo>
                  <a:pt x="11315" y="9368"/>
                </a:lnTo>
                <a:lnTo>
                  <a:pt x="11242" y="9052"/>
                </a:lnTo>
                <a:lnTo>
                  <a:pt x="11120" y="8760"/>
                </a:lnTo>
                <a:lnTo>
                  <a:pt x="10974" y="8492"/>
                </a:lnTo>
                <a:lnTo>
                  <a:pt x="10147" y="9295"/>
                </a:lnTo>
                <a:lnTo>
                  <a:pt x="9733" y="9733"/>
                </a:lnTo>
                <a:lnTo>
                  <a:pt x="9636" y="9855"/>
                </a:lnTo>
                <a:lnTo>
                  <a:pt x="9636" y="9879"/>
                </a:lnTo>
                <a:lnTo>
                  <a:pt x="9636" y="10244"/>
                </a:lnTo>
                <a:lnTo>
                  <a:pt x="9587" y="10609"/>
                </a:lnTo>
                <a:lnTo>
                  <a:pt x="9539" y="10779"/>
                </a:lnTo>
                <a:lnTo>
                  <a:pt x="9466" y="10950"/>
                </a:lnTo>
                <a:lnTo>
                  <a:pt x="9393" y="11096"/>
                </a:lnTo>
                <a:lnTo>
                  <a:pt x="9295" y="11242"/>
                </a:lnTo>
                <a:lnTo>
                  <a:pt x="9149" y="11363"/>
                </a:lnTo>
                <a:lnTo>
                  <a:pt x="9003" y="11485"/>
                </a:lnTo>
                <a:lnTo>
                  <a:pt x="8882" y="11582"/>
                </a:lnTo>
                <a:lnTo>
                  <a:pt x="8736" y="11655"/>
                </a:lnTo>
                <a:lnTo>
                  <a:pt x="8590" y="11704"/>
                </a:lnTo>
                <a:lnTo>
                  <a:pt x="8444" y="11728"/>
                </a:lnTo>
                <a:lnTo>
                  <a:pt x="8127" y="11777"/>
                </a:lnTo>
                <a:lnTo>
                  <a:pt x="7811" y="11777"/>
                </a:lnTo>
                <a:lnTo>
                  <a:pt x="7470" y="11728"/>
                </a:lnTo>
                <a:lnTo>
                  <a:pt x="7178" y="11631"/>
                </a:lnTo>
                <a:lnTo>
                  <a:pt x="6886" y="11509"/>
                </a:lnTo>
                <a:lnTo>
                  <a:pt x="6643" y="11339"/>
                </a:lnTo>
                <a:lnTo>
                  <a:pt x="6521" y="11217"/>
                </a:lnTo>
                <a:lnTo>
                  <a:pt x="6400" y="11096"/>
                </a:lnTo>
                <a:lnTo>
                  <a:pt x="6327" y="10974"/>
                </a:lnTo>
                <a:lnTo>
                  <a:pt x="6254" y="10852"/>
                </a:lnTo>
                <a:lnTo>
                  <a:pt x="6132" y="10560"/>
                </a:lnTo>
                <a:lnTo>
                  <a:pt x="6059" y="10244"/>
                </a:lnTo>
                <a:lnTo>
                  <a:pt x="6059" y="9928"/>
                </a:lnTo>
                <a:lnTo>
                  <a:pt x="6083" y="9636"/>
                </a:lnTo>
                <a:lnTo>
                  <a:pt x="6181" y="9319"/>
                </a:lnTo>
                <a:lnTo>
                  <a:pt x="6302" y="9052"/>
                </a:lnTo>
                <a:lnTo>
                  <a:pt x="6400" y="8906"/>
                </a:lnTo>
                <a:lnTo>
                  <a:pt x="6497" y="8808"/>
                </a:lnTo>
                <a:lnTo>
                  <a:pt x="6594" y="8687"/>
                </a:lnTo>
                <a:lnTo>
                  <a:pt x="6716" y="8614"/>
                </a:lnTo>
                <a:lnTo>
                  <a:pt x="6984" y="8468"/>
                </a:lnTo>
                <a:lnTo>
                  <a:pt x="7276" y="8370"/>
                </a:lnTo>
                <a:lnTo>
                  <a:pt x="7495" y="8322"/>
                </a:lnTo>
                <a:lnTo>
                  <a:pt x="7689" y="8322"/>
                </a:lnTo>
                <a:lnTo>
                  <a:pt x="8054" y="8370"/>
                </a:lnTo>
                <a:lnTo>
                  <a:pt x="8200" y="8200"/>
                </a:lnTo>
                <a:lnTo>
                  <a:pt x="8565" y="7811"/>
                </a:lnTo>
                <a:lnTo>
                  <a:pt x="8955" y="7421"/>
                </a:lnTo>
                <a:lnTo>
                  <a:pt x="9344" y="7032"/>
                </a:lnTo>
                <a:lnTo>
                  <a:pt x="9295" y="6983"/>
                </a:lnTo>
                <a:lnTo>
                  <a:pt x="9247" y="6959"/>
                </a:lnTo>
                <a:lnTo>
                  <a:pt x="8906" y="6862"/>
                </a:lnTo>
                <a:lnTo>
                  <a:pt x="8565" y="6764"/>
                </a:lnTo>
                <a:lnTo>
                  <a:pt x="8225" y="6716"/>
                </a:lnTo>
                <a:lnTo>
                  <a:pt x="7884" y="6691"/>
                </a:lnTo>
                <a:close/>
                <a:moveTo>
                  <a:pt x="13407" y="15621"/>
                </a:moveTo>
                <a:lnTo>
                  <a:pt x="13505" y="15694"/>
                </a:lnTo>
                <a:lnTo>
                  <a:pt x="13310" y="15865"/>
                </a:lnTo>
                <a:lnTo>
                  <a:pt x="13213" y="15962"/>
                </a:lnTo>
                <a:lnTo>
                  <a:pt x="13115" y="16059"/>
                </a:lnTo>
                <a:lnTo>
                  <a:pt x="12969" y="16278"/>
                </a:lnTo>
                <a:lnTo>
                  <a:pt x="12969" y="16303"/>
                </a:lnTo>
                <a:lnTo>
                  <a:pt x="12969" y="16351"/>
                </a:lnTo>
                <a:lnTo>
                  <a:pt x="12994" y="16400"/>
                </a:lnTo>
                <a:lnTo>
                  <a:pt x="13067" y="16424"/>
                </a:lnTo>
                <a:lnTo>
                  <a:pt x="13115" y="16424"/>
                </a:lnTo>
                <a:lnTo>
                  <a:pt x="13140" y="16400"/>
                </a:lnTo>
                <a:lnTo>
                  <a:pt x="13237" y="16327"/>
                </a:lnTo>
                <a:lnTo>
                  <a:pt x="13334" y="16254"/>
                </a:lnTo>
                <a:lnTo>
                  <a:pt x="13553" y="16132"/>
                </a:lnTo>
                <a:lnTo>
                  <a:pt x="13699" y="16035"/>
                </a:lnTo>
                <a:lnTo>
                  <a:pt x="13845" y="15938"/>
                </a:lnTo>
                <a:lnTo>
                  <a:pt x="13918" y="15986"/>
                </a:lnTo>
                <a:lnTo>
                  <a:pt x="13772" y="16132"/>
                </a:lnTo>
                <a:lnTo>
                  <a:pt x="13651" y="16254"/>
                </a:lnTo>
                <a:lnTo>
                  <a:pt x="13553" y="16351"/>
                </a:lnTo>
                <a:lnTo>
                  <a:pt x="13456" y="16497"/>
                </a:lnTo>
                <a:lnTo>
                  <a:pt x="13407" y="16570"/>
                </a:lnTo>
                <a:lnTo>
                  <a:pt x="13383" y="16643"/>
                </a:lnTo>
                <a:lnTo>
                  <a:pt x="13383" y="16692"/>
                </a:lnTo>
                <a:lnTo>
                  <a:pt x="13432" y="16741"/>
                </a:lnTo>
                <a:lnTo>
                  <a:pt x="13553" y="16741"/>
                </a:lnTo>
                <a:lnTo>
                  <a:pt x="13675" y="16668"/>
                </a:lnTo>
                <a:lnTo>
                  <a:pt x="13870" y="16497"/>
                </a:lnTo>
                <a:lnTo>
                  <a:pt x="14137" y="16278"/>
                </a:lnTo>
                <a:lnTo>
                  <a:pt x="14186" y="16230"/>
                </a:lnTo>
                <a:lnTo>
                  <a:pt x="14283" y="16351"/>
                </a:lnTo>
                <a:lnTo>
                  <a:pt x="13967" y="16643"/>
                </a:lnTo>
                <a:lnTo>
                  <a:pt x="13821" y="16862"/>
                </a:lnTo>
                <a:lnTo>
                  <a:pt x="13675" y="17057"/>
                </a:lnTo>
                <a:lnTo>
                  <a:pt x="13675" y="17106"/>
                </a:lnTo>
                <a:lnTo>
                  <a:pt x="13724" y="17106"/>
                </a:lnTo>
                <a:lnTo>
                  <a:pt x="13967" y="16984"/>
                </a:lnTo>
                <a:lnTo>
                  <a:pt x="14210" y="16887"/>
                </a:lnTo>
                <a:lnTo>
                  <a:pt x="14381" y="16789"/>
                </a:lnTo>
                <a:lnTo>
                  <a:pt x="14527" y="16668"/>
                </a:lnTo>
                <a:lnTo>
                  <a:pt x="14600" y="16765"/>
                </a:lnTo>
                <a:lnTo>
                  <a:pt x="14575" y="16789"/>
                </a:lnTo>
                <a:lnTo>
                  <a:pt x="14259" y="17033"/>
                </a:lnTo>
                <a:lnTo>
                  <a:pt x="14113" y="17154"/>
                </a:lnTo>
                <a:lnTo>
                  <a:pt x="13991" y="17300"/>
                </a:lnTo>
                <a:lnTo>
                  <a:pt x="13991" y="17349"/>
                </a:lnTo>
                <a:lnTo>
                  <a:pt x="14016" y="17349"/>
                </a:lnTo>
                <a:lnTo>
                  <a:pt x="14210" y="17300"/>
                </a:lnTo>
                <a:lnTo>
                  <a:pt x="14356" y="17252"/>
                </a:lnTo>
                <a:lnTo>
                  <a:pt x="14551" y="17154"/>
                </a:lnTo>
                <a:lnTo>
                  <a:pt x="14721" y="17057"/>
                </a:lnTo>
                <a:lnTo>
                  <a:pt x="14746" y="17203"/>
                </a:lnTo>
                <a:lnTo>
                  <a:pt x="14624" y="17252"/>
                </a:lnTo>
                <a:lnTo>
                  <a:pt x="14478" y="17300"/>
                </a:lnTo>
                <a:lnTo>
                  <a:pt x="14332" y="17373"/>
                </a:lnTo>
                <a:lnTo>
                  <a:pt x="14259" y="17422"/>
                </a:lnTo>
                <a:lnTo>
                  <a:pt x="14186" y="17471"/>
                </a:lnTo>
                <a:lnTo>
                  <a:pt x="14137" y="17544"/>
                </a:lnTo>
                <a:lnTo>
                  <a:pt x="14162" y="17641"/>
                </a:lnTo>
                <a:lnTo>
                  <a:pt x="14210" y="17690"/>
                </a:lnTo>
                <a:lnTo>
                  <a:pt x="14283" y="17714"/>
                </a:lnTo>
                <a:lnTo>
                  <a:pt x="14429" y="17714"/>
                </a:lnTo>
                <a:lnTo>
                  <a:pt x="14575" y="17665"/>
                </a:lnTo>
                <a:lnTo>
                  <a:pt x="14697" y="17617"/>
                </a:lnTo>
                <a:lnTo>
                  <a:pt x="14697" y="17641"/>
                </a:lnTo>
                <a:lnTo>
                  <a:pt x="14600" y="17738"/>
                </a:lnTo>
                <a:lnTo>
                  <a:pt x="14502" y="17811"/>
                </a:lnTo>
                <a:lnTo>
                  <a:pt x="14405" y="17860"/>
                </a:lnTo>
                <a:lnTo>
                  <a:pt x="14283" y="17884"/>
                </a:lnTo>
                <a:lnTo>
                  <a:pt x="14162" y="17909"/>
                </a:lnTo>
                <a:lnTo>
                  <a:pt x="14040" y="17884"/>
                </a:lnTo>
                <a:lnTo>
                  <a:pt x="13772" y="17836"/>
                </a:lnTo>
                <a:lnTo>
                  <a:pt x="13529" y="17738"/>
                </a:lnTo>
                <a:lnTo>
                  <a:pt x="13261" y="17592"/>
                </a:lnTo>
                <a:lnTo>
                  <a:pt x="13067" y="17471"/>
                </a:lnTo>
                <a:lnTo>
                  <a:pt x="12896" y="17349"/>
                </a:lnTo>
                <a:lnTo>
                  <a:pt x="12726" y="17179"/>
                </a:lnTo>
                <a:lnTo>
                  <a:pt x="12556" y="16984"/>
                </a:lnTo>
                <a:lnTo>
                  <a:pt x="12337" y="16765"/>
                </a:lnTo>
                <a:lnTo>
                  <a:pt x="12239" y="16692"/>
                </a:lnTo>
                <a:lnTo>
                  <a:pt x="12118" y="16668"/>
                </a:lnTo>
                <a:lnTo>
                  <a:pt x="12458" y="16424"/>
                </a:lnTo>
                <a:lnTo>
                  <a:pt x="12799" y="16181"/>
                </a:lnTo>
                <a:lnTo>
                  <a:pt x="13115" y="15913"/>
                </a:lnTo>
                <a:lnTo>
                  <a:pt x="13407" y="15621"/>
                </a:lnTo>
                <a:close/>
                <a:moveTo>
                  <a:pt x="2287" y="15548"/>
                </a:moveTo>
                <a:lnTo>
                  <a:pt x="2579" y="15840"/>
                </a:lnTo>
                <a:lnTo>
                  <a:pt x="2871" y="16084"/>
                </a:lnTo>
                <a:lnTo>
                  <a:pt x="3188" y="16351"/>
                </a:lnTo>
                <a:lnTo>
                  <a:pt x="3504" y="16570"/>
                </a:lnTo>
                <a:lnTo>
                  <a:pt x="3382" y="16765"/>
                </a:lnTo>
                <a:lnTo>
                  <a:pt x="3358" y="16741"/>
                </a:lnTo>
                <a:lnTo>
                  <a:pt x="3309" y="16668"/>
                </a:lnTo>
                <a:lnTo>
                  <a:pt x="3261" y="16619"/>
                </a:lnTo>
                <a:lnTo>
                  <a:pt x="3115" y="16522"/>
                </a:lnTo>
                <a:lnTo>
                  <a:pt x="2944" y="16449"/>
                </a:lnTo>
                <a:lnTo>
                  <a:pt x="2823" y="16351"/>
                </a:lnTo>
                <a:lnTo>
                  <a:pt x="2774" y="16351"/>
                </a:lnTo>
                <a:lnTo>
                  <a:pt x="2774" y="16376"/>
                </a:lnTo>
                <a:lnTo>
                  <a:pt x="2823" y="16522"/>
                </a:lnTo>
                <a:lnTo>
                  <a:pt x="2944" y="16668"/>
                </a:lnTo>
                <a:lnTo>
                  <a:pt x="2969" y="16692"/>
                </a:lnTo>
                <a:lnTo>
                  <a:pt x="2725" y="16546"/>
                </a:lnTo>
                <a:lnTo>
                  <a:pt x="2604" y="16497"/>
                </a:lnTo>
                <a:lnTo>
                  <a:pt x="2458" y="16473"/>
                </a:lnTo>
                <a:lnTo>
                  <a:pt x="2433" y="16473"/>
                </a:lnTo>
                <a:lnTo>
                  <a:pt x="2433" y="16522"/>
                </a:lnTo>
                <a:lnTo>
                  <a:pt x="2482" y="16619"/>
                </a:lnTo>
                <a:lnTo>
                  <a:pt x="2555" y="16692"/>
                </a:lnTo>
                <a:lnTo>
                  <a:pt x="2725" y="16862"/>
                </a:lnTo>
                <a:lnTo>
                  <a:pt x="2896" y="17008"/>
                </a:lnTo>
                <a:lnTo>
                  <a:pt x="3090" y="17130"/>
                </a:lnTo>
                <a:lnTo>
                  <a:pt x="2920" y="17300"/>
                </a:lnTo>
                <a:lnTo>
                  <a:pt x="2871" y="17276"/>
                </a:lnTo>
                <a:lnTo>
                  <a:pt x="2774" y="17203"/>
                </a:lnTo>
                <a:lnTo>
                  <a:pt x="2701" y="17106"/>
                </a:lnTo>
                <a:lnTo>
                  <a:pt x="2604" y="17008"/>
                </a:lnTo>
                <a:lnTo>
                  <a:pt x="2506" y="16935"/>
                </a:lnTo>
                <a:lnTo>
                  <a:pt x="2385" y="16887"/>
                </a:lnTo>
                <a:lnTo>
                  <a:pt x="2336" y="16862"/>
                </a:lnTo>
                <a:lnTo>
                  <a:pt x="2263" y="16887"/>
                </a:lnTo>
                <a:lnTo>
                  <a:pt x="2239" y="16911"/>
                </a:lnTo>
                <a:lnTo>
                  <a:pt x="2239" y="16960"/>
                </a:lnTo>
                <a:lnTo>
                  <a:pt x="2287" y="17057"/>
                </a:lnTo>
                <a:lnTo>
                  <a:pt x="2336" y="17179"/>
                </a:lnTo>
                <a:lnTo>
                  <a:pt x="2433" y="17300"/>
                </a:lnTo>
                <a:lnTo>
                  <a:pt x="2506" y="17422"/>
                </a:lnTo>
                <a:lnTo>
                  <a:pt x="2652" y="17544"/>
                </a:lnTo>
                <a:lnTo>
                  <a:pt x="2531" y="17617"/>
                </a:lnTo>
                <a:lnTo>
                  <a:pt x="2336" y="17519"/>
                </a:lnTo>
                <a:lnTo>
                  <a:pt x="2166" y="17398"/>
                </a:lnTo>
                <a:lnTo>
                  <a:pt x="2068" y="17325"/>
                </a:lnTo>
                <a:lnTo>
                  <a:pt x="1995" y="17300"/>
                </a:lnTo>
                <a:lnTo>
                  <a:pt x="1898" y="17252"/>
                </a:lnTo>
                <a:lnTo>
                  <a:pt x="1777" y="17227"/>
                </a:lnTo>
                <a:lnTo>
                  <a:pt x="1752" y="17252"/>
                </a:lnTo>
                <a:lnTo>
                  <a:pt x="1728" y="17276"/>
                </a:lnTo>
                <a:lnTo>
                  <a:pt x="1777" y="17398"/>
                </a:lnTo>
                <a:lnTo>
                  <a:pt x="1825" y="17519"/>
                </a:lnTo>
                <a:lnTo>
                  <a:pt x="1898" y="17641"/>
                </a:lnTo>
                <a:lnTo>
                  <a:pt x="1995" y="17738"/>
                </a:lnTo>
                <a:lnTo>
                  <a:pt x="2117" y="17860"/>
                </a:lnTo>
                <a:lnTo>
                  <a:pt x="1874" y="17763"/>
                </a:lnTo>
                <a:lnTo>
                  <a:pt x="1679" y="17665"/>
                </a:lnTo>
                <a:lnTo>
                  <a:pt x="1582" y="17617"/>
                </a:lnTo>
                <a:lnTo>
                  <a:pt x="1485" y="17592"/>
                </a:lnTo>
                <a:lnTo>
                  <a:pt x="1436" y="17592"/>
                </a:lnTo>
                <a:lnTo>
                  <a:pt x="1363" y="17641"/>
                </a:lnTo>
                <a:lnTo>
                  <a:pt x="1339" y="17690"/>
                </a:lnTo>
                <a:lnTo>
                  <a:pt x="1339" y="17738"/>
                </a:lnTo>
                <a:lnTo>
                  <a:pt x="1412" y="17860"/>
                </a:lnTo>
                <a:lnTo>
                  <a:pt x="1509" y="17957"/>
                </a:lnTo>
                <a:lnTo>
                  <a:pt x="1363" y="17909"/>
                </a:lnTo>
                <a:lnTo>
                  <a:pt x="1266" y="17836"/>
                </a:lnTo>
                <a:lnTo>
                  <a:pt x="1168" y="17738"/>
                </a:lnTo>
                <a:lnTo>
                  <a:pt x="1095" y="17592"/>
                </a:lnTo>
                <a:lnTo>
                  <a:pt x="1071" y="17422"/>
                </a:lnTo>
                <a:lnTo>
                  <a:pt x="1095" y="17227"/>
                </a:lnTo>
                <a:lnTo>
                  <a:pt x="1144" y="17057"/>
                </a:lnTo>
                <a:lnTo>
                  <a:pt x="1217" y="16887"/>
                </a:lnTo>
                <a:lnTo>
                  <a:pt x="1436" y="16522"/>
                </a:lnTo>
                <a:lnTo>
                  <a:pt x="1631" y="16254"/>
                </a:lnTo>
                <a:lnTo>
                  <a:pt x="1777" y="16059"/>
                </a:lnTo>
                <a:lnTo>
                  <a:pt x="1947" y="15889"/>
                </a:lnTo>
                <a:lnTo>
                  <a:pt x="2117" y="15719"/>
                </a:lnTo>
                <a:lnTo>
                  <a:pt x="2287" y="15548"/>
                </a:lnTo>
                <a:close/>
                <a:moveTo>
                  <a:pt x="7689" y="2336"/>
                </a:moveTo>
                <a:lnTo>
                  <a:pt x="7203" y="2360"/>
                </a:lnTo>
                <a:lnTo>
                  <a:pt x="6716" y="2409"/>
                </a:lnTo>
                <a:lnTo>
                  <a:pt x="6205" y="2482"/>
                </a:lnTo>
                <a:lnTo>
                  <a:pt x="5718" y="2604"/>
                </a:lnTo>
                <a:lnTo>
                  <a:pt x="5256" y="2725"/>
                </a:lnTo>
                <a:lnTo>
                  <a:pt x="4794" y="2896"/>
                </a:lnTo>
                <a:lnTo>
                  <a:pt x="4404" y="3066"/>
                </a:lnTo>
                <a:lnTo>
                  <a:pt x="4015" y="3261"/>
                </a:lnTo>
                <a:lnTo>
                  <a:pt x="3626" y="3480"/>
                </a:lnTo>
                <a:lnTo>
                  <a:pt x="3261" y="3723"/>
                </a:lnTo>
                <a:lnTo>
                  <a:pt x="2896" y="3966"/>
                </a:lnTo>
                <a:lnTo>
                  <a:pt x="2555" y="4258"/>
                </a:lnTo>
                <a:lnTo>
                  <a:pt x="2214" y="4526"/>
                </a:lnTo>
                <a:lnTo>
                  <a:pt x="1923" y="4842"/>
                </a:lnTo>
                <a:lnTo>
                  <a:pt x="1655" y="5134"/>
                </a:lnTo>
                <a:lnTo>
                  <a:pt x="1412" y="5451"/>
                </a:lnTo>
                <a:lnTo>
                  <a:pt x="1217" y="5791"/>
                </a:lnTo>
                <a:lnTo>
                  <a:pt x="1071" y="6156"/>
                </a:lnTo>
                <a:lnTo>
                  <a:pt x="657" y="7105"/>
                </a:lnTo>
                <a:lnTo>
                  <a:pt x="463" y="7592"/>
                </a:lnTo>
                <a:lnTo>
                  <a:pt x="292" y="8078"/>
                </a:lnTo>
                <a:lnTo>
                  <a:pt x="171" y="8565"/>
                </a:lnTo>
                <a:lnTo>
                  <a:pt x="73" y="9052"/>
                </a:lnTo>
                <a:lnTo>
                  <a:pt x="25" y="9563"/>
                </a:lnTo>
                <a:lnTo>
                  <a:pt x="0" y="10074"/>
                </a:lnTo>
                <a:lnTo>
                  <a:pt x="25" y="10585"/>
                </a:lnTo>
                <a:lnTo>
                  <a:pt x="49" y="11096"/>
                </a:lnTo>
                <a:lnTo>
                  <a:pt x="122" y="11607"/>
                </a:lnTo>
                <a:lnTo>
                  <a:pt x="195" y="12093"/>
                </a:lnTo>
                <a:lnTo>
                  <a:pt x="268" y="12531"/>
                </a:lnTo>
                <a:lnTo>
                  <a:pt x="414" y="12945"/>
                </a:lnTo>
                <a:lnTo>
                  <a:pt x="584" y="13359"/>
                </a:lnTo>
                <a:lnTo>
                  <a:pt x="779" y="13723"/>
                </a:lnTo>
                <a:lnTo>
                  <a:pt x="1022" y="14088"/>
                </a:lnTo>
                <a:lnTo>
                  <a:pt x="1290" y="14453"/>
                </a:lnTo>
                <a:lnTo>
                  <a:pt x="1558" y="14794"/>
                </a:lnTo>
                <a:lnTo>
                  <a:pt x="1850" y="15135"/>
                </a:lnTo>
                <a:lnTo>
                  <a:pt x="1995" y="15281"/>
                </a:lnTo>
                <a:lnTo>
                  <a:pt x="1850" y="15378"/>
                </a:lnTo>
                <a:lnTo>
                  <a:pt x="1704" y="15500"/>
                </a:lnTo>
                <a:lnTo>
                  <a:pt x="1582" y="15621"/>
                </a:lnTo>
                <a:lnTo>
                  <a:pt x="1460" y="15767"/>
                </a:lnTo>
                <a:lnTo>
                  <a:pt x="1217" y="16084"/>
                </a:lnTo>
                <a:lnTo>
                  <a:pt x="1047" y="16351"/>
                </a:lnTo>
                <a:lnTo>
                  <a:pt x="925" y="16546"/>
                </a:lnTo>
                <a:lnTo>
                  <a:pt x="828" y="16741"/>
                </a:lnTo>
                <a:lnTo>
                  <a:pt x="730" y="16960"/>
                </a:lnTo>
                <a:lnTo>
                  <a:pt x="682" y="17179"/>
                </a:lnTo>
                <a:lnTo>
                  <a:pt x="633" y="17398"/>
                </a:lnTo>
                <a:lnTo>
                  <a:pt x="657" y="17617"/>
                </a:lnTo>
                <a:lnTo>
                  <a:pt x="706" y="17836"/>
                </a:lnTo>
                <a:lnTo>
                  <a:pt x="828" y="18055"/>
                </a:lnTo>
                <a:lnTo>
                  <a:pt x="901" y="18152"/>
                </a:lnTo>
                <a:lnTo>
                  <a:pt x="974" y="18225"/>
                </a:lnTo>
                <a:lnTo>
                  <a:pt x="1144" y="18322"/>
                </a:lnTo>
                <a:lnTo>
                  <a:pt x="1339" y="18395"/>
                </a:lnTo>
                <a:lnTo>
                  <a:pt x="1558" y="18420"/>
                </a:lnTo>
                <a:lnTo>
                  <a:pt x="1777" y="18420"/>
                </a:lnTo>
                <a:lnTo>
                  <a:pt x="1995" y="18371"/>
                </a:lnTo>
                <a:lnTo>
                  <a:pt x="2190" y="18322"/>
                </a:lnTo>
                <a:lnTo>
                  <a:pt x="2385" y="18249"/>
                </a:lnTo>
                <a:lnTo>
                  <a:pt x="2604" y="18128"/>
                </a:lnTo>
                <a:lnTo>
                  <a:pt x="2823" y="18006"/>
                </a:lnTo>
                <a:lnTo>
                  <a:pt x="3042" y="17836"/>
                </a:lnTo>
                <a:lnTo>
                  <a:pt x="3236" y="17665"/>
                </a:lnTo>
                <a:lnTo>
                  <a:pt x="3431" y="17471"/>
                </a:lnTo>
                <a:lnTo>
                  <a:pt x="3601" y="17276"/>
                </a:lnTo>
                <a:lnTo>
                  <a:pt x="3893" y="16838"/>
                </a:lnTo>
                <a:lnTo>
                  <a:pt x="4258" y="17081"/>
                </a:lnTo>
                <a:lnTo>
                  <a:pt x="4648" y="17276"/>
                </a:lnTo>
                <a:lnTo>
                  <a:pt x="4867" y="17398"/>
                </a:lnTo>
                <a:lnTo>
                  <a:pt x="5110" y="17495"/>
                </a:lnTo>
                <a:lnTo>
                  <a:pt x="5353" y="17568"/>
                </a:lnTo>
                <a:lnTo>
                  <a:pt x="5597" y="17641"/>
                </a:lnTo>
                <a:lnTo>
                  <a:pt x="6083" y="17738"/>
                </a:lnTo>
                <a:lnTo>
                  <a:pt x="6594" y="17811"/>
                </a:lnTo>
                <a:lnTo>
                  <a:pt x="7057" y="17884"/>
                </a:lnTo>
                <a:lnTo>
                  <a:pt x="7519" y="17909"/>
                </a:lnTo>
                <a:lnTo>
                  <a:pt x="8006" y="17909"/>
                </a:lnTo>
                <a:lnTo>
                  <a:pt x="8492" y="17860"/>
                </a:lnTo>
                <a:lnTo>
                  <a:pt x="8541" y="17884"/>
                </a:lnTo>
                <a:lnTo>
                  <a:pt x="8590" y="17860"/>
                </a:lnTo>
                <a:lnTo>
                  <a:pt x="8736" y="17811"/>
                </a:lnTo>
                <a:lnTo>
                  <a:pt x="8906" y="17787"/>
                </a:lnTo>
                <a:lnTo>
                  <a:pt x="9222" y="17738"/>
                </a:lnTo>
                <a:lnTo>
                  <a:pt x="9514" y="17690"/>
                </a:lnTo>
                <a:lnTo>
                  <a:pt x="9782" y="17592"/>
                </a:lnTo>
                <a:lnTo>
                  <a:pt x="10317" y="17398"/>
                </a:lnTo>
                <a:lnTo>
                  <a:pt x="11120" y="17130"/>
                </a:lnTo>
                <a:lnTo>
                  <a:pt x="11509" y="16984"/>
                </a:lnTo>
                <a:lnTo>
                  <a:pt x="11899" y="16789"/>
                </a:lnTo>
                <a:lnTo>
                  <a:pt x="11899" y="16814"/>
                </a:lnTo>
                <a:lnTo>
                  <a:pt x="11996" y="17033"/>
                </a:lnTo>
                <a:lnTo>
                  <a:pt x="12118" y="17227"/>
                </a:lnTo>
                <a:lnTo>
                  <a:pt x="12288" y="17446"/>
                </a:lnTo>
                <a:lnTo>
                  <a:pt x="12483" y="17641"/>
                </a:lnTo>
                <a:lnTo>
                  <a:pt x="12702" y="17811"/>
                </a:lnTo>
                <a:lnTo>
                  <a:pt x="12921" y="17957"/>
                </a:lnTo>
                <a:lnTo>
                  <a:pt x="13115" y="18079"/>
                </a:lnTo>
                <a:lnTo>
                  <a:pt x="13334" y="18176"/>
                </a:lnTo>
                <a:lnTo>
                  <a:pt x="13529" y="18249"/>
                </a:lnTo>
                <a:lnTo>
                  <a:pt x="13748" y="18298"/>
                </a:lnTo>
                <a:lnTo>
                  <a:pt x="13991" y="18347"/>
                </a:lnTo>
                <a:lnTo>
                  <a:pt x="14259" y="18347"/>
                </a:lnTo>
                <a:lnTo>
                  <a:pt x="14478" y="18322"/>
                </a:lnTo>
                <a:lnTo>
                  <a:pt x="14721" y="18249"/>
                </a:lnTo>
                <a:lnTo>
                  <a:pt x="14819" y="18176"/>
                </a:lnTo>
                <a:lnTo>
                  <a:pt x="14892" y="18103"/>
                </a:lnTo>
                <a:lnTo>
                  <a:pt x="14989" y="18030"/>
                </a:lnTo>
                <a:lnTo>
                  <a:pt x="15038" y="17933"/>
                </a:lnTo>
                <a:lnTo>
                  <a:pt x="15135" y="17763"/>
                </a:lnTo>
                <a:lnTo>
                  <a:pt x="15159" y="17568"/>
                </a:lnTo>
                <a:lnTo>
                  <a:pt x="15184" y="17373"/>
                </a:lnTo>
                <a:lnTo>
                  <a:pt x="15159" y="17203"/>
                </a:lnTo>
                <a:lnTo>
                  <a:pt x="15111" y="17008"/>
                </a:lnTo>
                <a:lnTo>
                  <a:pt x="15062" y="16838"/>
                </a:lnTo>
                <a:lnTo>
                  <a:pt x="14965" y="16643"/>
                </a:lnTo>
                <a:lnTo>
                  <a:pt x="14867" y="16473"/>
                </a:lnTo>
                <a:lnTo>
                  <a:pt x="14600" y="16132"/>
                </a:lnTo>
                <a:lnTo>
                  <a:pt x="14308" y="15792"/>
                </a:lnTo>
                <a:lnTo>
                  <a:pt x="13991" y="15524"/>
                </a:lnTo>
                <a:lnTo>
                  <a:pt x="13675" y="15281"/>
                </a:lnTo>
                <a:lnTo>
                  <a:pt x="13967" y="14916"/>
                </a:lnTo>
                <a:lnTo>
                  <a:pt x="14235" y="14551"/>
                </a:lnTo>
                <a:lnTo>
                  <a:pt x="14478" y="14137"/>
                </a:lnTo>
                <a:lnTo>
                  <a:pt x="14673" y="13748"/>
                </a:lnTo>
                <a:lnTo>
                  <a:pt x="14916" y="13237"/>
                </a:lnTo>
                <a:lnTo>
                  <a:pt x="15111" y="12677"/>
                </a:lnTo>
                <a:lnTo>
                  <a:pt x="15257" y="12118"/>
                </a:lnTo>
                <a:lnTo>
                  <a:pt x="15378" y="11534"/>
                </a:lnTo>
                <a:lnTo>
                  <a:pt x="15476" y="10950"/>
                </a:lnTo>
                <a:lnTo>
                  <a:pt x="15524" y="10366"/>
                </a:lnTo>
                <a:lnTo>
                  <a:pt x="15549" y="9782"/>
                </a:lnTo>
                <a:lnTo>
                  <a:pt x="15549" y="9222"/>
                </a:lnTo>
                <a:lnTo>
                  <a:pt x="15524" y="8979"/>
                </a:lnTo>
                <a:lnTo>
                  <a:pt x="15476" y="8735"/>
                </a:lnTo>
                <a:lnTo>
                  <a:pt x="15354" y="8249"/>
                </a:lnTo>
                <a:lnTo>
                  <a:pt x="15208" y="7786"/>
                </a:lnTo>
                <a:lnTo>
                  <a:pt x="15038" y="7348"/>
                </a:lnTo>
                <a:lnTo>
                  <a:pt x="14867" y="6910"/>
                </a:lnTo>
                <a:lnTo>
                  <a:pt x="14794" y="6691"/>
                </a:lnTo>
                <a:lnTo>
                  <a:pt x="14697" y="6472"/>
                </a:lnTo>
                <a:lnTo>
                  <a:pt x="14575" y="6278"/>
                </a:lnTo>
                <a:lnTo>
                  <a:pt x="14429" y="6107"/>
                </a:lnTo>
                <a:lnTo>
                  <a:pt x="14381" y="6107"/>
                </a:lnTo>
                <a:lnTo>
                  <a:pt x="13991" y="6034"/>
                </a:lnTo>
                <a:lnTo>
                  <a:pt x="13578" y="5961"/>
                </a:lnTo>
                <a:lnTo>
                  <a:pt x="13042" y="6521"/>
                </a:lnTo>
                <a:lnTo>
                  <a:pt x="12458" y="7105"/>
                </a:lnTo>
                <a:lnTo>
                  <a:pt x="12580" y="7202"/>
                </a:lnTo>
                <a:lnTo>
                  <a:pt x="12702" y="7324"/>
                </a:lnTo>
                <a:lnTo>
                  <a:pt x="12799" y="7470"/>
                </a:lnTo>
                <a:lnTo>
                  <a:pt x="12872" y="7616"/>
                </a:lnTo>
                <a:lnTo>
                  <a:pt x="13018" y="7957"/>
                </a:lnTo>
                <a:lnTo>
                  <a:pt x="13140" y="8249"/>
                </a:lnTo>
                <a:lnTo>
                  <a:pt x="13213" y="8468"/>
                </a:lnTo>
                <a:lnTo>
                  <a:pt x="13286" y="8687"/>
                </a:lnTo>
                <a:lnTo>
                  <a:pt x="13383" y="9173"/>
                </a:lnTo>
                <a:lnTo>
                  <a:pt x="13407" y="9684"/>
                </a:lnTo>
                <a:lnTo>
                  <a:pt x="13407" y="10147"/>
                </a:lnTo>
                <a:lnTo>
                  <a:pt x="13383" y="10585"/>
                </a:lnTo>
                <a:lnTo>
                  <a:pt x="13310" y="11023"/>
                </a:lnTo>
                <a:lnTo>
                  <a:pt x="13188" y="11436"/>
                </a:lnTo>
                <a:lnTo>
                  <a:pt x="13042" y="11850"/>
                </a:lnTo>
                <a:lnTo>
                  <a:pt x="12872" y="12264"/>
                </a:lnTo>
                <a:lnTo>
                  <a:pt x="12677" y="12653"/>
                </a:lnTo>
                <a:lnTo>
                  <a:pt x="12458" y="13018"/>
                </a:lnTo>
                <a:lnTo>
                  <a:pt x="12239" y="13383"/>
                </a:lnTo>
                <a:lnTo>
                  <a:pt x="11923" y="13748"/>
                </a:lnTo>
                <a:lnTo>
                  <a:pt x="11582" y="14088"/>
                </a:lnTo>
                <a:lnTo>
                  <a:pt x="11217" y="14380"/>
                </a:lnTo>
                <a:lnTo>
                  <a:pt x="10828" y="14648"/>
                </a:lnTo>
                <a:lnTo>
                  <a:pt x="10414" y="14867"/>
                </a:lnTo>
                <a:lnTo>
                  <a:pt x="9976" y="15062"/>
                </a:lnTo>
                <a:lnTo>
                  <a:pt x="9539" y="15256"/>
                </a:lnTo>
                <a:lnTo>
                  <a:pt x="9101" y="15427"/>
                </a:lnTo>
                <a:lnTo>
                  <a:pt x="8809" y="15524"/>
                </a:lnTo>
                <a:lnTo>
                  <a:pt x="8517" y="15597"/>
                </a:lnTo>
                <a:lnTo>
                  <a:pt x="8225" y="15646"/>
                </a:lnTo>
                <a:lnTo>
                  <a:pt x="7957" y="15670"/>
                </a:lnTo>
                <a:lnTo>
                  <a:pt x="7397" y="15670"/>
                </a:lnTo>
                <a:lnTo>
                  <a:pt x="7130" y="15646"/>
                </a:lnTo>
                <a:lnTo>
                  <a:pt x="6862" y="15597"/>
                </a:lnTo>
                <a:lnTo>
                  <a:pt x="6594" y="15548"/>
                </a:lnTo>
                <a:lnTo>
                  <a:pt x="6327" y="15475"/>
                </a:lnTo>
                <a:lnTo>
                  <a:pt x="5816" y="15281"/>
                </a:lnTo>
                <a:lnTo>
                  <a:pt x="5280" y="15062"/>
                </a:lnTo>
                <a:lnTo>
                  <a:pt x="4769" y="14770"/>
                </a:lnTo>
                <a:lnTo>
                  <a:pt x="4015" y="14307"/>
                </a:lnTo>
                <a:lnTo>
                  <a:pt x="3918" y="14259"/>
                </a:lnTo>
                <a:lnTo>
                  <a:pt x="3820" y="14161"/>
                </a:lnTo>
                <a:lnTo>
                  <a:pt x="3674" y="13991"/>
                </a:lnTo>
                <a:lnTo>
                  <a:pt x="3382" y="13602"/>
                </a:lnTo>
                <a:lnTo>
                  <a:pt x="3066" y="13164"/>
                </a:lnTo>
                <a:lnTo>
                  <a:pt x="2774" y="12726"/>
                </a:lnTo>
                <a:lnTo>
                  <a:pt x="2652" y="12483"/>
                </a:lnTo>
                <a:lnTo>
                  <a:pt x="2555" y="12239"/>
                </a:lnTo>
                <a:lnTo>
                  <a:pt x="2458" y="11972"/>
                </a:lnTo>
                <a:lnTo>
                  <a:pt x="2360" y="11728"/>
                </a:lnTo>
                <a:lnTo>
                  <a:pt x="2263" y="11242"/>
                </a:lnTo>
                <a:lnTo>
                  <a:pt x="2214" y="10731"/>
                </a:lnTo>
                <a:lnTo>
                  <a:pt x="2214" y="10220"/>
                </a:lnTo>
                <a:lnTo>
                  <a:pt x="2239" y="9684"/>
                </a:lnTo>
                <a:lnTo>
                  <a:pt x="2336" y="9149"/>
                </a:lnTo>
                <a:lnTo>
                  <a:pt x="2433" y="8662"/>
                </a:lnTo>
                <a:lnTo>
                  <a:pt x="2604" y="8151"/>
                </a:lnTo>
                <a:lnTo>
                  <a:pt x="2774" y="7713"/>
                </a:lnTo>
                <a:lnTo>
                  <a:pt x="2969" y="7324"/>
                </a:lnTo>
                <a:lnTo>
                  <a:pt x="3188" y="6959"/>
                </a:lnTo>
                <a:lnTo>
                  <a:pt x="3431" y="6618"/>
                </a:lnTo>
                <a:lnTo>
                  <a:pt x="3699" y="6302"/>
                </a:lnTo>
                <a:lnTo>
                  <a:pt x="4015" y="6010"/>
                </a:lnTo>
                <a:lnTo>
                  <a:pt x="4331" y="5742"/>
                </a:lnTo>
                <a:lnTo>
                  <a:pt x="4648" y="5499"/>
                </a:lnTo>
                <a:lnTo>
                  <a:pt x="5013" y="5280"/>
                </a:lnTo>
                <a:lnTo>
                  <a:pt x="5378" y="5086"/>
                </a:lnTo>
                <a:lnTo>
                  <a:pt x="5767" y="4915"/>
                </a:lnTo>
                <a:lnTo>
                  <a:pt x="6156" y="4794"/>
                </a:lnTo>
                <a:lnTo>
                  <a:pt x="6570" y="4672"/>
                </a:lnTo>
                <a:lnTo>
                  <a:pt x="6984" y="4599"/>
                </a:lnTo>
                <a:lnTo>
                  <a:pt x="7397" y="4550"/>
                </a:lnTo>
                <a:lnTo>
                  <a:pt x="7811" y="4526"/>
                </a:lnTo>
                <a:lnTo>
                  <a:pt x="8225" y="4526"/>
                </a:lnTo>
                <a:lnTo>
                  <a:pt x="8614" y="4575"/>
                </a:lnTo>
                <a:lnTo>
                  <a:pt x="8979" y="4623"/>
                </a:lnTo>
                <a:lnTo>
                  <a:pt x="9344" y="4696"/>
                </a:lnTo>
                <a:lnTo>
                  <a:pt x="9685" y="4794"/>
                </a:lnTo>
                <a:lnTo>
                  <a:pt x="10049" y="4940"/>
                </a:lnTo>
                <a:lnTo>
                  <a:pt x="10390" y="5086"/>
                </a:lnTo>
                <a:lnTo>
                  <a:pt x="10706" y="5280"/>
                </a:lnTo>
                <a:lnTo>
                  <a:pt x="10998" y="5499"/>
                </a:lnTo>
                <a:lnTo>
                  <a:pt x="11363" y="5134"/>
                </a:lnTo>
                <a:lnTo>
                  <a:pt x="11704" y="4745"/>
                </a:lnTo>
                <a:lnTo>
                  <a:pt x="11874" y="4575"/>
                </a:lnTo>
                <a:lnTo>
                  <a:pt x="11801" y="4258"/>
                </a:lnTo>
                <a:lnTo>
                  <a:pt x="11777" y="3942"/>
                </a:lnTo>
                <a:lnTo>
                  <a:pt x="11728" y="3650"/>
                </a:lnTo>
                <a:lnTo>
                  <a:pt x="11680" y="3382"/>
                </a:lnTo>
                <a:lnTo>
                  <a:pt x="11169" y="3042"/>
                </a:lnTo>
                <a:lnTo>
                  <a:pt x="10925" y="2871"/>
                </a:lnTo>
                <a:lnTo>
                  <a:pt x="10633" y="2750"/>
                </a:lnTo>
                <a:lnTo>
                  <a:pt x="10147" y="2579"/>
                </a:lnTo>
                <a:lnTo>
                  <a:pt x="9685" y="2458"/>
                </a:lnTo>
                <a:lnTo>
                  <a:pt x="9174" y="2385"/>
                </a:lnTo>
                <a:lnTo>
                  <a:pt x="8687" y="2336"/>
                </a:lnTo>
                <a:close/>
              </a:path>
            </a:pathLst>
          </a:custGeom>
          <a:solidFill>
            <a:srgbClr val="F55D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174;p39">
            <a:extLst>
              <a:ext uri="{FF2B5EF4-FFF2-40B4-BE49-F238E27FC236}">
                <a16:creationId xmlns:a16="http://schemas.microsoft.com/office/drawing/2014/main" id="{412006CD-D116-49E3-9DDC-C436FD4A2365}"/>
              </a:ext>
            </a:extLst>
          </p:cNvPr>
          <p:cNvSpPr/>
          <p:nvPr/>
        </p:nvSpPr>
        <p:spPr>
          <a:xfrm>
            <a:off x="1694787" y="3173408"/>
            <a:ext cx="303104" cy="315166"/>
          </a:xfrm>
          <a:custGeom>
            <a:avLst/>
            <a:gdLst/>
            <a:ahLst/>
            <a:cxnLst/>
            <a:rect l="l" t="t" r="r" b="b"/>
            <a:pathLst>
              <a:path w="17715" h="18420" extrusionOk="0">
                <a:moveTo>
                  <a:pt x="14673" y="803"/>
                </a:moveTo>
                <a:lnTo>
                  <a:pt x="14746" y="1022"/>
                </a:lnTo>
                <a:lnTo>
                  <a:pt x="14794" y="1217"/>
                </a:lnTo>
                <a:lnTo>
                  <a:pt x="14843" y="1655"/>
                </a:lnTo>
                <a:lnTo>
                  <a:pt x="14892" y="2141"/>
                </a:lnTo>
                <a:lnTo>
                  <a:pt x="14916" y="2385"/>
                </a:lnTo>
                <a:lnTo>
                  <a:pt x="14940" y="2482"/>
                </a:lnTo>
                <a:lnTo>
                  <a:pt x="15013" y="2604"/>
                </a:lnTo>
                <a:lnTo>
                  <a:pt x="14770" y="2847"/>
                </a:lnTo>
                <a:lnTo>
                  <a:pt x="14697" y="2920"/>
                </a:lnTo>
                <a:lnTo>
                  <a:pt x="14648" y="2628"/>
                </a:lnTo>
                <a:lnTo>
                  <a:pt x="14600" y="2360"/>
                </a:lnTo>
                <a:lnTo>
                  <a:pt x="14527" y="2044"/>
                </a:lnTo>
                <a:lnTo>
                  <a:pt x="14405" y="1776"/>
                </a:lnTo>
                <a:lnTo>
                  <a:pt x="14308" y="1484"/>
                </a:lnTo>
                <a:lnTo>
                  <a:pt x="14210" y="1192"/>
                </a:lnTo>
                <a:lnTo>
                  <a:pt x="14673" y="803"/>
                </a:lnTo>
                <a:close/>
                <a:moveTo>
                  <a:pt x="15695" y="2847"/>
                </a:moveTo>
                <a:lnTo>
                  <a:pt x="16400" y="2871"/>
                </a:lnTo>
                <a:lnTo>
                  <a:pt x="17106" y="2969"/>
                </a:lnTo>
                <a:lnTo>
                  <a:pt x="16984" y="3115"/>
                </a:lnTo>
                <a:lnTo>
                  <a:pt x="16960" y="3090"/>
                </a:lnTo>
                <a:lnTo>
                  <a:pt x="16887" y="3042"/>
                </a:lnTo>
                <a:lnTo>
                  <a:pt x="16790" y="2993"/>
                </a:lnTo>
                <a:lnTo>
                  <a:pt x="16595" y="2969"/>
                </a:lnTo>
                <a:lnTo>
                  <a:pt x="16400" y="2944"/>
                </a:lnTo>
                <a:lnTo>
                  <a:pt x="15914" y="2944"/>
                </a:lnTo>
                <a:lnTo>
                  <a:pt x="15622" y="2920"/>
                </a:lnTo>
                <a:lnTo>
                  <a:pt x="15695" y="2847"/>
                </a:lnTo>
                <a:close/>
                <a:moveTo>
                  <a:pt x="14040" y="1314"/>
                </a:moveTo>
                <a:lnTo>
                  <a:pt x="14040" y="1484"/>
                </a:lnTo>
                <a:lnTo>
                  <a:pt x="14064" y="1655"/>
                </a:lnTo>
                <a:lnTo>
                  <a:pt x="14137" y="2020"/>
                </a:lnTo>
                <a:lnTo>
                  <a:pt x="14283" y="2871"/>
                </a:lnTo>
                <a:lnTo>
                  <a:pt x="14308" y="3066"/>
                </a:lnTo>
                <a:lnTo>
                  <a:pt x="14332" y="3236"/>
                </a:lnTo>
                <a:lnTo>
                  <a:pt x="14162" y="3382"/>
                </a:lnTo>
                <a:lnTo>
                  <a:pt x="14137" y="3139"/>
                </a:lnTo>
                <a:lnTo>
                  <a:pt x="14040" y="2871"/>
                </a:lnTo>
                <a:lnTo>
                  <a:pt x="13870" y="2433"/>
                </a:lnTo>
                <a:lnTo>
                  <a:pt x="13748" y="2068"/>
                </a:lnTo>
                <a:lnTo>
                  <a:pt x="13675" y="1703"/>
                </a:lnTo>
                <a:lnTo>
                  <a:pt x="13651" y="1630"/>
                </a:lnTo>
                <a:lnTo>
                  <a:pt x="13699" y="1582"/>
                </a:lnTo>
                <a:lnTo>
                  <a:pt x="14040" y="1314"/>
                </a:lnTo>
                <a:close/>
                <a:moveTo>
                  <a:pt x="13359" y="1898"/>
                </a:moveTo>
                <a:lnTo>
                  <a:pt x="13432" y="2239"/>
                </a:lnTo>
                <a:lnTo>
                  <a:pt x="13553" y="2677"/>
                </a:lnTo>
                <a:lnTo>
                  <a:pt x="13699" y="3090"/>
                </a:lnTo>
                <a:lnTo>
                  <a:pt x="13772" y="3358"/>
                </a:lnTo>
                <a:lnTo>
                  <a:pt x="13821" y="3480"/>
                </a:lnTo>
                <a:lnTo>
                  <a:pt x="13894" y="3601"/>
                </a:lnTo>
                <a:lnTo>
                  <a:pt x="13724" y="3723"/>
                </a:lnTo>
                <a:lnTo>
                  <a:pt x="13699" y="3577"/>
                </a:lnTo>
                <a:lnTo>
                  <a:pt x="13675" y="3407"/>
                </a:lnTo>
                <a:lnTo>
                  <a:pt x="13578" y="3090"/>
                </a:lnTo>
                <a:lnTo>
                  <a:pt x="13529" y="2798"/>
                </a:lnTo>
                <a:lnTo>
                  <a:pt x="13456" y="2531"/>
                </a:lnTo>
                <a:lnTo>
                  <a:pt x="13383" y="2239"/>
                </a:lnTo>
                <a:lnTo>
                  <a:pt x="13237" y="1995"/>
                </a:lnTo>
                <a:lnTo>
                  <a:pt x="13359" y="1898"/>
                </a:lnTo>
                <a:close/>
                <a:moveTo>
                  <a:pt x="15378" y="3188"/>
                </a:moveTo>
                <a:lnTo>
                  <a:pt x="15500" y="3236"/>
                </a:lnTo>
                <a:lnTo>
                  <a:pt x="15646" y="3261"/>
                </a:lnTo>
                <a:lnTo>
                  <a:pt x="15914" y="3285"/>
                </a:lnTo>
                <a:lnTo>
                  <a:pt x="16790" y="3358"/>
                </a:lnTo>
                <a:lnTo>
                  <a:pt x="16473" y="3723"/>
                </a:lnTo>
                <a:lnTo>
                  <a:pt x="16449" y="3650"/>
                </a:lnTo>
                <a:lnTo>
                  <a:pt x="16425" y="3601"/>
                </a:lnTo>
                <a:lnTo>
                  <a:pt x="16376" y="3553"/>
                </a:lnTo>
                <a:lnTo>
                  <a:pt x="16303" y="3528"/>
                </a:lnTo>
                <a:lnTo>
                  <a:pt x="16084" y="3455"/>
                </a:lnTo>
                <a:lnTo>
                  <a:pt x="15816" y="3431"/>
                </a:lnTo>
                <a:lnTo>
                  <a:pt x="15573" y="3431"/>
                </a:lnTo>
                <a:lnTo>
                  <a:pt x="15330" y="3455"/>
                </a:lnTo>
                <a:lnTo>
                  <a:pt x="15086" y="3455"/>
                </a:lnTo>
                <a:lnTo>
                  <a:pt x="15135" y="3431"/>
                </a:lnTo>
                <a:lnTo>
                  <a:pt x="15378" y="3188"/>
                </a:lnTo>
                <a:close/>
                <a:moveTo>
                  <a:pt x="13067" y="2166"/>
                </a:moveTo>
                <a:lnTo>
                  <a:pt x="13115" y="2628"/>
                </a:lnTo>
                <a:lnTo>
                  <a:pt x="13164" y="3042"/>
                </a:lnTo>
                <a:lnTo>
                  <a:pt x="13188" y="3285"/>
                </a:lnTo>
                <a:lnTo>
                  <a:pt x="13213" y="3553"/>
                </a:lnTo>
                <a:lnTo>
                  <a:pt x="13261" y="3699"/>
                </a:lnTo>
                <a:lnTo>
                  <a:pt x="13286" y="3820"/>
                </a:lnTo>
                <a:lnTo>
                  <a:pt x="13359" y="3942"/>
                </a:lnTo>
                <a:lnTo>
                  <a:pt x="13432" y="4015"/>
                </a:lnTo>
                <a:lnTo>
                  <a:pt x="13213" y="4234"/>
                </a:lnTo>
                <a:lnTo>
                  <a:pt x="13140" y="3845"/>
                </a:lnTo>
                <a:lnTo>
                  <a:pt x="13042" y="3480"/>
                </a:lnTo>
                <a:lnTo>
                  <a:pt x="12994" y="3236"/>
                </a:lnTo>
                <a:lnTo>
                  <a:pt x="12921" y="2969"/>
                </a:lnTo>
                <a:lnTo>
                  <a:pt x="12823" y="2701"/>
                </a:lnTo>
                <a:lnTo>
                  <a:pt x="12702" y="2482"/>
                </a:lnTo>
                <a:lnTo>
                  <a:pt x="12872" y="2336"/>
                </a:lnTo>
                <a:lnTo>
                  <a:pt x="13067" y="2166"/>
                </a:lnTo>
                <a:close/>
                <a:moveTo>
                  <a:pt x="14648" y="3796"/>
                </a:moveTo>
                <a:lnTo>
                  <a:pt x="14819" y="3869"/>
                </a:lnTo>
                <a:lnTo>
                  <a:pt x="15013" y="3893"/>
                </a:lnTo>
                <a:lnTo>
                  <a:pt x="15232" y="3918"/>
                </a:lnTo>
                <a:lnTo>
                  <a:pt x="16035" y="3918"/>
                </a:lnTo>
                <a:lnTo>
                  <a:pt x="16181" y="3966"/>
                </a:lnTo>
                <a:lnTo>
                  <a:pt x="16230" y="3966"/>
                </a:lnTo>
                <a:lnTo>
                  <a:pt x="16011" y="4185"/>
                </a:lnTo>
                <a:lnTo>
                  <a:pt x="15938" y="4258"/>
                </a:lnTo>
                <a:lnTo>
                  <a:pt x="15816" y="4210"/>
                </a:lnTo>
                <a:lnTo>
                  <a:pt x="15695" y="4161"/>
                </a:lnTo>
                <a:lnTo>
                  <a:pt x="15403" y="4137"/>
                </a:lnTo>
                <a:lnTo>
                  <a:pt x="14916" y="4137"/>
                </a:lnTo>
                <a:lnTo>
                  <a:pt x="14600" y="4112"/>
                </a:lnTo>
                <a:lnTo>
                  <a:pt x="14259" y="4112"/>
                </a:lnTo>
                <a:lnTo>
                  <a:pt x="14648" y="3796"/>
                </a:lnTo>
                <a:close/>
                <a:moveTo>
                  <a:pt x="13943" y="4404"/>
                </a:moveTo>
                <a:lnTo>
                  <a:pt x="14283" y="4453"/>
                </a:lnTo>
                <a:lnTo>
                  <a:pt x="14648" y="4502"/>
                </a:lnTo>
                <a:lnTo>
                  <a:pt x="15354" y="4550"/>
                </a:lnTo>
                <a:lnTo>
                  <a:pt x="15524" y="4575"/>
                </a:lnTo>
                <a:lnTo>
                  <a:pt x="15330" y="4745"/>
                </a:lnTo>
                <a:lnTo>
                  <a:pt x="15184" y="4915"/>
                </a:lnTo>
                <a:lnTo>
                  <a:pt x="14697" y="4818"/>
                </a:lnTo>
                <a:lnTo>
                  <a:pt x="14186" y="4745"/>
                </a:lnTo>
                <a:lnTo>
                  <a:pt x="13699" y="4672"/>
                </a:lnTo>
                <a:lnTo>
                  <a:pt x="13797" y="4550"/>
                </a:lnTo>
                <a:lnTo>
                  <a:pt x="13943" y="4404"/>
                </a:lnTo>
                <a:close/>
                <a:moveTo>
                  <a:pt x="14721" y="0"/>
                </a:moveTo>
                <a:lnTo>
                  <a:pt x="14673" y="24"/>
                </a:lnTo>
                <a:lnTo>
                  <a:pt x="14600" y="49"/>
                </a:lnTo>
                <a:lnTo>
                  <a:pt x="14551" y="97"/>
                </a:lnTo>
                <a:lnTo>
                  <a:pt x="14235" y="389"/>
                </a:lnTo>
                <a:lnTo>
                  <a:pt x="13894" y="681"/>
                </a:lnTo>
                <a:lnTo>
                  <a:pt x="13213" y="1217"/>
                </a:lnTo>
                <a:lnTo>
                  <a:pt x="12921" y="1460"/>
                </a:lnTo>
                <a:lnTo>
                  <a:pt x="12775" y="1606"/>
                </a:lnTo>
                <a:lnTo>
                  <a:pt x="12629" y="1752"/>
                </a:lnTo>
                <a:lnTo>
                  <a:pt x="12507" y="1922"/>
                </a:lnTo>
                <a:lnTo>
                  <a:pt x="12385" y="2093"/>
                </a:lnTo>
                <a:lnTo>
                  <a:pt x="12337" y="2263"/>
                </a:lnTo>
                <a:lnTo>
                  <a:pt x="12312" y="2458"/>
                </a:lnTo>
                <a:lnTo>
                  <a:pt x="12337" y="2506"/>
                </a:lnTo>
                <a:lnTo>
                  <a:pt x="12312" y="2531"/>
                </a:lnTo>
                <a:lnTo>
                  <a:pt x="12337" y="2774"/>
                </a:lnTo>
                <a:lnTo>
                  <a:pt x="12385" y="3017"/>
                </a:lnTo>
                <a:lnTo>
                  <a:pt x="12507" y="3504"/>
                </a:lnTo>
                <a:lnTo>
                  <a:pt x="12531" y="3796"/>
                </a:lnTo>
                <a:lnTo>
                  <a:pt x="12580" y="4137"/>
                </a:lnTo>
                <a:lnTo>
                  <a:pt x="12629" y="4453"/>
                </a:lnTo>
                <a:lnTo>
                  <a:pt x="12677" y="4599"/>
                </a:lnTo>
                <a:lnTo>
                  <a:pt x="12750" y="4745"/>
                </a:lnTo>
                <a:lnTo>
                  <a:pt x="12288" y="5256"/>
                </a:lnTo>
                <a:lnTo>
                  <a:pt x="11972" y="5621"/>
                </a:lnTo>
                <a:lnTo>
                  <a:pt x="11631" y="5961"/>
                </a:lnTo>
                <a:lnTo>
                  <a:pt x="10925" y="6643"/>
                </a:lnTo>
                <a:lnTo>
                  <a:pt x="10220" y="7300"/>
                </a:lnTo>
                <a:lnTo>
                  <a:pt x="9490" y="7981"/>
                </a:lnTo>
                <a:lnTo>
                  <a:pt x="9125" y="8370"/>
                </a:lnTo>
                <a:lnTo>
                  <a:pt x="8760" y="8760"/>
                </a:lnTo>
                <a:lnTo>
                  <a:pt x="8371" y="9149"/>
                </a:lnTo>
                <a:lnTo>
                  <a:pt x="8006" y="9538"/>
                </a:lnTo>
                <a:lnTo>
                  <a:pt x="7884" y="9490"/>
                </a:lnTo>
                <a:lnTo>
                  <a:pt x="7665" y="9490"/>
                </a:lnTo>
                <a:lnTo>
                  <a:pt x="7568" y="9514"/>
                </a:lnTo>
                <a:lnTo>
                  <a:pt x="7422" y="9538"/>
                </a:lnTo>
                <a:lnTo>
                  <a:pt x="7276" y="9587"/>
                </a:lnTo>
                <a:lnTo>
                  <a:pt x="7154" y="9684"/>
                </a:lnTo>
                <a:lnTo>
                  <a:pt x="7057" y="9830"/>
                </a:lnTo>
                <a:lnTo>
                  <a:pt x="6984" y="9976"/>
                </a:lnTo>
                <a:lnTo>
                  <a:pt x="6935" y="10147"/>
                </a:lnTo>
                <a:lnTo>
                  <a:pt x="6959" y="10317"/>
                </a:lnTo>
                <a:lnTo>
                  <a:pt x="7008" y="10487"/>
                </a:lnTo>
                <a:lnTo>
                  <a:pt x="7105" y="10633"/>
                </a:lnTo>
                <a:lnTo>
                  <a:pt x="7251" y="10755"/>
                </a:lnTo>
                <a:lnTo>
                  <a:pt x="7397" y="10828"/>
                </a:lnTo>
                <a:lnTo>
                  <a:pt x="7568" y="10877"/>
                </a:lnTo>
                <a:lnTo>
                  <a:pt x="7738" y="10901"/>
                </a:lnTo>
                <a:lnTo>
                  <a:pt x="7884" y="10877"/>
                </a:lnTo>
                <a:lnTo>
                  <a:pt x="8006" y="10804"/>
                </a:lnTo>
                <a:lnTo>
                  <a:pt x="8127" y="10731"/>
                </a:lnTo>
                <a:lnTo>
                  <a:pt x="8225" y="10633"/>
                </a:lnTo>
                <a:lnTo>
                  <a:pt x="8298" y="10512"/>
                </a:lnTo>
                <a:lnTo>
                  <a:pt x="8346" y="10390"/>
                </a:lnTo>
                <a:lnTo>
                  <a:pt x="8371" y="10244"/>
                </a:lnTo>
                <a:lnTo>
                  <a:pt x="8371" y="10098"/>
                </a:lnTo>
                <a:lnTo>
                  <a:pt x="8371" y="10049"/>
                </a:lnTo>
                <a:lnTo>
                  <a:pt x="8711" y="9733"/>
                </a:lnTo>
                <a:lnTo>
                  <a:pt x="9003" y="9392"/>
                </a:lnTo>
                <a:lnTo>
                  <a:pt x="9295" y="9052"/>
                </a:lnTo>
                <a:lnTo>
                  <a:pt x="9587" y="8760"/>
                </a:lnTo>
                <a:lnTo>
                  <a:pt x="10317" y="8054"/>
                </a:lnTo>
                <a:lnTo>
                  <a:pt x="11047" y="7373"/>
                </a:lnTo>
                <a:lnTo>
                  <a:pt x="11777" y="6691"/>
                </a:lnTo>
                <a:lnTo>
                  <a:pt x="12507" y="5986"/>
                </a:lnTo>
                <a:lnTo>
                  <a:pt x="12896" y="5548"/>
                </a:lnTo>
                <a:lnTo>
                  <a:pt x="13310" y="5086"/>
                </a:lnTo>
                <a:lnTo>
                  <a:pt x="13529" y="5159"/>
                </a:lnTo>
                <a:lnTo>
                  <a:pt x="13748" y="5207"/>
                </a:lnTo>
                <a:lnTo>
                  <a:pt x="14186" y="5280"/>
                </a:lnTo>
                <a:lnTo>
                  <a:pt x="14648" y="5353"/>
                </a:lnTo>
                <a:lnTo>
                  <a:pt x="15086" y="5426"/>
                </a:lnTo>
                <a:lnTo>
                  <a:pt x="15184" y="5426"/>
                </a:lnTo>
                <a:lnTo>
                  <a:pt x="15281" y="5402"/>
                </a:lnTo>
                <a:lnTo>
                  <a:pt x="15354" y="5353"/>
                </a:lnTo>
                <a:lnTo>
                  <a:pt x="15403" y="5280"/>
                </a:lnTo>
                <a:lnTo>
                  <a:pt x="15524" y="5207"/>
                </a:lnTo>
                <a:lnTo>
                  <a:pt x="15670" y="5134"/>
                </a:lnTo>
                <a:lnTo>
                  <a:pt x="15938" y="4940"/>
                </a:lnTo>
                <a:lnTo>
                  <a:pt x="16352" y="4526"/>
                </a:lnTo>
                <a:lnTo>
                  <a:pt x="16692" y="4210"/>
                </a:lnTo>
                <a:lnTo>
                  <a:pt x="17009" y="3869"/>
                </a:lnTo>
                <a:lnTo>
                  <a:pt x="17325" y="3504"/>
                </a:lnTo>
                <a:lnTo>
                  <a:pt x="17617" y="3115"/>
                </a:lnTo>
                <a:lnTo>
                  <a:pt x="17641" y="3066"/>
                </a:lnTo>
                <a:lnTo>
                  <a:pt x="17666" y="3017"/>
                </a:lnTo>
                <a:lnTo>
                  <a:pt x="17641" y="2896"/>
                </a:lnTo>
                <a:lnTo>
                  <a:pt x="17690" y="2774"/>
                </a:lnTo>
                <a:lnTo>
                  <a:pt x="17714" y="2701"/>
                </a:lnTo>
                <a:lnTo>
                  <a:pt x="17690" y="2652"/>
                </a:lnTo>
                <a:lnTo>
                  <a:pt x="17690" y="2579"/>
                </a:lnTo>
                <a:lnTo>
                  <a:pt x="17641" y="2531"/>
                </a:lnTo>
                <a:lnTo>
                  <a:pt x="17593" y="2506"/>
                </a:lnTo>
                <a:lnTo>
                  <a:pt x="17495" y="2482"/>
                </a:lnTo>
                <a:lnTo>
                  <a:pt x="16838" y="2360"/>
                </a:lnTo>
                <a:lnTo>
                  <a:pt x="16473" y="2312"/>
                </a:lnTo>
                <a:lnTo>
                  <a:pt x="16108" y="2287"/>
                </a:lnTo>
                <a:lnTo>
                  <a:pt x="16303" y="2068"/>
                </a:lnTo>
                <a:lnTo>
                  <a:pt x="16522" y="1801"/>
                </a:lnTo>
                <a:lnTo>
                  <a:pt x="16790" y="1582"/>
                </a:lnTo>
                <a:lnTo>
                  <a:pt x="17033" y="1338"/>
                </a:lnTo>
                <a:lnTo>
                  <a:pt x="17276" y="1095"/>
                </a:lnTo>
                <a:lnTo>
                  <a:pt x="17325" y="1022"/>
                </a:lnTo>
                <a:lnTo>
                  <a:pt x="17374" y="949"/>
                </a:lnTo>
                <a:lnTo>
                  <a:pt x="17374" y="876"/>
                </a:lnTo>
                <a:lnTo>
                  <a:pt x="17374" y="803"/>
                </a:lnTo>
                <a:lnTo>
                  <a:pt x="17325" y="681"/>
                </a:lnTo>
                <a:lnTo>
                  <a:pt x="17252" y="560"/>
                </a:lnTo>
                <a:lnTo>
                  <a:pt x="17155" y="487"/>
                </a:lnTo>
                <a:lnTo>
                  <a:pt x="17009" y="438"/>
                </a:lnTo>
                <a:lnTo>
                  <a:pt x="16960" y="462"/>
                </a:lnTo>
                <a:lnTo>
                  <a:pt x="16887" y="462"/>
                </a:lnTo>
                <a:lnTo>
                  <a:pt x="16838" y="511"/>
                </a:lnTo>
                <a:lnTo>
                  <a:pt x="16765" y="560"/>
                </a:lnTo>
                <a:lnTo>
                  <a:pt x="16571" y="803"/>
                </a:lnTo>
                <a:lnTo>
                  <a:pt x="16352" y="1022"/>
                </a:lnTo>
                <a:lnTo>
                  <a:pt x="16133" y="1241"/>
                </a:lnTo>
                <a:lnTo>
                  <a:pt x="15914" y="1460"/>
                </a:lnTo>
                <a:lnTo>
                  <a:pt x="15500" y="1971"/>
                </a:lnTo>
                <a:lnTo>
                  <a:pt x="15427" y="1436"/>
                </a:lnTo>
                <a:lnTo>
                  <a:pt x="15354" y="1095"/>
                </a:lnTo>
                <a:lnTo>
                  <a:pt x="15281" y="779"/>
                </a:lnTo>
                <a:lnTo>
                  <a:pt x="15184" y="462"/>
                </a:lnTo>
                <a:lnTo>
                  <a:pt x="15111" y="292"/>
                </a:lnTo>
                <a:lnTo>
                  <a:pt x="15013" y="146"/>
                </a:lnTo>
                <a:lnTo>
                  <a:pt x="14965" y="97"/>
                </a:lnTo>
                <a:lnTo>
                  <a:pt x="14916" y="49"/>
                </a:lnTo>
                <a:lnTo>
                  <a:pt x="14794" y="24"/>
                </a:lnTo>
                <a:lnTo>
                  <a:pt x="14721" y="0"/>
                </a:lnTo>
                <a:close/>
                <a:moveTo>
                  <a:pt x="7543" y="6691"/>
                </a:moveTo>
                <a:lnTo>
                  <a:pt x="7203" y="6716"/>
                </a:lnTo>
                <a:lnTo>
                  <a:pt x="6886" y="6789"/>
                </a:lnTo>
                <a:lnTo>
                  <a:pt x="6570" y="6862"/>
                </a:lnTo>
                <a:lnTo>
                  <a:pt x="6254" y="6983"/>
                </a:lnTo>
                <a:lnTo>
                  <a:pt x="5962" y="7105"/>
                </a:lnTo>
                <a:lnTo>
                  <a:pt x="5670" y="7275"/>
                </a:lnTo>
                <a:lnTo>
                  <a:pt x="5402" y="7470"/>
                </a:lnTo>
                <a:lnTo>
                  <a:pt x="5159" y="7713"/>
                </a:lnTo>
                <a:lnTo>
                  <a:pt x="4940" y="7957"/>
                </a:lnTo>
                <a:lnTo>
                  <a:pt x="4745" y="8249"/>
                </a:lnTo>
                <a:lnTo>
                  <a:pt x="4599" y="8565"/>
                </a:lnTo>
                <a:lnTo>
                  <a:pt x="4477" y="8857"/>
                </a:lnTo>
                <a:lnTo>
                  <a:pt x="4380" y="9149"/>
                </a:lnTo>
                <a:lnTo>
                  <a:pt x="4307" y="9441"/>
                </a:lnTo>
                <a:lnTo>
                  <a:pt x="4258" y="9733"/>
                </a:lnTo>
                <a:lnTo>
                  <a:pt x="4234" y="10025"/>
                </a:lnTo>
                <a:lnTo>
                  <a:pt x="4234" y="10317"/>
                </a:lnTo>
                <a:lnTo>
                  <a:pt x="4258" y="10609"/>
                </a:lnTo>
                <a:lnTo>
                  <a:pt x="4307" y="10901"/>
                </a:lnTo>
                <a:lnTo>
                  <a:pt x="4356" y="11193"/>
                </a:lnTo>
                <a:lnTo>
                  <a:pt x="4453" y="11461"/>
                </a:lnTo>
                <a:lnTo>
                  <a:pt x="4550" y="11728"/>
                </a:lnTo>
                <a:lnTo>
                  <a:pt x="4696" y="11996"/>
                </a:lnTo>
                <a:lnTo>
                  <a:pt x="4842" y="12239"/>
                </a:lnTo>
                <a:lnTo>
                  <a:pt x="5013" y="12458"/>
                </a:lnTo>
                <a:lnTo>
                  <a:pt x="5207" y="12677"/>
                </a:lnTo>
                <a:lnTo>
                  <a:pt x="5426" y="12872"/>
                </a:lnTo>
                <a:lnTo>
                  <a:pt x="5670" y="13067"/>
                </a:lnTo>
                <a:lnTo>
                  <a:pt x="5913" y="13213"/>
                </a:lnTo>
                <a:lnTo>
                  <a:pt x="6181" y="13334"/>
                </a:lnTo>
                <a:lnTo>
                  <a:pt x="6473" y="13456"/>
                </a:lnTo>
                <a:lnTo>
                  <a:pt x="6740" y="13529"/>
                </a:lnTo>
                <a:lnTo>
                  <a:pt x="7032" y="13602"/>
                </a:lnTo>
                <a:lnTo>
                  <a:pt x="7324" y="13650"/>
                </a:lnTo>
                <a:lnTo>
                  <a:pt x="7933" y="13650"/>
                </a:lnTo>
                <a:lnTo>
                  <a:pt x="8225" y="13626"/>
                </a:lnTo>
                <a:lnTo>
                  <a:pt x="8541" y="13577"/>
                </a:lnTo>
                <a:lnTo>
                  <a:pt x="8833" y="13505"/>
                </a:lnTo>
                <a:lnTo>
                  <a:pt x="9125" y="13407"/>
                </a:lnTo>
                <a:lnTo>
                  <a:pt x="9393" y="13310"/>
                </a:lnTo>
                <a:lnTo>
                  <a:pt x="9660" y="13164"/>
                </a:lnTo>
                <a:lnTo>
                  <a:pt x="9903" y="12994"/>
                </a:lnTo>
                <a:lnTo>
                  <a:pt x="10147" y="12823"/>
                </a:lnTo>
                <a:lnTo>
                  <a:pt x="10390" y="12604"/>
                </a:lnTo>
                <a:lnTo>
                  <a:pt x="10585" y="12361"/>
                </a:lnTo>
                <a:lnTo>
                  <a:pt x="10779" y="12118"/>
                </a:lnTo>
                <a:lnTo>
                  <a:pt x="10925" y="11826"/>
                </a:lnTo>
                <a:lnTo>
                  <a:pt x="11071" y="11558"/>
                </a:lnTo>
                <a:lnTo>
                  <a:pt x="11193" y="11242"/>
                </a:lnTo>
                <a:lnTo>
                  <a:pt x="11266" y="10950"/>
                </a:lnTo>
                <a:lnTo>
                  <a:pt x="11339" y="10633"/>
                </a:lnTo>
                <a:lnTo>
                  <a:pt x="11388" y="10317"/>
                </a:lnTo>
                <a:lnTo>
                  <a:pt x="11388" y="9976"/>
                </a:lnTo>
                <a:lnTo>
                  <a:pt x="11363" y="9660"/>
                </a:lnTo>
                <a:lnTo>
                  <a:pt x="11315" y="9368"/>
                </a:lnTo>
                <a:lnTo>
                  <a:pt x="11242" y="9052"/>
                </a:lnTo>
                <a:lnTo>
                  <a:pt x="11120" y="8760"/>
                </a:lnTo>
                <a:lnTo>
                  <a:pt x="10974" y="8492"/>
                </a:lnTo>
                <a:lnTo>
                  <a:pt x="10147" y="9295"/>
                </a:lnTo>
                <a:lnTo>
                  <a:pt x="9733" y="9733"/>
                </a:lnTo>
                <a:lnTo>
                  <a:pt x="9636" y="9855"/>
                </a:lnTo>
                <a:lnTo>
                  <a:pt x="9636" y="9879"/>
                </a:lnTo>
                <a:lnTo>
                  <a:pt x="9636" y="10244"/>
                </a:lnTo>
                <a:lnTo>
                  <a:pt x="9587" y="10609"/>
                </a:lnTo>
                <a:lnTo>
                  <a:pt x="9539" y="10779"/>
                </a:lnTo>
                <a:lnTo>
                  <a:pt x="9466" y="10950"/>
                </a:lnTo>
                <a:lnTo>
                  <a:pt x="9393" y="11096"/>
                </a:lnTo>
                <a:lnTo>
                  <a:pt x="9295" y="11242"/>
                </a:lnTo>
                <a:lnTo>
                  <a:pt x="9149" y="11363"/>
                </a:lnTo>
                <a:lnTo>
                  <a:pt x="9003" y="11485"/>
                </a:lnTo>
                <a:lnTo>
                  <a:pt x="8882" y="11582"/>
                </a:lnTo>
                <a:lnTo>
                  <a:pt x="8736" y="11655"/>
                </a:lnTo>
                <a:lnTo>
                  <a:pt x="8590" y="11704"/>
                </a:lnTo>
                <a:lnTo>
                  <a:pt x="8444" y="11728"/>
                </a:lnTo>
                <a:lnTo>
                  <a:pt x="8127" y="11777"/>
                </a:lnTo>
                <a:lnTo>
                  <a:pt x="7811" y="11777"/>
                </a:lnTo>
                <a:lnTo>
                  <a:pt x="7470" y="11728"/>
                </a:lnTo>
                <a:lnTo>
                  <a:pt x="7178" y="11631"/>
                </a:lnTo>
                <a:lnTo>
                  <a:pt x="6886" y="11509"/>
                </a:lnTo>
                <a:lnTo>
                  <a:pt x="6643" y="11339"/>
                </a:lnTo>
                <a:lnTo>
                  <a:pt x="6521" y="11217"/>
                </a:lnTo>
                <a:lnTo>
                  <a:pt x="6400" y="11096"/>
                </a:lnTo>
                <a:lnTo>
                  <a:pt x="6327" y="10974"/>
                </a:lnTo>
                <a:lnTo>
                  <a:pt x="6254" y="10852"/>
                </a:lnTo>
                <a:lnTo>
                  <a:pt x="6132" y="10560"/>
                </a:lnTo>
                <a:lnTo>
                  <a:pt x="6059" y="10244"/>
                </a:lnTo>
                <a:lnTo>
                  <a:pt x="6059" y="9928"/>
                </a:lnTo>
                <a:lnTo>
                  <a:pt x="6083" y="9636"/>
                </a:lnTo>
                <a:lnTo>
                  <a:pt x="6181" y="9319"/>
                </a:lnTo>
                <a:lnTo>
                  <a:pt x="6302" y="9052"/>
                </a:lnTo>
                <a:lnTo>
                  <a:pt x="6400" y="8906"/>
                </a:lnTo>
                <a:lnTo>
                  <a:pt x="6497" y="8808"/>
                </a:lnTo>
                <a:lnTo>
                  <a:pt x="6594" y="8687"/>
                </a:lnTo>
                <a:lnTo>
                  <a:pt x="6716" y="8614"/>
                </a:lnTo>
                <a:lnTo>
                  <a:pt x="6984" y="8468"/>
                </a:lnTo>
                <a:lnTo>
                  <a:pt x="7276" y="8370"/>
                </a:lnTo>
                <a:lnTo>
                  <a:pt x="7495" y="8322"/>
                </a:lnTo>
                <a:lnTo>
                  <a:pt x="7689" y="8322"/>
                </a:lnTo>
                <a:lnTo>
                  <a:pt x="8054" y="8370"/>
                </a:lnTo>
                <a:lnTo>
                  <a:pt x="8200" y="8200"/>
                </a:lnTo>
                <a:lnTo>
                  <a:pt x="8565" y="7811"/>
                </a:lnTo>
                <a:lnTo>
                  <a:pt x="8955" y="7421"/>
                </a:lnTo>
                <a:lnTo>
                  <a:pt x="9344" y="7032"/>
                </a:lnTo>
                <a:lnTo>
                  <a:pt x="9295" y="6983"/>
                </a:lnTo>
                <a:lnTo>
                  <a:pt x="9247" y="6959"/>
                </a:lnTo>
                <a:lnTo>
                  <a:pt x="8906" y="6862"/>
                </a:lnTo>
                <a:lnTo>
                  <a:pt x="8565" y="6764"/>
                </a:lnTo>
                <a:lnTo>
                  <a:pt x="8225" y="6716"/>
                </a:lnTo>
                <a:lnTo>
                  <a:pt x="7884" y="6691"/>
                </a:lnTo>
                <a:close/>
                <a:moveTo>
                  <a:pt x="13407" y="15621"/>
                </a:moveTo>
                <a:lnTo>
                  <a:pt x="13505" y="15694"/>
                </a:lnTo>
                <a:lnTo>
                  <a:pt x="13310" y="15865"/>
                </a:lnTo>
                <a:lnTo>
                  <a:pt x="13213" y="15962"/>
                </a:lnTo>
                <a:lnTo>
                  <a:pt x="13115" y="16059"/>
                </a:lnTo>
                <a:lnTo>
                  <a:pt x="12969" y="16278"/>
                </a:lnTo>
                <a:lnTo>
                  <a:pt x="12969" y="16303"/>
                </a:lnTo>
                <a:lnTo>
                  <a:pt x="12969" y="16351"/>
                </a:lnTo>
                <a:lnTo>
                  <a:pt x="12994" y="16400"/>
                </a:lnTo>
                <a:lnTo>
                  <a:pt x="13067" y="16424"/>
                </a:lnTo>
                <a:lnTo>
                  <a:pt x="13115" y="16424"/>
                </a:lnTo>
                <a:lnTo>
                  <a:pt x="13140" y="16400"/>
                </a:lnTo>
                <a:lnTo>
                  <a:pt x="13237" y="16327"/>
                </a:lnTo>
                <a:lnTo>
                  <a:pt x="13334" y="16254"/>
                </a:lnTo>
                <a:lnTo>
                  <a:pt x="13553" y="16132"/>
                </a:lnTo>
                <a:lnTo>
                  <a:pt x="13699" y="16035"/>
                </a:lnTo>
                <a:lnTo>
                  <a:pt x="13845" y="15938"/>
                </a:lnTo>
                <a:lnTo>
                  <a:pt x="13918" y="15986"/>
                </a:lnTo>
                <a:lnTo>
                  <a:pt x="13772" y="16132"/>
                </a:lnTo>
                <a:lnTo>
                  <a:pt x="13651" y="16254"/>
                </a:lnTo>
                <a:lnTo>
                  <a:pt x="13553" y="16351"/>
                </a:lnTo>
                <a:lnTo>
                  <a:pt x="13456" y="16497"/>
                </a:lnTo>
                <a:lnTo>
                  <a:pt x="13407" y="16570"/>
                </a:lnTo>
                <a:lnTo>
                  <a:pt x="13383" y="16643"/>
                </a:lnTo>
                <a:lnTo>
                  <a:pt x="13383" y="16692"/>
                </a:lnTo>
                <a:lnTo>
                  <a:pt x="13432" y="16741"/>
                </a:lnTo>
                <a:lnTo>
                  <a:pt x="13553" y="16741"/>
                </a:lnTo>
                <a:lnTo>
                  <a:pt x="13675" y="16668"/>
                </a:lnTo>
                <a:lnTo>
                  <a:pt x="13870" y="16497"/>
                </a:lnTo>
                <a:lnTo>
                  <a:pt x="14137" y="16278"/>
                </a:lnTo>
                <a:lnTo>
                  <a:pt x="14186" y="16230"/>
                </a:lnTo>
                <a:lnTo>
                  <a:pt x="14283" y="16351"/>
                </a:lnTo>
                <a:lnTo>
                  <a:pt x="13967" y="16643"/>
                </a:lnTo>
                <a:lnTo>
                  <a:pt x="13821" y="16862"/>
                </a:lnTo>
                <a:lnTo>
                  <a:pt x="13675" y="17057"/>
                </a:lnTo>
                <a:lnTo>
                  <a:pt x="13675" y="17106"/>
                </a:lnTo>
                <a:lnTo>
                  <a:pt x="13724" y="17106"/>
                </a:lnTo>
                <a:lnTo>
                  <a:pt x="13967" y="16984"/>
                </a:lnTo>
                <a:lnTo>
                  <a:pt x="14210" y="16887"/>
                </a:lnTo>
                <a:lnTo>
                  <a:pt x="14381" y="16789"/>
                </a:lnTo>
                <a:lnTo>
                  <a:pt x="14527" y="16668"/>
                </a:lnTo>
                <a:lnTo>
                  <a:pt x="14600" y="16765"/>
                </a:lnTo>
                <a:lnTo>
                  <a:pt x="14575" y="16789"/>
                </a:lnTo>
                <a:lnTo>
                  <a:pt x="14259" y="17033"/>
                </a:lnTo>
                <a:lnTo>
                  <a:pt x="14113" y="17154"/>
                </a:lnTo>
                <a:lnTo>
                  <a:pt x="13991" y="17300"/>
                </a:lnTo>
                <a:lnTo>
                  <a:pt x="13991" y="17349"/>
                </a:lnTo>
                <a:lnTo>
                  <a:pt x="14016" y="17349"/>
                </a:lnTo>
                <a:lnTo>
                  <a:pt x="14210" y="17300"/>
                </a:lnTo>
                <a:lnTo>
                  <a:pt x="14356" y="17252"/>
                </a:lnTo>
                <a:lnTo>
                  <a:pt x="14551" y="17154"/>
                </a:lnTo>
                <a:lnTo>
                  <a:pt x="14721" y="17057"/>
                </a:lnTo>
                <a:lnTo>
                  <a:pt x="14746" y="17203"/>
                </a:lnTo>
                <a:lnTo>
                  <a:pt x="14624" y="17252"/>
                </a:lnTo>
                <a:lnTo>
                  <a:pt x="14478" y="17300"/>
                </a:lnTo>
                <a:lnTo>
                  <a:pt x="14332" y="17373"/>
                </a:lnTo>
                <a:lnTo>
                  <a:pt x="14259" y="17422"/>
                </a:lnTo>
                <a:lnTo>
                  <a:pt x="14186" y="17471"/>
                </a:lnTo>
                <a:lnTo>
                  <a:pt x="14137" y="17544"/>
                </a:lnTo>
                <a:lnTo>
                  <a:pt x="14162" y="17641"/>
                </a:lnTo>
                <a:lnTo>
                  <a:pt x="14210" y="17690"/>
                </a:lnTo>
                <a:lnTo>
                  <a:pt x="14283" y="17714"/>
                </a:lnTo>
                <a:lnTo>
                  <a:pt x="14429" y="17714"/>
                </a:lnTo>
                <a:lnTo>
                  <a:pt x="14575" y="17665"/>
                </a:lnTo>
                <a:lnTo>
                  <a:pt x="14697" y="17617"/>
                </a:lnTo>
                <a:lnTo>
                  <a:pt x="14697" y="17641"/>
                </a:lnTo>
                <a:lnTo>
                  <a:pt x="14600" y="17738"/>
                </a:lnTo>
                <a:lnTo>
                  <a:pt x="14502" y="17811"/>
                </a:lnTo>
                <a:lnTo>
                  <a:pt x="14405" y="17860"/>
                </a:lnTo>
                <a:lnTo>
                  <a:pt x="14283" y="17884"/>
                </a:lnTo>
                <a:lnTo>
                  <a:pt x="14162" y="17909"/>
                </a:lnTo>
                <a:lnTo>
                  <a:pt x="14040" y="17884"/>
                </a:lnTo>
                <a:lnTo>
                  <a:pt x="13772" y="17836"/>
                </a:lnTo>
                <a:lnTo>
                  <a:pt x="13529" y="17738"/>
                </a:lnTo>
                <a:lnTo>
                  <a:pt x="13261" y="17592"/>
                </a:lnTo>
                <a:lnTo>
                  <a:pt x="13067" y="17471"/>
                </a:lnTo>
                <a:lnTo>
                  <a:pt x="12896" y="17349"/>
                </a:lnTo>
                <a:lnTo>
                  <a:pt x="12726" y="17179"/>
                </a:lnTo>
                <a:lnTo>
                  <a:pt x="12556" y="16984"/>
                </a:lnTo>
                <a:lnTo>
                  <a:pt x="12337" y="16765"/>
                </a:lnTo>
                <a:lnTo>
                  <a:pt x="12239" y="16692"/>
                </a:lnTo>
                <a:lnTo>
                  <a:pt x="12118" y="16668"/>
                </a:lnTo>
                <a:lnTo>
                  <a:pt x="12458" y="16424"/>
                </a:lnTo>
                <a:lnTo>
                  <a:pt x="12799" y="16181"/>
                </a:lnTo>
                <a:lnTo>
                  <a:pt x="13115" y="15913"/>
                </a:lnTo>
                <a:lnTo>
                  <a:pt x="13407" y="15621"/>
                </a:lnTo>
                <a:close/>
                <a:moveTo>
                  <a:pt x="2287" y="15548"/>
                </a:moveTo>
                <a:lnTo>
                  <a:pt x="2579" y="15840"/>
                </a:lnTo>
                <a:lnTo>
                  <a:pt x="2871" y="16084"/>
                </a:lnTo>
                <a:lnTo>
                  <a:pt x="3188" y="16351"/>
                </a:lnTo>
                <a:lnTo>
                  <a:pt x="3504" y="16570"/>
                </a:lnTo>
                <a:lnTo>
                  <a:pt x="3382" y="16765"/>
                </a:lnTo>
                <a:lnTo>
                  <a:pt x="3358" y="16741"/>
                </a:lnTo>
                <a:lnTo>
                  <a:pt x="3309" y="16668"/>
                </a:lnTo>
                <a:lnTo>
                  <a:pt x="3261" y="16619"/>
                </a:lnTo>
                <a:lnTo>
                  <a:pt x="3115" y="16522"/>
                </a:lnTo>
                <a:lnTo>
                  <a:pt x="2944" y="16449"/>
                </a:lnTo>
                <a:lnTo>
                  <a:pt x="2823" y="16351"/>
                </a:lnTo>
                <a:lnTo>
                  <a:pt x="2774" y="16351"/>
                </a:lnTo>
                <a:lnTo>
                  <a:pt x="2774" y="16376"/>
                </a:lnTo>
                <a:lnTo>
                  <a:pt x="2823" y="16522"/>
                </a:lnTo>
                <a:lnTo>
                  <a:pt x="2944" y="16668"/>
                </a:lnTo>
                <a:lnTo>
                  <a:pt x="2969" y="16692"/>
                </a:lnTo>
                <a:lnTo>
                  <a:pt x="2725" y="16546"/>
                </a:lnTo>
                <a:lnTo>
                  <a:pt x="2604" y="16497"/>
                </a:lnTo>
                <a:lnTo>
                  <a:pt x="2458" y="16473"/>
                </a:lnTo>
                <a:lnTo>
                  <a:pt x="2433" y="16473"/>
                </a:lnTo>
                <a:lnTo>
                  <a:pt x="2433" y="16522"/>
                </a:lnTo>
                <a:lnTo>
                  <a:pt x="2482" y="16619"/>
                </a:lnTo>
                <a:lnTo>
                  <a:pt x="2555" y="16692"/>
                </a:lnTo>
                <a:lnTo>
                  <a:pt x="2725" y="16862"/>
                </a:lnTo>
                <a:lnTo>
                  <a:pt x="2896" y="17008"/>
                </a:lnTo>
                <a:lnTo>
                  <a:pt x="3090" y="17130"/>
                </a:lnTo>
                <a:lnTo>
                  <a:pt x="2920" y="17300"/>
                </a:lnTo>
                <a:lnTo>
                  <a:pt x="2871" y="17276"/>
                </a:lnTo>
                <a:lnTo>
                  <a:pt x="2774" y="17203"/>
                </a:lnTo>
                <a:lnTo>
                  <a:pt x="2701" y="17106"/>
                </a:lnTo>
                <a:lnTo>
                  <a:pt x="2604" y="17008"/>
                </a:lnTo>
                <a:lnTo>
                  <a:pt x="2506" y="16935"/>
                </a:lnTo>
                <a:lnTo>
                  <a:pt x="2385" y="16887"/>
                </a:lnTo>
                <a:lnTo>
                  <a:pt x="2336" y="16862"/>
                </a:lnTo>
                <a:lnTo>
                  <a:pt x="2263" y="16887"/>
                </a:lnTo>
                <a:lnTo>
                  <a:pt x="2239" y="16911"/>
                </a:lnTo>
                <a:lnTo>
                  <a:pt x="2239" y="16960"/>
                </a:lnTo>
                <a:lnTo>
                  <a:pt x="2287" y="17057"/>
                </a:lnTo>
                <a:lnTo>
                  <a:pt x="2336" y="17179"/>
                </a:lnTo>
                <a:lnTo>
                  <a:pt x="2433" y="17300"/>
                </a:lnTo>
                <a:lnTo>
                  <a:pt x="2506" y="17422"/>
                </a:lnTo>
                <a:lnTo>
                  <a:pt x="2652" y="17544"/>
                </a:lnTo>
                <a:lnTo>
                  <a:pt x="2531" y="17617"/>
                </a:lnTo>
                <a:lnTo>
                  <a:pt x="2336" y="17519"/>
                </a:lnTo>
                <a:lnTo>
                  <a:pt x="2166" y="17398"/>
                </a:lnTo>
                <a:lnTo>
                  <a:pt x="2068" y="17325"/>
                </a:lnTo>
                <a:lnTo>
                  <a:pt x="1995" y="17300"/>
                </a:lnTo>
                <a:lnTo>
                  <a:pt x="1898" y="17252"/>
                </a:lnTo>
                <a:lnTo>
                  <a:pt x="1777" y="17227"/>
                </a:lnTo>
                <a:lnTo>
                  <a:pt x="1752" y="17252"/>
                </a:lnTo>
                <a:lnTo>
                  <a:pt x="1728" y="17276"/>
                </a:lnTo>
                <a:lnTo>
                  <a:pt x="1777" y="17398"/>
                </a:lnTo>
                <a:lnTo>
                  <a:pt x="1825" y="17519"/>
                </a:lnTo>
                <a:lnTo>
                  <a:pt x="1898" y="17641"/>
                </a:lnTo>
                <a:lnTo>
                  <a:pt x="1995" y="17738"/>
                </a:lnTo>
                <a:lnTo>
                  <a:pt x="2117" y="17860"/>
                </a:lnTo>
                <a:lnTo>
                  <a:pt x="1874" y="17763"/>
                </a:lnTo>
                <a:lnTo>
                  <a:pt x="1679" y="17665"/>
                </a:lnTo>
                <a:lnTo>
                  <a:pt x="1582" y="17617"/>
                </a:lnTo>
                <a:lnTo>
                  <a:pt x="1485" y="17592"/>
                </a:lnTo>
                <a:lnTo>
                  <a:pt x="1436" y="17592"/>
                </a:lnTo>
                <a:lnTo>
                  <a:pt x="1363" y="17641"/>
                </a:lnTo>
                <a:lnTo>
                  <a:pt x="1339" y="17690"/>
                </a:lnTo>
                <a:lnTo>
                  <a:pt x="1339" y="17738"/>
                </a:lnTo>
                <a:lnTo>
                  <a:pt x="1412" y="17860"/>
                </a:lnTo>
                <a:lnTo>
                  <a:pt x="1509" y="17957"/>
                </a:lnTo>
                <a:lnTo>
                  <a:pt x="1363" y="17909"/>
                </a:lnTo>
                <a:lnTo>
                  <a:pt x="1266" y="17836"/>
                </a:lnTo>
                <a:lnTo>
                  <a:pt x="1168" y="17738"/>
                </a:lnTo>
                <a:lnTo>
                  <a:pt x="1095" y="17592"/>
                </a:lnTo>
                <a:lnTo>
                  <a:pt x="1071" y="17422"/>
                </a:lnTo>
                <a:lnTo>
                  <a:pt x="1095" y="17227"/>
                </a:lnTo>
                <a:lnTo>
                  <a:pt x="1144" y="17057"/>
                </a:lnTo>
                <a:lnTo>
                  <a:pt x="1217" y="16887"/>
                </a:lnTo>
                <a:lnTo>
                  <a:pt x="1436" y="16522"/>
                </a:lnTo>
                <a:lnTo>
                  <a:pt x="1631" y="16254"/>
                </a:lnTo>
                <a:lnTo>
                  <a:pt x="1777" y="16059"/>
                </a:lnTo>
                <a:lnTo>
                  <a:pt x="1947" y="15889"/>
                </a:lnTo>
                <a:lnTo>
                  <a:pt x="2117" y="15719"/>
                </a:lnTo>
                <a:lnTo>
                  <a:pt x="2287" y="15548"/>
                </a:lnTo>
                <a:close/>
                <a:moveTo>
                  <a:pt x="7689" y="2336"/>
                </a:moveTo>
                <a:lnTo>
                  <a:pt x="7203" y="2360"/>
                </a:lnTo>
                <a:lnTo>
                  <a:pt x="6716" y="2409"/>
                </a:lnTo>
                <a:lnTo>
                  <a:pt x="6205" y="2482"/>
                </a:lnTo>
                <a:lnTo>
                  <a:pt x="5718" y="2604"/>
                </a:lnTo>
                <a:lnTo>
                  <a:pt x="5256" y="2725"/>
                </a:lnTo>
                <a:lnTo>
                  <a:pt x="4794" y="2896"/>
                </a:lnTo>
                <a:lnTo>
                  <a:pt x="4404" y="3066"/>
                </a:lnTo>
                <a:lnTo>
                  <a:pt x="4015" y="3261"/>
                </a:lnTo>
                <a:lnTo>
                  <a:pt x="3626" y="3480"/>
                </a:lnTo>
                <a:lnTo>
                  <a:pt x="3261" y="3723"/>
                </a:lnTo>
                <a:lnTo>
                  <a:pt x="2896" y="3966"/>
                </a:lnTo>
                <a:lnTo>
                  <a:pt x="2555" y="4258"/>
                </a:lnTo>
                <a:lnTo>
                  <a:pt x="2214" y="4526"/>
                </a:lnTo>
                <a:lnTo>
                  <a:pt x="1923" y="4842"/>
                </a:lnTo>
                <a:lnTo>
                  <a:pt x="1655" y="5134"/>
                </a:lnTo>
                <a:lnTo>
                  <a:pt x="1412" y="5451"/>
                </a:lnTo>
                <a:lnTo>
                  <a:pt x="1217" y="5791"/>
                </a:lnTo>
                <a:lnTo>
                  <a:pt x="1071" y="6156"/>
                </a:lnTo>
                <a:lnTo>
                  <a:pt x="657" y="7105"/>
                </a:lnTo>
                <a:lnTo>
                  <a:pt x="463" y="7592"/>
                </a:lnTo>
                <a:lnTo>
                  <a:pt x="292" y="8078"/>
                </a:lnTo>
                <a:lnTo>
                  <a:pt x="171" y="8565"/>
                </a:lnTo>
                <a:lnTo>
                  <a:pt x="73" y="9052"/>
                </a:lnTo>
                <a:lnTo>
                  <a:pt x="25" y="9563"/>
                </a:lnTo>
                <a:lnTo>
                  <a:pt x="0" y="10074"/>
                </a:lnTo>
                <a:lnTo>
                  <a:pt x="25" y="10585"/>
                </a:lnTo>
                <a:lnTo>
                  <a:pt x="49" y="11096"/>
                </a:lnTo>
                <a:lnTo>
                  <a:pt x="122" y="11607"/>
                </a:lnTo>
                <a:lnTo>
                  <a:pt x="195" y="12093"/>
                </a:lnTo>
                <a:lnTo>
                  <a:pt x="268" y="12531"/>
                </a:lnTo>
                <a:lnTo>
                  <a:pt x="414" y="12945"/>
                </a:lnTo>
                <a:lnTo>
                  <a:pt x="584" y="13359"/>
                </a:lnTo>
                <a:lnTo>
                  <a:pt x="779" y="13723"/>
                </a:lnTo>
                <a:lnTo>
                  <a:pt x="1022" y="14088"/>
                </a:lnTo>
                <a:lnTo>
                  <a:pt x="1290" y="14453"/>
                </a:lnTo>
                <a:lnTo>
                  <a:pt x="1558" y="14794"/>
                </a:lnTo>
                <a:lnTo>
                  <a:pt x="1850" y="15135"/>
                </a:lnTo>
                <a:lnTo>
                  <a:pt x="1995" y="15281"/>
                </a:lnTo>
                <a:lnTo>
                  <a:pt x="1850" y="15378"/>
                </a:lnTo>
                <a:lnTo>
                  <a:pt x="1704" y="15500"/>
                </a:lnTo>
                <a:lnTo>
                  <a:pt x="1582" y="15621"/>
                </a:lnTo>
                <a:lnTo>
                  <a:pt x="1460" y="15767"/>
                </a:lnTo>
                <a:lnTo>
                  <a:pt x="1217" y="16084"/>
                </a:lnTo>
                <a:lnTo>
                  <a:pt x="1047" y="16351"/>
                </a:lnTo>
                <a:lnTo>
                  <a:pt x="925" y="16546"/>
                </a:lnTo>
                <a:lnTo>
                  <a:pt x="828" y="16741"/>
                </a:lnTo>
                <a:lnTo>
                  <a:pt x="730" y="16960"/>
                </a:lnTo>
                <a:lnTo>
                  <a:pt x="682" y="17179"/>
                </a:lnTo>
                <a:lnTo>
                  <a:pt x="633" y="17398"/>
                </a:lnTo>
                <a:lnTo>
                  <a:pt x="657" y="17617"/>
                </a:lnTo>
                <a:lnTo>
                  <a:pt x="706" y="17836"/>
                </a:lnTo>
                <a:lnTo>
                  <a:pt x="828" y="18055"/>
                </a:lnTo>
                <a:lnTo>
                  <a:pt x="901" y="18152"/>
                </a:lnTo>
                <a:lnTo>
                  <a:pt x="974" y="18225"/>
                </a:lnTo>
                <a:lnTo>
                  <a:pt x="1144" y="18322"/>
                </a:lnTo>
                <a:lnTo>
                  <a:pt x="1339" y="18395"/>
                </a:lnTo>
                <a:lnTo>
                  <a:pt x="1558" y="18420"/>
                </a:lnTo>
                <a:lnTo>
                  <a:pt x="1777" y="18420"/>
                </a:lnTo>
                <a:lnTo>
                  <a:pt x="1995" y="18371"/>
                </a:lnTo>
                <a:lnTo>
                  <a:pt x="2190" y="18322"/>
                </a:lnTo>
                <a:lnTo>
                  <a:pt x="2385" y="18249"/>
                </a:lnTo>
                <a:lnTo>
                  <a:pt x="2604" y="18128"/>
                </a:lnTo>
                <a:lnTo>
                  <a:pt x="2823" y="18006"/>
                </a:lnTo>
                <a:lnTo>
                  <a:pt x="3042" y="17836"/>
                </a:lnTo>
                <a:lnTo>
                  <a:pt x="3236" y="17665"/>
                </a:lnTo>
                <a:lnTo>
                  <a:pt x="3431" y="17471"/>
                </a:lnTo>
                <a:lnTo>
                  <a:pt x="3601" y="17276"/>
                </a:lnTo>
                <a:lnTo>
                  <a:pt x="3893" y="16838"/>
                </a:lnTo>
                <a:lnTo>
                  <a:pt x="4258" y="17081"/>
                </a:lnTo>
                <a:lnTo>
                  <a:pt x="4648" y="17276"/>
                </a:lnTo>
                <a:lnTo>
                  <a:pt x="4867" y="17398"/>
                </a:lnTo>
                <a:lnTo>
                  <a:pt x="5110" y="17495"/>
                </a:lnTo>
                <a:lnTo>
                  <a:pt x="5353" y="17568"/>
                </a:lnTo>
                <a:lnTo>
                  <a:pt x="5597" y="17641"/>
                </a:lnTo>
                <a:lnTo>
                  <a:pt x="6083" y="17738"/>
                </a:lnTo>
                <a:lnTo>
                  <a:pt x="6594" y="17811"/>
                </a:lnTo>
                <a:lnTo>
                  <a:pt x="7057" y="17884"/>
                </a:lnTo>
                <a:lnTo>
                  <a:pt x="7519" y="17909"/>
                </a:lnTo>
                <a:lnTo>
                  <a:pt x="8006" y="17909"/>
                </a:lnTo>
                <a:lnTo>
                  <a:pt x="8492" y="17860"/>
                </a:lnTo>
                <a:lnTo>
                  <a:pt x="8541" y="17884"/>
                </a:lnTo>
                <a:lnTo>
                  <a:pt x="8590" y="17860"/>
                </a:lnTo>
                <a:lnTo>
                  <a:pt x="8736" y="17811"/>
                </a:lnTo>
                <a:lnTo>
                  <a:pt x="8906" y="17787"/>
                </a:lnTo>
                <a:lnTo>
                  <a:pt x="9222" y="17738"/>
                </a:lnTo>
                <a:lnTo>
                  <a:pt x="9514" y="17690"/>
                </a:lnTo>
                <a:lnTo>
                  <a:pt x="9782" y="17592"/>
                </a:lnTo>
                <a:lnTo>
                  <a:pt x="10317" y="17398"/>
                </a:lnTo>
                <a:lnTo>
                  <a:pt x="11120" y="17130"/>
                </a:lnTo>
                <a:lnTo>
                  <a:pt x="11509" y="16984"/>
                </a:lnTo>
                <a:lnTo>
                  <a:pt x="11899" y="16789"/>
                </a:lnTo>
                <a:lnTo>
                  <a:pt x="11899" y="16814"/>
                </a:lnTo>
                <a:lnTo>
                  <a:pt x="11996" y="17033"/>
                </a:lnTo>
                <a:lnTo>
                  <a:pt x="12118" y="17227"/>
                </a:lnTo>
                <a:lnTo>
                  <a:pt x="12288" y="17446"/>
                </a:lnTo>
                <a:lnTo>
                  <a:pt x="12483" y="17641"/>
                </a:lnTo>
                <a:lnTo>
                  <a:pt x="12702" y="17811"/>
                </a:lnTo>
                <a:lnTo>
                  <a:pt x="12921" y="17957"/>
                </a:lnTo>
                <a:lnTo>
                  <a:pt x="13115" y="18079"/>
                </a:lnTo>
                <a:lnTo>
                  <a:pt x="13334" y="18176"/>
                </a:lnTo>
                <a:lnTo>
                  <a:pt x="13529" y="18249"/>
                </a:lnTo>
                <a:lnTo>
                  <a:pt x="13748" y="18298"/>
                </a:lnTo>
                <a:lnTo>
                  <a:pt x="13991" y="18347"/>
                </a:lnTo>
                <a:lnTo>
                  <a:pt x="14259" y="18347"/>
                </a:lnTo>
                <a:lnTo>
                  <a:pt x="14478" y="18322"/>
                </a:lnTo>
                <a:lnTo>
                  <a:pt x="14721" y="18249"/>
                </a:lnTo>
                <a:lnTo>
                  <a:pt x="14819" y="18176"/>
                </a:lnTo>
                <a:lnTo>
                  <a:pt x="14892" y="18103"/>
                </a:lnTo>
                <a:lnTo>
                  <a:pt x="14989" y="18030"/>
                </a:lnTo>
                <a:lnTo>
                  <a:pt x="15038" y="17933"/>
                </a:lnTo>
                <a:lnTo>
                  <a:pt x="15135" y="17763"/>
                </a:lnTo>
                <a:lnTo>
                  <a:pt x="15159" y="17568"/>
                </a:lnTo>
                <a:lnTo>
                  <a:pt x="15184" y="17373"/>
                </a:lnTo>
                <a:lnTo>
                  <a:pt x="15159" y="17203"/>
                </a:lnTo>
                <a:lnTo>
                  <a:pt x="15111" y="17008"/>
                </a:lnTo>
                <a:lnTo>
                  <a:pt x="15062" y="16838"/>
                </a:lnTo>
                <a:lnTo>
                  <a:pt x="14965" y="16643"/>
                </a:lnTo>
                <a:lnTo>
                  <a:pt x="14867" y="16473"/>
                </a:lnTo>
                <a:lnTo>
                  <a:pt x="14600" y="16132"/>
                </a:lnTo>
                <a:lnTo>
                  <a:pt x="14308" y="15792"/>
                </a:lnTo>
                <a:lnTo>
                  <a:pt x="13991" y="15524"/>
                </a:lnTo>
                <a:lnTo>
                  <a:pt x="13675" y="15281"/>
                </a:lnTo>
                <a:lnTo>
                  <a:pt x="13967" y="14916"/>
                </a:lnTo>
                <a:lnTo>
                  <a:pt x="14235" y="14551"/>
                </a:lnTo>
                <a:lnTo>
                  <a:pt x="14478" y="14137"/>
                </a:lnTo>
                <a:lnTo>
                  <a:pt x="14673" y="13748"/>
                </a:lnTo>
                <a:lnTo>
                  <a:pt x="14916" y="13237"/>
                </a:lnTo>
                <a:lnTo>
                  <a:pt x="15111" y="12677"/>
                </a:lnTo>
                <a:lnTo>
                  <a:pt x="15257" y="12118"/>
                </a:lnTo>
                <a:lnTo>
                  <a:pt x="15378" y="11534"/>
                </a:lnTo>
                <a:lnTo>
                  <a:pt x="15476" y="10950"/>
                </a:lnTo>
                <a:lnTo>
                  <a:pt x="15524" y="10366"/>
                </a:lnTo>
                <a:lnTo>
                  <a:pt x="15549" y="9782"/>
                </a:lnTo>
                <a:lnTo>
                  <a:pt x="15549" y="9222"/>
                </a:lnTo>
                <a:lnTo>
                  <a:pt x="15524" y="8979"/>
                </a:lnTo>
                <a:lnTo>
                  <a:pt x="15476" y="8735"/>
                </a:lnTo>
                <a:lnTo>
                  <a:pt x="15354" y="8249"/>
                </a:lnTo>
                <a:lnTo>
                  <a:pt x="15208" y="7786"/>
                </a:lnTo>
                <a:lnTo>
                  <a:pt x="15038" y="7348"/>
                </a:lnTo>
                <a:lnTo>
                  <a:pt x="14867" y="6910"/>
                </a:lnTo>
                <a:lnTo>
                  <a:pt x="14794" y="6691"/>
                </a:lnTo>
                <a:lnTo>
                  <a:pt x="14697" y="6472"/>
                </a:lnTo>
                <a:lnTo>
                  <a:pt x="14575" y="6278"/>
                </a:lnTo>
                <a:lnTo>
                  <a:pt x="14429" y="6107"/>
                </a:lnTo>
                <a:lnTo>
                  <a:pt x="14381" y="6107"/>
                </a:lnTo>
                <a:lnTo>
                  <a:pt x="13991" y="6034"/>
                </a:lnTo>
                <a:lnTo>
                  <a:pt x="13578" y="5961"/>
                </a:lnTo>
                <a:lnTo>
                  <a:pt x="13042" y="6521"/>
                </a:lnTo>
                <a:lnTo>
                  <a:pt x="12458" y="7105"/>
                </a:lnTo>
                <a:lnTo>
                  <a:pt x="12580" y="7202"/>
                </a:lnTo>
                <a:lnTo>
                  <a:pt x="12702" y="7324"/>
                </a:lnTo>
                <a:lnTo>
                  <a:pt x="12799" y="7470"/>
                </a:lnTo>
                <a:lnTo>
                  <a:pt x="12872" y="7616"/>
                </a:lnTo>
                <a:lnTo>
                  <a:pt x="13018" y="7957"/>
                </a:lnTo>
                <a:lnTo>
                  <a:pt x="13140" y="8249"/>
                </a:lnTo>
                <a:lnTo>
                  <a:pt x="13213" y="8468"/>
                </a:lnTo>
                <a:lnTo>
                  <a:pt x="13286" y="8687"/>
                </a:lnTo>
                <a:lnTo>
                  <a:pt x="13383" y="9173"/>
                </a:lnTo>
                <a:lnTo>
                  <a:pt x="13407" y="9684"/>
                </a:lnTo>
                <a:lnTo>
                  <a:pt x="13407" y="10147"/>
                </a:lnTo>
                <a:lnTo>
                  <a:pt x="13383" y="10585"/>
                </a:lnTo>
                <a:lnTo>
                  <a:pt x="13310" y="11023"/>
                </a:lnTo>
                <a:lnTo>
                  <a:pt x="13188" y="11436"/>
                </a:lnTo>
                <a:lnTo>
                  <a:pt x="13042" y="11850"/>
                </a:lnTo>
                <a:lnTo>
                  <a:pt x="12872" y="12264"/>
                </a:lnTo>
                <a:lnTo>
                  <a:pt x="12677" y="12653"/>
                </a:lnTo>
                <a:lnTo>
                  <a:pt x="12458" y="13018"/>
                </a:lnTo>
                <a:lnTo>
                  <a:pt x="12239" y="13383"/>
                </a:lnTo>
                <a:lnTo>
                  <a:pt x="11923" y="13748"/>
                </a:lnTo>
                <a:lnTo>
                  <a:pt x="11582" y="14088"/>
                </a:lnTo>
                <a:lnTo>
                  <a:pt x="11217" y="14380"/>
                </a:lnTo>
                <a:lnTo>
                  <a:pt x="10828" y="14648"/>
                </a:lnTo>
                <a:lnTo>
                  <a:pt x="10414" y="14867"/>
                </a:lnTo>
                <a:lnTo>
                  <a:pt x="9976" y="15062"/>
                </a:lnTo>
                <a:lnTo>
                  <a:pt x="9539" y="15256"/>
                </a:lnTo>
                <a:lnTo>
                  <a:pt x="9101" y="15427"/>
                </a:lnTo>
                <a:lnTo>
                  <a:pt x="8809" y="15524"/>
                </a:lnTo>
                <a:lnTo>
                  <a:pt x="8517" y="15597"/>
                </a:lnTo>
                <a:lnTo>
                  <a:pt x="8225" y="15646"/>
                </a:lnTo>
                <a:lnTo>
                  <a:pt x="7957" y="15670"/>
                </a:lnTo>
                <a:lnTo>
                  <a:pt x="7397" y="15670"/>
                </a:lnTo>
                <a:lnTo>
                  <a:pt x="7130" y="15646"/>
                </a:lnTo>
                <a:lnTo>
                  <a:pt x="6862" y="15597"/>
                </a:lnTo>
                <a:lnTo>
                  <a:pt x="6594" y="15548"/>
                </a:lnTo>
                <a:lnTo>
                  <a:pt x="6327" y="15475"/>
                </a:lnTo>
                <a:lnTo>
                  <a:pt x="5816" y="15281"/>
                </a:lnTo>
                <a:lnTo>
                  <a:pt x="5280" y="15062"/>
                </a:lnTo>
                <a:lnTo>
                  <a:pt x="4769" y="14770"/>
                </a:lnTo>
                <a:lnTo>
                  <a:pt x="4015" y="14307"/>
                </a:lnTo>
                <a:lnTo>
                  <a:pt x="3918" y="14259"/>
                </a:lnTo>
                <a:lnTo>
                  <a:pt x="3820" y="14161"/>
                </a:lnTo>
                <a:lnTo>
                  <a:pt x="3674" y="13991"/>
                </a:lnTo>
                <a:lnTo>
                  <a:pt x="3382" y="13602"/>
                </a:lnTo>
                <a:lnTo>
                  <a:pt x="3066" y="13164"/>
                </a:lnTo>
                <a:lnTo>
                  <a:pt x="2774" y="12726"/>
                </a:lnTo>
                <a:lnTo>
                  <a:pt x="2652" y="12483"/>
                </a:lnTo>
                <a:lnTo>
                  <a:pt x="2555" y="12239"/>
                </a:lnTo>
                <a:lnTo>
                  <a:pt x="2458" y="11972"/>
                </a:lnTo>
                <a:lnTo>
                  <a:pt x="2360" y="11728"/>
                </a:lnTo>
                <a:lnTo>
                  <a:pt x="2263" y="11242"/>
                </a:lnTo>
                <a:lnTo>
                  <a:pt x="2214" y="10731"/>
                </a:lnTo>
                <a:lnTo>
                  <a:pt x="2214" y="10220"/>
                </a:lnTo>
                <a:lnTo>
                  <a:pt x="2239" y="9684"/>
                </a:lnTo>
                <a:lnTo>
                  <a:pt x="2336" y="9149"/>
                </a:lnTo>
                <a:lnTo>
                  <a:pt x="2433" y="8662"/>
                </a:lnTo>
                <a:lnTo>
                  <a:pt x="2604" y="8151"/>
                </a:lnTo>
                <a:lnTo>
                  <a:pt x="2774" y="7713"/>
                </a:lnTo>
                <a:lnTo>
                  <a:pt x="2969" y="7324"/>
                </a:lnTo>
                <a:lnTo>
                  <a:pt x="3188" y="6959"/>
                </a:lnTo>
                <a:lnTo>
                  <a:pt x="3431" y="6618"/>
                </a:lnTo>
                <a:lnTo>
                  <a:pt x="3699" y="6302"/>
                </a:lnTo>
                <a:lnTo>
                  <a:pt x="4015" y="6010"/>
                </a:lnTo>
                <a:lnTo>
                  <a:pt x="4331" y="5742"/>
                </a:lnTo>
                <a:lnTo>
                  <a:pt x="4648" y="5499"/>
                </a:lnTo>
                <a:lnTo>
                  <a:pt x="5013" y="5280"/>
                </a:lnTo>
                <a:lnTo>
                  <a:pt x="5378" y="5086"/>
                </a:lnTo>
                <a:lnTo>
                  <a:pt x="5767" y="4915"/>
                </a:lnTo>
                <a:lnTo>
                  <a:pt x="6156" y="4794"/>
                </a:lnTo>
                <a:lnTo>
                  <a:pt x="6570" y="4672"/>
                </a:lnTo>
                <a:lnTo>
                  <a:pt x="6984" y="4599"/>
                </a:lnTo>
                <a:lnTo>
                  <a:pt x="7397" y="4550"/>
                </a:lnTo>
                <a:lnTo>
                  <a:pt x="7811" y="4526"/>
                </a:lnTo>
                <a:lnTo>
                  <a:pt x="8225" y="4526"/>
                </a:lnTo>
                <a:lnTo>
                  <a:pt x="8614" y="4575"/>
                </a:lnTo>
                <a:lnTo>
                  <a:pt x="8979" y="4623"/>
                </a:lnTo>
                <a:lnTo>
                  <a:pt x="9344" y="4696"/>
                </a:lnTo>
                <a:lnTo>
                  <a:pt x="9685" y="4794"/>
                </a:lnTo>
                <a:lnTo>
                  <a:pt x="10049" y="4940"/>
                </a:lnTo>
                <a:lnTo>
                  <a:pt x="10390" y="5086"/>
                </a:lnTo>
                <a:lnTo>
                  <a:pt x="10706" y="5280"/>
                </a:lnTo>
                <a:lnTo>
                  <a:pt x="10998" y="5499"/>
                </a:lnTo>
                <a:lnTo>
                  <a:pt x="11363" y="5134"/>
                </a:lnTo>
                <a:lnTo>
                  <a:pt x="11704" y="4745"/>
                </a:lnTo>
                <a:lnTo>
                  <a:pt x="11874" y="4575"/>
                </a:lnTo>
                <a:lnTo>
                  <a:pt x="11801" y="4258"/>
                </a:lnTo>
                <a:lnTo>
                  <a:pt x="11777" y="3942"/>
                </a:lnTo>
                <a:lnTo>
                  <a:pt x="11728" y="3650"/>
                </a:lnTo>
                <a:lnTo>
                  <a:pt x="11680" y="3382"/>
                </a:lnTo>
                <a:lnTo>
                  <a:pt x="11169" y="3042"/>
                </a:lnTo>
                <a:lnTo>
                  <a:pt x="10925" y="2871"/>
                </a:lnTo>
                <a:lnTo>
                  <a:pt x="10633" y="2750"/>
                </a:lnTo>
                <a:lnTo>
                  <a:pt x="10147" y="2579"/>
                </a:lnTo>
                <a:lnTo>
                  <a:pt x="9685" y="2458"/>
                </a:lnTo>
                <a:lnTo>
                  <a:pt x="9174" y="2385"/>
                </a:lnTo>
                <a:lnTo>
                  <a:pt x="8687" y="2336"/>
                </a:lnTo>
                <a:close/>
              </a:path>
            </a:pathLst>
          </a:custGeom>
          <a:solidFill>
            <a:srgbClr val="F55D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52992-70E4-43F2-A6CB-EF2B36DC7BD7}"/>
              </a:ext>
            </a:extLst>
          </p:cNvPr>
          <p:cNvSpPr>
            <a:spLocks noGrp="1"/>
          </p:cNvSpPr>
          <p:nvPr>
            <p:ph type="title"/>
          </p:nvPr>
        </p:nvSpPr>
        <p:spPr>
          <a:xfrm>
            <a:off x="1131750" y="1438399"/>
            <a:ext cx="6880500" cy="641190"/>
          </a:xfrm>
        </p:spPr>
        <p:txBody>
          <a:bodyPr/>
          <a:lstStyle/>
          <a:p>
            <a:r>
              <a:rPr lang="en-US" sz="4800" dirty="0"/>
              <a:t>Conclusion</a:t>
            </a:r>
          </a:p>
        </p:txBody>
      </p:sp>
      <p:sp>
        <p:nvSpPr>
          <p:cNvPr id="3" name="Slide Number Placeholder 2">
            <a:extLst>
              <a:ext uri="{FF2B5EF4-FFF2-40B4-BE49-F238E27FC236}">
                <a16:creationId xmlns:a16="http://schemas.microsoft.com/office/drawing/2014/main" id="{C27EFE5D-D1C8-4942-9FDA-3CD78546589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sp>
        <p:nvSpPr>
          <p:cNvPr id="4" name="Rectangle 3">
            <a:extLst>
              <a:ext uri="{FF2B5EF4-FFF2-40B4-BE49-F238E27FC236}">
                <a16:creationId xmlns:a16="http://schemas.microsoft.com/office/drawing/2014/main" id="{8F06985C-B455-461F-B050-F7B73EB5AC79}"/>
              </a:ext>
            </a:extLst>
          </p:cNvPr>
          <p:cNvSpPr/>
          <p:nvPr/>
        </p:nvSpPr>
        <p:spPr>
          <a:xfrm>
            <a:off x="1023075" y="2415562"/>
            <a:ext cx="7097850" cy="1569660"/>
          </a:xfrm>
          <a:prstGeom prst="rect">
            <a:avLst/>
          </a:prstGeom>
        </p:spPr>
        <p:txBody>
          <a:bodyPr wrap="square">
            <a:spAutoFit/>
          </a:bodyPr>
          <a:lstStyle/>
          <a:p>
            <a:pPr algn="just"/>
            <a:r>
              <a:rPr lang="en-US" sz="2400" dirty="0">
                <a:latin typeface="Merriweather"/>
                <a:ea typeface="Calibri" panose="020F0502020204030204" pitchFamily="34" charset="0"/>
              </a:rPr>
              <a:t>From this ISAS, we can conclude that virtual memory still become one of the most important in computer system, although many user do not want to know or understand more about virtual memory.</a:t>
            </a:r>
            <a:endParaRPr lang="en-US" sz="2400" dirty="0">
              <a:latin typeface="Merriweather"/>
            </a:endParaRPr>
          </a:p>
        </p:txBody>
      </p:sp>
      <p:sp>
        <p:nvSpPr>
          <p:cNvPr id="5" name="Google Shape;2172;p39">
            <a:extLst>
              <a:ext uri="{FF2B5EF4-FFF2-40B4-BE49-F238E27FC236}">
                <a16:creationId xmlns:a16="http://schemas.microsoft.com/office/drawing/2014/main" id="{C321B46F-E099-47B0-A746-0B468674F48E}"/>
              </a:ext>
            </a:extLst>
          </p:cNvPr>
          <p:cNvSpPr/>
          <p:nvPr/>
        </p:nvSpPr>
        <p:spPr>
          <a:xfrm>
            <a:off x="3673038" y="186873"/>
            <a:ext cx="1797924" cy="1159728"/>
          </a:xfrm>
          <a:custGeom>
            <a:avLst/>
            <a:gdLst/>
            <a:ahLst/>
            <a:cxnLst/>
            <a:rect l="l" t="t" r="r" b="b"/>
            <a:pathLst>
              <a:path w="19126" h="12337" extrusionOk="0">
                <a:moveTo>
                  <a:pt x="9733" y="463"/>
                </a:moveTo>
                <a:lnTo>
                  <a:pt x="9831" y="511"/>
                </a:lnTo>
                <a:lnTo>
                  <a:pt x="9904" y="560"/>
                </a:lnTo>
                <a:lnTo>
                  <a:pt x="9758" y="584"/>
                </a:lnTo>
                <a:lnTo>
                  <a:pt x="9709" y="633"/>
                </a:lnTo>
                <a:lnTo>
                  <a:pt x="9660" y="682"/>
                </a:lnTo>
                <a:lnTo>
                  <a:pt x="9612" y="755"/>
                </a:lnTo>
                <a:lnTo>
                  <a:pt x="9612" y="828"/>
                </a:lnTo>
                <a:lnTo>
                  <a:pt x="9636" y="852"/>
                </a:lnTo>
                <a:lnTo>
                  <a:pt x="9685" y="925"/>
                </a:lnTo>
                <a:lnTo>
                  <a:pt x="9782" y="974"/>
                </a:lnTo>
                <a:lnTo>
                  <a:pt x="9977" y="1022"/>
                </a:lnTo>
                <a:lnTo>
                  <a:pt x="10147" y="1071"/>
                </a:lnTo>
                <a:lnTo>
                  <a:pt x="10147" y="1193"/>
                </a:lnTo>
                <a:lnTo>
                  <a:pt x="9879" y="1120"/>
                </a:lnTo>
                <a:lnTo>
                  <a:pt x="9612" y="1095"/>
                </a:lnTo>
                <a:lnTo>
                  <a:pt x="9563" y="1095"/>
                </a:lnTo>
                <a:lnTo>
                  <a:pt x="9563" y="1144"/>
                </a:lnTo>
                <a:lnTo>
                  <a:pt x="9587" y="1266"/>
                </a:lnTo>
                <a:lnTo>
                  <a:pt x="9660" y="1363"/>
                </a:lnTo>
                <a:lnTo>
                  <a:pt x="9758" y="1436"/>
                </a:lnTo>
                <a:lnTo>
                  <a:pt x="9879" y="1485"/>
                </a:lnTo>
                <a:lnTo>
                  <a:pt x="10001" y="1509"/>
                </a:lnTo>
                <a:lnTo>
                  <a:pt x="10098" y="1558"/>
                </a:lnTo>
                <a:lnTo>
                  <a:pt x="10123" y="1558"/>
                </a:lnTo>
                <a:lnTo>
                  <a:pt x="10098" y="1655"/>
                </a:lnTo>
                <a:lnTo>
                  <a:pt x="10074" y="1704"/>
                </a:lnTo>
                <a:lnTo>
                  <a:pt x="9952" y="1631"/>
                </a:lnTo>
                <a:lnTo>
                  <a:pt x="9831" y="1606"/>
                </a:lnTo>
                <a:lnTo>
                  <a:pt x="9636" y="1533"/>
                </a:lnTo>
                <a:lnTo>
                  <a:pt x="9563" y="1460"/>
                </a:lnTo>
                <a:lnTo>
                  <a:pt x="9539" y="1436"/>
                </a:lnTo>
                <a:lnTo>
                  <a:pt x="9490" y="1412"/>
                </a:lnTo>
                <a:lnTo>
                  <a:pt x="9417" y="1412"/>
                </a:lnTo>
                <a:lnTo>
                  <a:pt x="9368" y="1460"/>
                </a:lnTo>
                <a:lnTo>
                  <a:pt x="9368" y="1509"/>
                </a:lnTo>
                <a:lnTo>
                  <a:pt x="9368" y="1582"/>
                </a:lnTo>
                <a:lnTo>
                  <a:pt x="9368" y="1631"/>
                </a:lnTo>
                <a:lnTo>
                  <a:pt x="9441" y="1728"/>
                </a:lnTo>
                <a:lnTo>
                  <a:pt x="9514" y="1801"/>
                </a:lnTo>
                <a:lnTo>
                  <a:pt x="9320" y="1704"/>
                </a:lnTo>
                <a:lnTo>
                  <a:pt x="9222" y="1631"/>
                </a:lnTo>
                <a:lnTo>
                  <a:pt x="9174" y="1558"/>
                </a:lnTo>
                <a:lnTo>
                  <a:pt x="9125" y="1460"/>
                </a:lnTo>
                <a:lnTo>
                  <a:pt x="9101" y="1363"/>
                </a:lnTo>
                <a:lnTo>
                  <a:pt x="9101" y="1120"/>
                </a:lnTo>
                <a:lnTo>
                  <a:pt x="9125" y="925"/>
                </a:lnTo>
                <a:lnTo>
                  <a:pt x="9174" y="755"/>
                </a:lnTo>
                <a:lnTo>
                  <a:pt x="9222" y="682"/>
                </a:lnTo>
                <a:lnTo>
                  <a:pt x="9295" y="609"/>
                </a:lnTo>
                <a:lnTo>
                  <a:pt x="9368" y="584"/>
                </a:lnTo>
                <a:lnTo>
                  <a:pt x="9393" y="560"/>
                </a:lnTo>
                <a:lnTo>
                  <a:pt x="9490" y="560"/>
                </a:lnTo>
                <a:lnTo>
                  <a:pt x="9587" y="511"/>
                </a:lnTo>
                <a:lnTo>
                  <a:pt x="9636" y="487"/>
                </a:lnTo>
                <a:lnTo>
                  <a:pt x="9733" y="463"/>
                </a:lnTo>
                <a:close/>
                <a:moveTo>
                  <a:pt x="1022" y="2823"/>
                </a:moveTo>
                <a:lnTo>
                  <a:pt x="1168" y="2871"/>
                </a:lnTo>
                <a:lnTo>
                  <a:pt x="1314" y="2944"/>
                </a:lnTo>
                <a:lnTo>
                  <a:pt x="1071" y="2969"/>
                </a:lnTo>
                <a:lnTo>
                  <a:pt x="998" y="3017"/>
                </a:lnTo>
                <a:lnTo>
                  <a:pt x="974" y="3066"/>
                </a:lnTo>
                <a:lnTo>
                  <a:pt x="998" y="3139"/>
                </a:lnTo>
                <a:lnTo>
                  <a:pt x="1022" y="3188"/>
                </a:lnTo>
                <a:lnTo>
                  <a:pt x="1193" y="3236"/>
                </a:lnTo>
                <a:lnTo>
                  <a:pt x="1363" y="3285"/>
                </a:lnTo>
                <a:lnTo>
                  <a:pt x="1631" y="3334"/>
                </a:lnTo>
                <a:lnTo>
                  <a:pt x="1655" y="3455"/>
                </a:lnTo>
                <a:lnTo>
                  <a:pt x="1655" y="3577"/>
                </a:lnTo>
                <a:lnTo>
                  <a:pt x="1339" y="3504"/>
                </a:lnTo>
                <a:lnTo>
                  <a:pt x="1120" y="3455"/>
                </a:lnTo>
                <a:lnTo>
                  <a:pt x="998" y="3431"/>
                </a:lnTo>
                <a:lnTo>
                  <a:pt x="876" y="3455"/>
                </a:lnTo>
                <a:lnTo>
                  <a:pt x="828" y="3480"/>
                </a:lnTo>
                <a:lnTo>
                  <a:pt x="828" y="3528"/>
                </a:lnTo>
                <a:lnTo>
                  <a:pt x="852" y="3601"/>
                </a:lnTo>
                <a:lnTo>
                  <a:pt x="876" y="3650"/>
                </a:lnTo>
                <a:lnTo>
                  <a:pt x="998" y="3747"/>
                </a:lnTo>
                <a:lnTo>
                  <a:pt x="1144" y="3820"/>
                </a:lnTo>
                <a:lnTo>
                  <a:pt x="1290" y="3869"/>
                </a:lnTo>
                <a:lnTo>
                  <a:pt x="1071" y="3869"/>
                </a:lnTo>
                <a:lnTo>
                  <a:pt x="974" y="3845"/>
                </a:lnTo>
                <a:lnTo>
                  <a:pt x="876" y="3820"/>
                </a:lnTo>
                <a:lnTo>
                  <a:pt x="779" y="3772"/>
                </a:lnTo>
                <a:lnTo>
                  <a:pt x="682" y="3699"/>
                </a:lnTo>
                <a:lnTo>
                  <a:pt x="609" y="3626"/>
                </a:lnTo>
                <a:lnTo>
                  <a:pt x="536" y="3553"/>
                </a:lnTo>
                <a:lnTo>
                  <a:pt x="487" y="3455"/>
                </a:lnTo>
                <a:lnTo>
                  <a:pt x="439" y="3334"/>
                </a:lnTo>
                <a:lnTo>
                  <a:pt x="414" y="3212"/>
                </a:lnTo>
                <a:lnTo>
                  <a:pt x="414" y="3090"/>
                </a:lnTo>
                <a:lnTo>
                  <a:pt x="414" y="3017"/>
                </a:lnTo>
                <a:lnTo>
                  <a:pt x="463" y="2969"/>
                </a:lnTo>
                <a:lnTo>
                  <a:pt x="560" y="2871"/>
                </a:lnTo>
                <a:lnTo>
                  <a:pt x="779" y="2871"/>
                </a:lnTo>
                <a:lnTo>
                  <a:pt x="901" y="2847"/>
                </a:lnTo>
                <a:lnTo>
                  <a:pt x="1022" y="2823"/>
                </a:lnTo>
                <a:close/>
                <a:moveTo>
                  <a:pt x="18250" y="2677"/>
                </a:moveTo>
                <a:lnTo>
                  <a:pt x="18323" y="2701"/>
                </a:lnTo>
                <a:lnTo>
                  <a:pt x="18371" y="2725"/>
                </a:lnTo>
                <a:lnTo>
                  <a:pt x="18225" y="2774"/>
                </a:lnTo>
                <a:lnTo>
                  <a:pt x="18201" y="2798"/>
                </a:lnTo>
                <a:lnTo>
                  <a:pt x="18201" y="2823"/>
                </a:lnTo>
                <a:lnTo>
                  <a:pt x="18201" y="2847"/>
                </a:lnTo>
                <a:lnTo>
                  <a:pt x="18225" y="2871"/>
                </a:lnTo>
                <a:lnTo>
                  <a:pt x="18323" y="2944"/>
                </a:lnTo>
                <a:lnTo>
                  <a:pt x="18396" y="2969"/>
                </a:lnTo>
                <a:lnTo>
                  <a:pt x="18493" y="2993"/>
                </a:lnTo>
                <a:lnTo>
                  <a:pt x="18590" y="3017"/>
                </a:lnTo>
                <a:lnTo>
                  <a:pt x="18639" y="3139"/>
                </a:lnTo>
                <a:lnTo>
                  <a:pt x="18663" y="3261"/>
                </a:lnTo>
                <a:lnTo>
                  <a:pt x="18444" y="3236"/>
                </a:lnTo>
                <a:lnTo>
                  <a:pt x="18250" y="3139"/>
                </a:lnTo>
                <a:lnTo>
                  <a:pt x="18152" y="3115"/>
                </a:lnTo>
                <a:lnTo>
                  <a:pt x="18031" y="3115"/>
                </a:lnTo>
                <a:lnTo>
                  <a:pt x="18006" y="3139"/>
                </a:lnTo>
                <a:lnTo>
                  <a:pt x="17982" y="3188"/>
                </a:lnTo>
                <a:lnTo>
                  <a:pt x="17982" y="3261"/>
                </a:lnTo>
                <a:lnTo>
                  <a:pt x="18006" y="3309"/>
                </a:lnTo>
                <a:lnTo>
                  <a:pt x="18104" y="3407"/>
                </a:lnTo>
                <a:lnTo>
                  <a:pt x="18201" y="3480"/>
                </a:lnTo>
                <a:lnTo>
                  <a:pt x="18323" y="3528"/>
                </a:lnTo>
                <a:lnTo>
                  <a:pt x="18493" y="3601"/>
                </a:lnTo>
                <a:lnTo>
                  <a:pt x="18663" y="3626"/>
                </a:lnTo>
                <a:lnTo>
                  <a:pt x="18615" y="3796"/>
                </a:lnTo>
                <a:lnTo>
                  <a:pt x="18590" y="3820"/>
                </a:lnTo>
                <a:lnTo>
                  <a:pt x="18420" y="3747"/>
                </a:lnTo>
                <a:lnTo>
                  <a:pt x="18250" y="3674"/>
                </a:lnTo>
                <a:lnTo>
                  <a:pt x="18055" y="3601"/>
                </a:lnTo>
                <a:lnTo>
                  <a:pt x="17860" y="3528"/>
                </a:lnTo>
                <a:lnTo>
                  <a:pt x="17812" y="3528"/>
                </a:lnTo>
                <a:lnTo>
                  <a:pt x="17763" y="3577"/>
                </a:lnTo>
                <a:lnTo>
                  <a:pt x="17739" y="3626"/>
                </a:lnTo>
                <a:lnTo>
                  <a:pt x="17763" y="3674"/>
                </a:lnTo>
                <a:lnTo>
                  <a:pt x="17860" y="3796"/>
                </a:lnTo>
                <a:lnTo>
                  <a:pt x="17982" y="3918"/>
                </a:lnTo>
                <a:lnTo>
                  <a:pt x="18128" y="3991"/>
                </a:lnTo>
                <a:lnTo>
                  <a:pt x="18274" y="4064"/>
                </a:lnTo>
                <a:lnTo>
                  <a:pt x="18055" y="4064"/>
                </a:lnTo>
                <a:lnTo>
                  <a:pt x="17836" y="3991"/>
                </a:lnTo>
                <a:lnTo>
                  <a:pt x="17739" y="3942"/>
                </a:lnTo>
                <a:lnTo>
                  <a:pt x="17666" y="3893"/>
                </a:lnTo>
                <a:lnTo>
                  <a:pt x="17593" y="3820"/>
                </a:lnTo>
                <a:lnTo>
                  <a:pt x="17520" y="3747"/>
                </a:lnTo>
                <a:lnTo>
                  <a:pt x="17495" y="3674"/>
                </a:lnTo>
                <a:lnTo>
                  <a:pt x="17471" y="3577"/>
                </a:lnTo>
                <a:lnTo>
                  <a:pt x="17447" y="3407"/>
                </a:lnTo>
                <a:lnTo>
                  <a:pt x="17471" y="3236"/>
                </a:lnTo>
                <a:lnTo>
                  <a:pt x="17544" y="3066"/>
                </a:lnTo>
                <a:lnTo>
                  <a:pt x="17666" y="2896"/>
                </a:lnTo>
                <a:lnTo>
                  <a:pt x="17812" y="2774"/>
                </a:lnTo>
                <a:lnTo>
                  <a:pt x="17958" y="2701"/>
                </a:lnTo>
                <a:lnTo>
                  <a:pt x="18104" y="2677"/>
                </a:lnTo>
                <a:close/>
                <a:moveTo>
                  <a:pt x="9660" y="2604"/>
                </a:moveTo>
                <a:lnTo>
                  <a:pt x="9928" y="2847"/>
                </a:lnTo>
                <a:lnTo>
                  <a:pt x="10196" y="3090"/>
                </a:lnTo>
                <a:lnTo>
                  <a:pt x="10390" y="3334"/>
                </a:lnTo>
                <a:lnTo>
                  <a:pt x="10561" y="3601"/>
                </a:lnTo>
                <a:lnTo>
                  <a:pt x="10926" y="4112"/>
                </a:lnTo>
                <a:lnTo>
                  <a:pt x="11291" y="4623"/>
                </a:lnTo>
                <a:lnTo>
                  <a:pt x="11680" y="5110"/>
                </a:lnTo>
                <a:lnTo>
                  <a:pt x="12094" y="5694"/>
                </a:lnTo>
                <a:lnTo>
                  <a:pt x="12313" y="5962"/>
                </a:lnTo>
                <a:lnTo>
                  <a:pt x="12556" y="6229"/>
                </a:lnTo>
                <a:lnTo>
                  <a:pt x="12605" y="6254"/>
                </a:lnTo>
                <a:lnTo>
                  <a:pt x="12678" y="6278"/>
                </a:lnTo>
                <a:lnTo>
                  <a:pt x="12726" y="6278"/>
                </a:lnTo>
                <a:lnTo>
                  <a:pt x="12775" y="6254"/>
                </a:lnTo>
                <a:lnTo>
                  <a:pt x="12824" y="6229"/>
                </a:lnTo>
                <a:lnTo>
                  <a:pt x="12872" y="6181"/>
                </a:lnTo>
                <a:lnTo>
                  <a:pt x="12897" y="6132"/>
                </a:lnTo>
                <a:lnTo>
                  <a:pt x="12897" y="6083"/>
                </a:lnTo>
                <a:lnTo>
                  <a:pt x="13091" y="6059"/>
                </a:lnTo>
                <a:lnTo>
                  <a:pt x="13286" y="6035"/>
                </a:lnTo>
                <a:lnTo>
                  <a:pt x="13651" y="5889"/>
                </a:lnTo>
                <a:lnTo>
                  <a:pt x="14016" y="5718"/>
                </a:lnTo>
                <a:lnTo>
                  <a:pt x="14381" y="5572"/>
                </a:lnTo>
                <a:lnTo>
                  <a:pt x="15087" y="5353"/>
                </a:lnTo>
                <a:lnTo>
                  <a:pt x="15817" y="5134"/>
                </a:lnTo>
                <a:lnTo>
                  <a:pt x="16547" y="4915"/>
                </a:lnTo>
                <a:lnTo>
                  <a:pt x="16911" y="4794"/>
                </a:lnTo>
                <a:lnTo>
                  <a:pt x="17276" y="4648"/>
                </a:lnTo>
                <a:lnTo>
                  <a:pt x="17106" y="5037"/>
                </a:lnTo>
                <a:lnTo>
                  <a:pt x="16814" y="5207"/>
                </a:lnTo>
                <a:lnTo>
                  <a:pt x="16474" y="5329"/>
                </a:lnTo>
                <a:lnTo>
                  <a:pt x="15817" y="5597"/>
                </a:lnTo>
                <a:lnTo>
                  <a:pt x="15476" y="5743"/>
                </a:lnTo>
                <a:lnTo>
                  <a:pt x="15184" y="5889"/>
                </a:lnTo>
                <a:lnTo>
                  <a:pt x="14892" y="6083"/>
                </a:lnTo>
                <a:lnTo>
                  <a:pt x="14770" y="6205"/>
                </a:lnTo>
                <a:lnTo>
                  <a:pt x="14649" y="6327"/>
                </a:lnTo>
                <a:lnTo>
                  <a:pt x="14624" y="6327"/>
                </a:lnTo>
                <a:lnTo>
                  <a:pt x="14649" y="6351"/>
                </a:lnTo>
                <a:lnTo>
                  <a:pt x="15135" y="6205"/>
                </a:lnTo>
                <a:lnTo>
                  <a:pt x="15598" y="6059"/>
                </a:lnTo>
                <a:lnTo>
                  <a:pt x="16036" y="5864"/>
                </a:lnTo>
                <a:lnTo>
                  <a:pt x="16498" y="5694"/>
                </a:lnTo>
                <a:lnTo>
                  <a:pt x="16960" y="5524"/>
                </a:lnTo>
                <a:lnTo>
                  <a:pt x="16936" y="5645"/>
                </a:lnTo>
                <a:lnTo>
                  <a:pt x="16863" y="5962"/>
                </a:lnTo>
                <a:lnTo>
                  <a:pt x="16790" y="5962"/>
                </a:lnTo>
                <a:lnTo>
                  <a:pt x="16279" y="6108"/>
                </a:lnTo>
                <a:lnTo>
                  <a:pt x="15744" y="6302"/>
                </a:lnTo>
                <a:lnTo>
                  <a:pt x="15500" y="6424"/>
                </a:lnTo>
                <a:lnTo>
                  <a:pt x="15257" y="6546"/>
                </a:lnTo>
                <a:lnTo>
                  <a:pt x="15038" y="6692"/>
                </a:lnTo>
                <a:lnTo>
                  <a:pt x="14843" y="6862"/>
                </a:lnTo>
                <a:lnTo>
                  <a:pt x="14843" y="6911"/>
                </a:lnTo>
                <a:lnTo>
                  <a:pt x="14843" y="6935"/>
                </a:lnTo>
                <a:lnTo>
                  <a:pt x="14868" y="6959"/>
                </a:lnTo>
                <a:lnTo>
                  <a:pt x="14892" y="6959"/>
                </a:lnTo>
                <a:lnTo>
                  <a:pt x="15160" y="6935"/>
                </a:lnTo>
                <a:lnTo>
                  <a:pt x="15403" y="6886"/>
                </a:lnTo>
                <a:lnTo>
                  <a:pt x="15890" y="6692"/>
                </a:lnTo>
                <a:lnTo>
                  <a:pt x="16303" y="6546"/>
                </a:lnTo>
                <a:lnTo>
                  <a:pt x="16741" y="6400"/>
                </a:lnTo>
                <a:lnTo>
                  <a:pt x="16741" y="6400"/>
                </a:lnTo>
                <a:lnTo>
                  <a:pt x="16620" y="7032"/>
                </a:lnTo>
                <a:lnTo>
                  <a:pt x="16376" y="7081"/>
                </a:lnTo>
                <a:lnTo>
                  <a:pt x="16133" y="7178"/>
                </a:lnTo>
                <a:lnTo>
                  <a:pt x="15646" y="7349"/>
                </a:lnTo>
                <a:lnTo>
                  <a:pt x="15160" y="7495"/>
                </a:lnTo>
                <a:lnTo>
                  <a:pt x="14916" y="7616"/>
                </a:lnTo>
                <a:lnTo>
                  <a:pt x="14819" y="7665"/>
                </a:lnTo>
                <a:lnTo>
                  <a:pt x="14722" y="7762"/>
                </a:lnTo>
                <a:lnTo>
                  <a:pt x="14697" y="7787"/>
                </a:lnTo>
                <a:lnTo>
                  <a:pt x="14746" y="7835"/>
                </a:lnTo>
                <a:lnTo>
                  <a:pt x="14868" y="7860"/>
                </a:lnTo>
                <a:lnTo>
                  <a:pt x="14989" y="7860"/>
                </a:lnTo>
                <a:lnTo>
                  <a:pt x="15233" y="7835"/>
                </a:lnTo>
                <a:lnTo>
                  <a:pt x="15500" y="7787"/>
                </a:lnTo>
                <a:lnTo>
                  <a:pt x="15744" y="7714"/>
                </a:lnTo>
                <a:lnTo>
                  <a:pt x="16133" y="7592"/>
                </a:lnTo>
                <a:lnTo>
                  <a:pt x="16522" y="7470"/>
                </a:lnTo>
                <a:lnTo>
                  <a:pt x="16449" y="7738"/>
                </a:lnTo>
                <a:lnTo>
                  <a:pt x="16401" y="7860"/>
                </a:lnTo>
                <a:lnTo>
                  <a:pt x="15963" y="8030"/>
                </a:lnTo>
                <a:lnTo>
                  <a:pt x="15525" y="8176"/>
                </a:lnTo>
                <a:lnTo>
                  <a:pt x="15257" y="8249"/>
                </a:lnTo>
                <a:lnTo>
                  <a:pt x="15014" y="8346"/>
                </a:lnTo>
                <a:lnTo>
                  <a:pt x="14770" y="8444"/>
                </a:lnTo>
                <a:lnTo>
                  <a:pt x="14649" y="8517"/>
                </a:lnTo>
                <a:lnTo>
                  <a:pt x="14551" y="8614"/>
                </a:lnTo>
                <a:lnTo>
                  <a:pt x="14551" y="8663"/>
                </a:lnTo>
                <a:lnTo>
                  <a:pt x="14551" y="8687"/>
                </a:lnTo>
                <a:lnTo>
                  <a:pt x="14576" y="8711"/>
                </a:lnTo>
                <a:lnTo>
                  <a:pt x="14600" y="8736"/>
                </a:lnTo>
                <a:lnTo>
                  <a:pt x="14868" y="8736"/>
                </a:lnTo>
                <a:lnTo>
                  <a:pt x="15111" y="8687"/>
                </a:lnTo>
                <a:lnTo>
                  <a:pt x="15622" y="8565"/>
                </a:lnTo>
                <a:lnTo>
                  <a:pt x="15938" y="8492"/>
                </a:lnTo>
                <a:lnTo>
                  <a:pt x="16255" y="8395"/>
                </a:lnTo>
                <a:lnTo>
                  <a:pt x="16157" y="8711"/>
                </a:lnTo>
                <a:lnTo>
                  <a:pt x="15987" y="8736"/>
                </a:lnTo>
                <a:lnTo>
                  <a:pt x="15841" y="8784"/>
                </a:lnTo>
                <a:lnTo>
                  <a:pt x="15549" y="8882"/>
                </a:lnTo>
                <a:lnTo>
                  <a:pt x="15257" y="9003"/>
                </a:lnTo>
                <a:lnTo>
                  <a:pt x="14989" y="9125"/>
                </a:lnTo>
                <a:lnTo>
                  <a:pt x="14722" y="9271"/>
                </a:lnTo>
                <a:lnTo>
                  <a:pt x="14478" y="9441"/>
                </a:lnTo>
                <a:lnTo>
                  <a:pt x="14454" y="9466"/>
                </a:lnTo>
                <a:lnTo>
                  <a:pt x="14454" y="9514"/>
                </a:lnTo>
                <a:lnTo>
                  <a:pt x="14454" y="9539"/>
                </a:lnTo>
                <a:lnTo>
                  <a:pt x="14503" y="9539"/>
                </a:lnTo>
                <a:lnTo>
                  <a:pt x="14770" y="9514"/>
                </a:lnTo>
                <a:lnTo>
                  <a:pt x="15014" y="9466"/>
                </a:lnTo>
                <a:lnTo>
                  <a:pt x="15281" y="9417"/>
                </a:lnTo>
                <a:lnTo>
                  <a:pt x="15525" y="9320"/>
                </a:lnTo>
                <a:lnTo>
                  <a:pt x="16011" y="9198"/>
                </a:lnTo>
                <a:lnTo>
                  <a:pt x="15890" y="9563"/>
                </a:lnTo>
                <a:lnTo>
                  <a:pt x="15671" y="9685"/>
                </a:lnTo>
                <a:lnTo>
                  <a:pt x="15452" y="9806"/>
                </a:lnTo>
                <a:lnTo>
                  <a:pt x="12483" y="9904"/>
                </a:lnTo>
                <a:lnTo>
                  <a:pt x="9539" y="9952"/>
                </a:lnTo>
                <a:lnTo>
                  <a:pt x="7884" y="9977"/>
                </a:lnTo>
                <a:lnTo>
                  <a:pt x="6254" y="9952"/>
                </a:lnTo>
                <a:lnTo>
                  <a:pt x="4697" y="9952"/>
                </a:lnTo>
                <a:lnTo>
                  <a:pt x="3991" y="9904"/>
                </a:lnTo>
                <a:lnTo>
                  <a:pt x="3626" y="9904"/>
                </a:lnTo>
                <a:lnTo>
                  <a:pt x="3431" y="9928"/>
                </a:lnTo>
                <a:lnTo>
                  <a:pt x="3261" y="9977"/>
                </a:lnTo>
                <a:lnTo>
                  <a:pt x="2847" y="8468"/>
                </a:lnTo>
                <a:lnTo>
                  <a:pt x="2701" y="7981"/>
                </a:lnTo>
                <a:lnTo>
                  <a:pt x="2580" y="7470"/>
                </a:lnTo>
                <a:lnTo>
                  <a:pt x="2361" y="6473"/>
                </a:lnTo>
                <a:lnTo>
                  <a:pt x="2263" y="6010"/>
                </a:lnTo>
                <a:lnTo>
                  <a:pt x="2142" y="5524"/>
                </a:lnTo>
                <a:lnTo>
                  <a:pt x="1996" y="5061"/>
                </a:lnTo>
                <a:lnTo>
                  <a:pt x="1898" y="4842"/>
                </a:lnTo>
                <a:lnTo>
                  <a:pt x="1801" y="4623"/>
                </a:lnTo>
                <a:lnTo>
                  <a:pt x="1971" y="4696"/>
                </a:lnTo>
                <a:lnTo>
                  <a:pt x="2142" y="4769"/>
                </a:lnTo>
                <a:lnTo>
                  <a:pt x="2507" y="4867"/>
                </a:lnTo>
                <a:lnTo>
                  <a:pt x="3821" y="5353"/>
                </a:lnTo>
                <a:lnTo>
                  <a:pt x="4429" y="5621"/>
                </a:lnTo>
                <a:lnTo>
                  <a:pt x="5037" y="5864"/>
                </a:lnTo>
                <a:lnTo>
                  <a:pt x="5354" y="5986"/>
                </a:lnTo>
                <a:lnTo>
                  <a:pt x="5670" y="6083"/>
                </a:lnTo>
                <a:lnTo>
                  <a:pt x="6011" y="6132"/>
                </a:lnTo>
                <a:lnTo>
                  <a:pt x="6327" y="6156"/>
                </a:lnTo>
                <a:lnTo>
                  <a:pt x="6400" y="6156"/>
                </a:lnTo>
                <a:lnTo>
                  <a:pt x="6449" y="6132"/>
                </a:lnTo>
                <a:lnTo>
                  <a:pt x="6497" y="6132"/>
                </a:lnTo>
                <a:lnTo>
                  <a:pt x="6619" y="6059"/>
                </a:lnTo>
                <a:lnTo>
                  <a:pt x="6716" y="5986"/>
                </a:lnTo>
                <a:lnTo>
                  <a:pt x="6911" y="5791"/>
                </a:lnTo>
                <a:lnTo>
                  <a:pt x="7081" y="5572"/>
                </a:lnTo>
                <a:lnTo>
                  <a:pt x="7276" y="5378"/>
                </a:lnTo>
                <a:lnTo>
                  <a:pt x="7690" y="4940"/>
                </a:lnTo>
                <a:lnTo>
                  <a:pt x="8055" y="4477"/>
                </a:lnTo>
                <a:lnTo>
                  <a:pt x="8468" y="3918"/>
                </a:lnTo>
                <a:lnTo>
                  <a:pt x="8906" y="3358"/>
                </a:lnTo>
                <a:lnTo>
                  <a:pt x="9101" y="3163"/>
                </a:lnTo>
                <a:lnTo>
                  <a:pt x="9295" y="2993"/>
                </a:lnTo>
                <a:lnTo>
                  <a:pt x="9490" y="2798"/>
                </a:lnTo>
                <a:lnTo>
                  <a:pt x="9660" y="2604"/>
                </a:lnTo>
                <a:close/>
                <a:moveTo>
                  <a:pt x="15695" y="10268"/>
                </a:moveTo>
                <a:lnTo>
                  <a:pt x="15598" y="10658"/>
                </a:lnTo>
                <a:lnTo>
                  <a:pt x="15038" y="10950"/>
                </a:lnTo>
                <a:lnTo>
                  <a:pt x="14795" y="11071"/>
                </a:lnTo>
                <a:lnTo>
                  <a:pt x="14600" y="11193"/>
                </a:lnTo>
                <a:lnTo>
                  <a:pt x="14430" y="11339"/>
                </a:lnTo>
                <a:lnTo>
                  <a:pt x="14235" y="11509"/>
                </a:lnTo>
                <a:lnTo>
                  <a:pt x="14235" y="11534"/>
                </a:lnTo>
                <a:lnTo>
                  <a:pt x="14259" y="11558"/>
                </a:lnTo>
                <a:lnTo>
                  <a:pt x="14697" y="11461"/>
                </a:lnTo>
                <a:lnTo>
                  <a:pt x="14892" y="11388"/>
                </a:lnTo>
                <a:lnTo>
                  <a:pt x="15111" y="11315"/>
                </a:lnTo>
                <a:lnTo>
                  <a:pt x="15427" y="11193"/>
                </a:lnTo>
                <a:lnTo>
                  <a:pt x="15427" y="11193"/>
                </a:lnTo>
                <a:lnTo>
                  <a:pt x="15233" y="11826"/>
                </a:lnTo>
                <a:lnTo>
                  <a:pt x="14965" y="11728"/>
                </a:lnTo>
                <a:lnTo>
                  <a:pt x="14697" y="11655"/>
                </a:lnTo>
                <a:lnTo>
                  <a:pt x="14162" y="11558"/>
                </a:lnTo>
                <a:lnTo>
                  <a:pt x="13043" y="11436"/>
                </a:lnTo>
                <a:lnTo>
                  <a:pt x="12215" y="11339"/>
                </a:lnTo>
                <a:lnTo>
                  <a:pt x="11388" y="11242"/>
                </a:lnTo>
                <a:lnTo>
                  <a:pt x="10561" y="11193"/>
                </a:lnTo>
                <a:lnTo>
                  <a:pt x="9709" y="11169"/>
                </a:lnTo>
                <a:lnTo>
                  <a:pt x="8955" y="11144"/>
                </a:lnTo>
                <a:lnTo>
                  <a:pt x="8176" y="11169"/>
                </a:lnTo>
                <a:lnTo>
                  <a:pt x="7398" y="11193"/>
                </a:lnTo>
                <a:lnTo>
                  <a:pt x="6619" y="11242"/>
                </a:lnTo>
                <a:lnTo>
                  <a:pt x="5865" y="11339"/>
                </a:lnTo>
                <a:lnTo>
                  <a:pt x="5086" y="11461"/>
                </a:lnTo>
                <a:lnTo>
                  <a:pt x="4332" y="11607"/>
                </a:lnTo>
                <a:lnTo>
                  <a:pt x="3602" y="11777"/>
                </a:lnTo>
                <a:lnTo>
                  <a:pt x="3602" y="11607"/>
                </a:lnTo>
                <a:lnTo>
                  <a:pt x="3602" y="11436"/>
                </a:lnTo>
                <a:lnTo>
                  <a:pt x="3553" y="11071"/>
                </a:lnTo>
                <a:lnTo>
                  <a:pt x="3383" y="10390"/>
                </a:lnTo>
                <a:lnTo>
                  <a:pt x="3358" y="10317"/>
                </a:lnTo>
                <a:lnTo>
                  <a:pt x="3602" y="10366"/>
                </a:lnTo>
                <a:lnTo>
                  <a:pt x="4332" y="10366"/>
                </a:lnTo>
                <a:lnTo>
                  <a:pt x="5183" y="10414"/>
                </a:lnTo>
                <a:lnTo>
                  <a:pt x="9344" y="10414"/>
                </a:lnTo>
                <a:lnTo>
                  <a:pt x="11972" y="10366"/>
                </a:lnTo>
                <a:lnTo>
                  <a:pt x="14624" y="10293"/>
                </a:lnTo>
                <a:lnTo>
                  <a:pt x="14332" y="10463"/>
                </a:lnTo>
                <a:lnTo>
                  <a:pt x="14065" y="10658"/>
                </a:lnTo>
                <a:lnTo>
                  <a:pt x="14040" y="10682"/>
                </a:lnTo>
                <a:lnTo>
                  <a:pt x="14040" y="10731"/>
                </a:lnTo>
                <a:lnTo>
                  <a:pt x="14065" y="10755"/>
                </a:lnTo>
                <a:lnTo>
                  <a:pt x="14089" y="10779"/>
                </a:lnTo>
                <a:lnTo>
                  <a:pt x="14284" y="10779"/>
                </a:lnTo>
                <a:lnTo>
                  <a:pt x="14454" y="10755"/>
                </a:lnTo>
                <a:lnTo>
                  <a:pt x="14649" y="10706"/>
                </a:lnTo>
                <a:lnTo>
                  <a:pt x="14819" y="10658"/>
                </a:lnTo>
                <a:lnTo>
                  <a:pt x="15160" y="10487"/>
                </a:lnTo>
                <a:lnTo>
                  <a:pt x="15525" y="10268"/>
                </a:lnTo>
                <a:close/>
                <a:moveTo>
                  <a:pt x="9539" y="0"/>
                </a:moveTo>
                <a:lnTo>
                  <a:pt x="9417" y="49"/>
                </a:lnTo>
                <a:lnTo>
                  <a:pt x="9295" y="73"/>
                </a:lnTo>
                <a:lnTo>
                  <a:pt x="9198" y="146"/>
                </a:lnTo>
                <a:lnTo>
                  <a:pt x="9125" y="219"/>
                </a:lnTo>
                <a:lnTo>
                  <a:pt x="9076" y="317"/>
                </a:lnTo>
                <a:lnTo>
                  <a:pt x="8955" y="390"/>
                </a:lnTo>
                <a:lnTo>
                  <a:pt x="8882" y="487"/>
                </a:lnTo>
                <a:lnTo>
                  <a:pt x="8809" y="609"/>
                </a:lnTo>
                <a:lnTo>
                  <a:pt x="8736" y="755"/>
                </a:lnTo>
                <a:lnTo>
                  <a:pt x="8687" y="901"/>
                </a:lnTo>
                <a:lnTo>
                  <a:pt x="8663" y="1047"/>
                </a:lnTo>
                <a:lnTo>
                  <a:pt x="8663" y="1193"/>
                </a:lnTo>
                <a:lnTo>
                  <a:pt x="8663" y="1339"/>
                </a:lnTo>
                <a:lnTo>
                  <a:pt x="8687" y="1485"/>
                </a:lnTo>
                <a:lnTo>
                  <a:pt x="8736" y="1631"/>
                </a:lnTo>
                <a:lnTo>
                  <a:pt x="8784" y="1728"/>
                </a:lnTo>
                <a:lnTo>
                  <a:pt x="8833" y="1825"/>
                </a:lnTo>
                <a:lnTo>
                  <a:pt x="8979" y="1996"/>
                </a:lnTo>
                <a:lnTo>
                  <a:pt x="9174" y="2142"/>
                </a:lnTo>
                <a:lnTo>
                  <a:pt x="9393" y="2263"/>
                </a:lnTo>
                <a:lnTo>
                  <a:pt x="9271" y="2287"/>
                </a:lnTo>
                <a:lnTo>
                  <a:pt x="9174" y="2360"/>
                </a:lnTo>
                <a:lnTo>
                  <a:pt x="8979" y="2506"/>
                </a:lnTo>
                <a:lnTo>
                  <a:pt x="8784" y="2701"/>
                </a:lnTo>
                <a:lnTo>
                  <a:pt x="8639" y="2871"/>
                </a:lnTo>
                <a:lnTo>
                  <a:pt x="8395" y="3139"/>
                </a:lnTo>
                <a:lnTo>
                  <a:pt x="8176" y="3407"/>
                </a:lnTo>
                <a:lnTo>
                  <a:pt x="7787" y="3966"/>
                </a:lnTo>
                <a:lnTo>
                  <a:pt x="7544" y="4283"/>
                </a:lnTo>
                <a:lnTo>
                  <a:pt x="7300" y="4575"/>
                </a:lnTo>
                <a:lnTo>
                  <a:pt x="6814" y="5134"/>
                </a:lnTo>
                <a:lnTo>
                  <a:pt x="6570" y="5402"/>
                </a:lnTo>
                <a:lnTo>
                  <a:pt x="6473" y="5548"/>
                </a:lnTo>
                <a:lnTo>
                  <a:pt x="6400" y="5718"/>
                </a:lnTo>
                <a:lnTo>
                  <a:pt x="6376" y="5718"/>
                </a:lnTo>
                <a:lnTo>
                  <a:pt x="5767" y="5548"/>
                </a:lnTo>
                <a:lnTo>
                  <a:pt x="5159" y="5329"/>
                </a:lnTo>
                <a:lnTo>
                  <a:pt x="3942" y="4867"/>
                </a:lnTo>
                <a:lnTo>
                  <a:pt x="3285" y="4623"/>
                </a:lnTo>
                <a:lnTo>
                  <a:pt x="2628" y="4404"/>
                </a:lnTo>
                <a:lnTo>
                  <a:pt x="2215" y="4234"/>
                </a:lnTo>
                <a:lnTo>
                  <a:pt x="1996" y="4185"/>
                </a:lnTo>
                <a:lnTo>
                  <a:pt x="1752" y="4137"/>
                </a:lnTo>
                <a:lnTo>
                  <a:pt x="1923" y="4015"/>
                </a:lnTo>
                <a:lnTo>
                  <a:pt x="2044" y="3869"/>
                </a:lnTo>
                <a:lnTo>
                  <a:pt x="2117" y="3699"/>
                </a:lnTo>
                <a:lnTo>
                  <a:pt x="2142" y="3528"/>
                </a:lnTo>
                <a:lnTo>
                  <a:pt x="2117" y="3334"/>
                </a:lnTo>
                <a:lnTo>
                  <a:pt x="2069" y="3139"/>
                </a:lnTo>
                <a:lnTo>
                  <a:pt x="1971" y="2969"/>
                </a:lnTo>
                <a:lnTo>
                  <a:pt x="1874" y="2798"/>
                </a:lnTo>
                <a:lnTo>
                  <a:pt x="1728" y="2652"/>
                </a:lnTo>
                <a:lnTo>
                  <a:pt x="1558" y="2531"/>
                </a:lnTo>
                <a:lnTo>
                  <a:pt x="1363" y="2433"/>
                </a:lnTo>
                <a:lnTo>
                  <a:pt x="1168" y="2385"/>
                </a:lnTo>
                <a:lnTo>
                  <a:pt x="974" y="2360"/>
                </a:lnTo>
                <a:lnTo>
                  <a:pt x="755" y="2360"/>
                </a:lnTo>
                <a:lnTo>
                  <a:pt x="658" y="2385"/>
                </a:lnTo>
                <a:lnTo>
                  <a:pt x="560" y="2433"/>
                </a:lnTo>
                <a:lnTo>
                  <a:pt x="463" y="2506"/>
                </a:lnTo>
                <a:lnTo>
                  <a:pt x="414" y="2579"/>
                </a:lnTo>
                <a:lnTo>
                  <a:pt x="317" y="2604"/>
                </a:lnTo>
                <a:lnTo>
                  <a:pt x="195" y="2677"/>
                </a:lnTo>
                <a:lnTo>
                  <a:pt x="122" y="2750"/>
                </a:lnTo>
                <a:lnTo>
                  <a:pt x="49" y="2871"/>
                </a:lnTo>
                <a:lnTo>
                  <a:pt x="25" y="2944"/>
                </a:lnTo>
                <a:lnTo>
                  <a:pt x="1" y="3042"/>
                </a:lnTo>
                <a:lnTo>
                  <a:pt x="1" y="3261"/>
                </a:lnTo>
                <a:lnTo>
                  <a:pt x="25" y="3455"/>
                </a:lnTo>
                <a:lnTo>
                  <a:pt x="98" y="3626"/>
                </a:lnTo>
                <a:lnTo>
                  <a:pt x="195" y="3820"/>
                </a:lnTo>
                <a:lnTo>
                  <a:pt x="341" y="3991"/>
                </a:lnTo>
                <a:lnTo>
                  <a:pt x="487" y="4112"/>
                </a:lnTo>
                <a:lnTo>
                  <a:pt x="658" y="4210"/>
                </a:lnTo>
                <a:lnTo>
                  <a:pt x="828" y="4283"/>
                </a:lnTo>
                <a:lnTo>
                  <a:pt x="1022" y="4307"/>
                </a:lnTo>
                <a:lnTo>
                  <a:pt x="1217" y="4307"/>
                </a:lnTo>
                <a:lnTo>
                  <a:pt x="1436" y="4258"/>
                </a:lnTo>
                <a:lnTo>
                  <a:pt x="1436" y="4331"/>
                </a:lnTo>
                <a:lnTo>
                  <a:pt x="1387" y="4356"/>
                </a:lnTo>
                <a:lnTo>
                  <a:pt x="1363" y="4404"/>
                </a:lnTo>
                <a:lnTo>
                  <a:pt x="1339" y="4453"/>
                </a:lnTo>
                <a:lnTo>
                  <a:pt x="1339" y="4526"/>
                </a:lnTo>
                <a:lnTo>
                  <a:pt x="1436" y="5013"/>
                </a:lnTo>
                <a:lnTo>
                  <a:pt x="1582" y="5475"/>
                </a:lnTo>
                <a:lnTo>
                  <a:pt x="1728" y="5962"/>
                </a:lnTo>
                <a:lnTo>
                  <a:pt x="1850" y="6448"/>
                </a:lnTo>
                <a:lnTo>
                  <a:pt x="2069" y="7446"/>
                </a:lnTo>
                <a:lnTo>
                  <a:pt x="2190" y="7957"/>
                </a:lnTo>
                <a:lnTo>
                  <a:pt x="2312" y="8468"/>
                </a:lnTo>
                <a:lnTo>
                  <a:pt x="2799" y="10244"/>
                </a:lnTo>
                <a:lnTo>
                  <a:pt x="2896" y="10633"/>
                </a:lnTo>
                <a:lnTo>
                  <a:pt x="2969" y="11071"/>
                </a:lnTo>
                <a:lnTo>
                  <a:pt x="3042" y="11485"/>
                </a:lnTo>
                <a:lnTo>
                  <a:pt x="3139" y="11899"/>
                </a:lnTo>
                <a:lnTo>
                  <a:pt x="3164" y="11947"/>
                </a:lnTo>
                <a:lnTo>
                  <a:pt x="3188" y="11972"/>
                </a:lnTo>
                <a:lnTo>
                  <a:pt x="3285" y="12045"/>
                </a:lnTo>
                <a:lnTo>
                  <a:pt x="3334" y="12069"/>
                </a:lnTo>
                <a:lnTo>
                  <a:pt x="3383" y="12093"/>
                </a:lnTo>
                <a:lnTo>
                  <a:pt x="3650" y="12118"/>
                </a:lnTo>
                <a:lnTo>
                  <a:pt x="3894" y="12118"/>
                </a:lnTo>
                <a:lnTo>
                  <a:pt x="4161" y="12069"/>
                </a:lnTo>
                <a:lnTo>
                  <a:pt x="4429" y="12020"/>
                </a:lnTo>
                <a:lnTo>
                  <a:pt x="4818" y="11923"/>
                </a:lnTo>
                <a:lnTo>
                  <a:pt x="5208" y="11874"/>
                </a:lnTo>
                <a:lnTo>
                  <a:pt x="5986" y="11777"/>
                </a:lnTo>
                <a:lnTo>
                  <a:pt x="6765" y="11704"/>
                </a:lnTo>
                <a:lnTo>
                  <a:pt x="7568" y="11655"/>
                </a:lnTo>
                <a:lnTo>
                  <a:pt x="8347" y="11631"/>
                </a:lnTo>
                <a:lnTo>
                  <a:pt x="9149" y="11607"/>
                </a:lnTo>
                <a:lnTo>
                  <a:pt x="9952" y="11631"/>
                </a:lnTo>
                <a:lnTo>
                  <a:pt x="10731" y="11655"/>
                </a:lnTo>
                <a:lnTo>
                  <a:pt x="11534" y="11728"/>
                </a:lnTo>
                <a:lnTo>
                  <a:pt x="12313" y="11801"/>
                </a:lnTo>
                <a:lnTo>
                  <a:pt x="13116" y="11899"/>
                </a:lnTo>
                <a:lnTo>
                  <a:pt x="13919" y="12020"/>
                </a:lnTo>
                <a:lnTo>
                  <a:pt x="14600" y="12118"/>
                </a:lnTo>
                <a:lnTo>
                  <a:pt x="14941" y="12215"/>
                </a:lnTo>
                <a:lnTo>
                  <a:pt x="15257" y="12312"/>
                </a:lnTo>
                <a:lnTo>
                  <a:pt x="15354" y="12337"/>
                </a:lnTo>
                <a:lnTo>
                  <a:pt x="15452" y="12312"/>
                </a:lnTo>
                <a:lnTo>
                  <a:pt x="15525" y="12264"/>
                </a:lnTo>
                <a:lnTo>
                  <a:pt x="15598" y="12191"/>
                </a:lnTo>
                <a:lnTo>
                  <a:pt x="15622" y="12142"/>
                </a:lnTo>
                <a:lnTo>
                  <a:pt x="15671" y="12093"/>
                </a:lnTo>
                <a:lnTo>
                  <a:pt x="16011" y="10950"/>
                </a:lnTo>
                <a:lnTo>
                  <a:pt x="16352" y="9806"/>
                </a:lnTo>
                <a:lnTo>
                  <a:pt x="16401" y="9758"/>
                </a:lnTo>
                <a:lnTo>
                  <a:pt x="16425" y="9685"/>
                </a:lnTo>
                <a:lnTo>
                  <a:pt x="16449" y="9612"/>
                </a:lnTo>
                <a:lnTo>
                  <a:pt x="16425" y="9539"/>
                </a:lnTo>
                <a:lnTo>
                  <a:pt x="16863" y="8006"/>
                </a:lnTo>
                <a:lnTo>
                  <a:pt x="17009" y="7519"/>
                </a:lnTo>
                <a:lnTo>
                  <a:pt x="17106" y="7032"/>
                </a:lnTo>
                <a:lnTo>
                  <a:pt x="17325" y="6059"/>
                </a:lnTo>
                <a:lnTo>
                  <a:pt x="17422" y="5645"/>
                </a:lnTo>
                <a:lnTo>
                  <a:pt x="17544" y="5256"/>
                </a:lnTo>
                <a:lnTo>
                  <a:pt x="17836" y="4477"/>
                </a:lnTo>
                <a:lnTo>
                  <a:pt x="17982" y="4526"/>
                </a:lnTo>
                <a:lnTo>
                  <a:pt x="18274" y="4526"/>
                </a:lnTo>
                <a:lnTo>
                  <a:pt x="18420" y="4502"/>
                </a:lnTo>
                <a:lnTo>
                  <a:pt x="18566" y="4453"/>
                </a:lnTo>
                <a:lnTo>
                  <a:pt x="18688" y="4380"/>
                </a:lnTo>
                <a:lnTo>
                  <a:pt x="18809" y="4307"/>
                </a:lnTo>
                <a:lnTo>
                  <a:pt x="18907" y="4185"/>
                </a:lnTo>
                <a:lnTo>
                  <a:pt x="19004" y="4015"/>
                </a:lnTo>
                <a:lnTo>
                  <a:pt x="19077" y="3845"/>
                </a:lnTo>
                <a:lnTo>
                  <a:pt x="19101" y="3650"/>
                </a:lnTo>
                <a:lnTo>
                  <a:pt x="19126" y="3455"/>
                </a:lnTo>
                <a:lnTo>
                  <a:pt x="19101" y="3261"/>
                </a:lnTo>
                <a:lnTo>
                  <a:pt x="19077" y="3066"/>
                </a:lnTo>
                <a:lnTo>
                  <a:pt x="19004" y="2871"/>
                </a:lnTo>
                <a:lnTo>
                  <a:pt x="18931" y="2701"/>
                </a:lnTo>
                <a:lnTo>
                  <a:pt x="18809" y="2531"/>
                </a:lnTo>
                <a:lnTo>
                  <a:pt x="18639" y="2385"/>
                </a:lnTo>
                <a:lnTo>
                  <a:pt x="18444" y="2287"/>
                </a:lnTo>
                <a:lnTo>
                  <a:pt x="18250" y="2239"/>
                </a:lnTo>
                <a:lnTo>
                  <a:pt x="18055" y="2214"/>
                </a:lnTo>
                <a:lnTo>
                  <a:pt x="17836" y="2263"/>
                </a:lnTo>
                <a:lnTo>
                  <a:pt x="17739" y="2287"/>
                </a:lnTo>
                <a:lnTo>
                  <a:pt x="17641" y="2360"/>
                </a:lnTo>
                <a:lnTo>
                  <a:pt x="17568" y="2409"/>
                </a:lnTo>
                <a:lnTo>
                  <a:pt x="17495" y="2506"/>
                </a:lnTo>
                <a:lnTo>
                  <a:pt x="17447" y="2579"/>
                </a:lnTo>
                <a:lnTo>
                  <a:pt x="17447" y="2652"/>
                </a:lnTo>
                <a:lnTo>
                  <a:pt x="17301" y="2774"/>
                </a:lnTo>
                <a:lnTo>
                  <a:pt x="17179" y="2944"/>
                </a:lnTo>
                <a:lnTo>
                  <a:pt x="17106" y="3115"/>
                </a:lnTo>
                <a:lnTo>
                  <a:pt x="17057" y="3309"/>
                </a:lnTo>
                <a:lnTo>
                  <a:pt x="17033" y="3528"/>
                </a:lnTo>
                <a:lnTo>
                  <a:pt x="17057" y="3723"/>
                </a:lnTo>
                <a:lnTo>
                  <a:pt x="17106" y="3918"/>
                </a:lnTo>
                <a:lnTo>
                  <a:pt x="17203" y="4088"/>
                </a:lnTo>
                <a:lnTo>
                  <a:pt x="17252" y="4137"/>
                </a:lnTo>
                <a:lnTo>
                  <a:pt x="16522" y="4404"/>
                </a:lnTo>
                <a:lnTo>
                  <a:pt x="15768" y="4672"/>
                </a:lnTo>
                <a:lnTo>
                  <a:pt x="14235" y="5134"/>
                </a:lnTo>
                <a:lnTo>
                  <a:pt x="13870" y="5256"/>
                </a:lnTo>
                <a:lnTo>
                  <a:pt x="13481" y="5426"/>
                </a:lnTo>
                <a:lnTo>
                  <a:pt x="13116" y="5572"/>
                </a:lnTo>
                <a:lnTo>
                  <a:pt x="12726" y="5718"/>
                </a:lnTo>
                <a:lnTo>
                  <a:pt x="12532" y="5426"/>
                </a:lnTo>
                <a:lnTo>
                  <a:pt x="12337" y="5159"/>
                </a:lnTo>
                <a:lnTo>
                  <a:pt x="11923" y="4648"/>
                </a:lnTo>
                <a:lnTo>
                  <a:pt x="11485" y="4112"/>
                </a:lnTo>
                <a:lnTo>
                  <a:pt x="11072" y="3601"/>
                </a:lnTo>
                <a:lnTo>
                  <a:pt x="10853" y="3261"/>
                </a:lnTo>
                <a:lnTo>
                  <a:pt x="10585" y="2896"/>
                </a:lnTo>
                <a:lnTo>
                  <a:pt x="10415" y="2725"/>
                </a:lnTo>
                <a:lnTo>
                  <a:pt x="10269" y="2555"/>
                </a:lnTo>
                <a:lnTo>
                  <a:pt x="10098" y="2409"/>
                </a:lnTo>
                <a:lnTo>
                  <a:pt x="9904" y="2312"/>
                </a:lnTo>
                <a:lnTo>
                  <a:pt x="10025" y="2287"/>
                </a:lnTo>
                <a:lnTo>
                  <a:pt x="10147" y="2239"/>
                </a:lnTo>
                <a:lnTo>
                  <a:pt x="10269" y="2166"/>
                </a:lnTo>
                <a:lnTo>
                  <a:pt x="10366" y="2069"/>
                </a:lnTo>
                <a:lnTo>
                  <a:pt x="10488" y="1898"/>
                </a:lnTo>
                <a:lnTo>
                  <a:pt x="10561" y="1704"/>
                </a:lnTo>
                <a:lnTo>
                  <a:pt x="10609" y="1509"/>
                </a:lnTo>
                <a:lnTo>
                  <a:pt x="10634" y="1290"/>
                </a:lnTo>
                <a:lnTo>
                  <a:pt x="10609" y="1095"/>
                </a:lnTo>
                <a:lnTo>
                  <a:pt x="10585" y="876"/>
                </a:lnTo>
                <a:lnTo>
                  <a:pt x="10512" y="682"/>
                </a:lnTo>
                <a:lnTo>
                  <a:pt x="10439" y="511"/>
                </a:lnTo>
                <a:lnTo>
                  <a:pt x="10342" y="341"/>
                </a:lnTo>
                <a:lnTo>
                  <a:pt x="10196" y="195"/>
                </a:lnTo>
                <a:lnTo>
                  <a:pt x="10050" y="98"/>
                </a:lnTo>
                <a:lnTo>
                  <a:pt x="9855" y="25"/>
                </a:lnTo>
                <a:lnTo>
                  <a:pt x="9758" y="0"/>
                </a:lnTo>
                <a:close/>
              </a:path>
            </a:pathLst>
          </a:custGeom>
          <a:solidFill>
            <a:srgbClr val="F55D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F55D4B"/>
              </a:solidFill>
            </a:endParaRPr>
          </a:p>
        </p:txBody>
      </p:sp>
    </p:spTree>
    <p:extLst>
      <p:ext uri="{BB962C8B-B14F-4D97-AF65-F5344CB8AC3E}">
        <p14:creationId xmlns:p14="http://schemas.microsoft.com/office/powerpoint/2010/main" val="24031627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52992-70E4-43F2-A6CB-EF2B36DC7BD7}"/>
              </a:ext>
            </a:extLst>
          </p:cNvPr>
          <p:cNvSpPr>
            <a:spLocks noGrp="1"/>
          </p:cNvSpPr>
          <p:nvPr>
            <p:ph type="title"/>
          </p:nvPr>
        </p:nvSpPr>
        <p:spPr>
          <a:xfrm>
            <a:off x="1131750" y="1438399"/>
            <a:ext cx="6880500" cy="641190"/>
          </a:xfrm>
        </p:spPr>
        <p:txBody>
          <a:bodyPr/>
          <a:lstStyle/>
          <a:p>
            <a:r>
              <a:rPr lang="en-US" sz="4800" dirty="0"/>
              <a:t>Suggestion</a:t>
            </a:r>
          </a:p>
        </p:txBody>
      </p:sp>
      <p:sp>
        <p:nvSpPr>
          <p:cNvPr id="3" name="Slide Number Placeholder 2">
            <a:extLst>
              <a:ext uri="{FF2B5EF4-FFF2-40B4-BE49-F238E27FC236}">
                <a16:creationId xmlns:a16="http://schemas.microsoft.com/office/drawing/2014/main" id="{C27EFE5D-D1C8-4942-9FDA-3CD78546589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p:sp>
        <p:nvSpPr>
          <p:cNvPr id="4" name="Rectangle 3">
            <a:extLst>
              <a:ext uri="{FF2B5EF4-FFF2-40B4-BE49-F238E27FC236}">
                <a16:creationId xmlns:a16="http://schemas.microsoft.com/office/drawing/2014/main" id="{8F06985C-B455-461F-B050-F7B73EB5AC79}"/>
              </a:ext>
            </a:extLst>
          </p:cNvPr>
          <p:cNvSpPr/>
          <p:nvPr/>
        </p:nvSpPr>
        <p:spPr>
          <a:xfrm>
            <a:off x="1023075" y="2415562"/>
            <a:ext cx="7097850" cy="1569660"/>
          </a:xfrm>
          <a:prstGeom prst="rect">
            <a:avLst/>
          </a:prstGeom>
        </p:spPr>
        <p:txBody>
          <a:bodyPr wrap="square">
            <a:spAutoFit/>
          </a:bodyPr>
          <a:lstStyle/>
          <a:p>
            <a:pPr algn="just"/>
            <a:r>
              <a:rPr lang="en-US" sz="2400" dirty="0">
                <a:latin typeface="Merriweather"/>
                <a:ea typeface="Calibri" panose="020F0502020204030204" pitchFamily="34" charset="0"/>
              </a:rPr>
              <a:t>From this ISAS, we can suggest anyone who uses computer to know more and try to start thinking that virtual memory is one from many important things or part that need to exist in our computer system.</a:t>
            </a:r>
            <a:endParaRPr lang="en-US" sz="2400" dirty="0">
              <a:latin typeface="Merriweather"/>
            </a:endParaRPr>
          </a:p>
        </p:txBody>
      </p:sp>
      <p:sp>
        <p:nvSpPr>
          <p:cNvPr id="5" name="Google Shape;2172;p39">
            <a:extLst>
              <a:ext uri="{FF2B5EF4-FFF2-40B4-BE49-F238E27FC236}">
                <a16:creationId xmlns:a16="http://schemas.microsoft.com/office/drawing/2014/main" id="{C321B46F-E099-47B0-A746-0B468674F48E}"/>
              </a:ext>
            </a:extLst>
          </p:cNvPr>
          <p:cNvSpPr/>
          <p:nvPr/>
        </p:nvSpPr>
        <p:spPr>
          <a:xfrm>
            <a:off x="3673038" y="186873"/>
            <a:ext cx="1797924" cy="1159728"/>
          </a:xfrm>
          <a:custGeom>
            <a:avLst/>
            <a:gdLst/>
            <a:ahLst/>
            <a:cxnLst/>
            <a:rect l="l" t="t" r="r" b="b"/>
            <a:pathLst>
              <a:path w="19126" h="12337" extrusionOk="0">
                <a:moveTo>
                  <a:pt x="9733" y="463"/>
                </a:moveTo>
                <a:lnTo>
                  <a:pt x="9831" y="511"/>
                </a:lnTo>
                <a:lnTo>
                  <a:pt x="9904" y="560"/>
                </a:lnTo>
                <a:lnTo>
                  <a:pt x="9758" y="584"/>
                </a:lnTo>
                <a:lnTo>
                  <a:pt x="9709" y="633"/>
                </a:lnTo>
                <a:lnTo>
                  <a:pt x="9660" y="682"/>
                </a:lnTo>
                <a:lnTo>
                  <a:pt x="9612" y="755"/>
                </a:lnTo>
                <a:lnTo>
                  <a:pt x="9612" y="828"/>
                </a:lnTo>
                <a:lnTo>
                  <a:pt x="9636" y="852"/>
                </a:lnTo>
                <a:lnTo>
                  <a:pt x="9685" y="925"/>
                </a:lnTo>
                <a:lnTo>
                  <a:pt x="9782" y="974"/>
                </a:lnTo>
                <a:lnTo>
                  <a:pt x="9977" y="1022"/>
                </a:lnTo>
                <a:lnTo>
                  <a:pt x="10147" y="1071"/>
                </a:lnTo>
                <a:lnTo>
                  <a:pt x="10147" y="1193"/>
                </a:lnTo>
                <a:lnTo>
                  <a:pt x="9879" y="1120"/>
                </a:lnTo>
                <a:lnTo>
                  <a:pt x="9612" y="1095"/>
                </a:lnTo>
                <a:lnTo>
                  <a:pt x="9563" y="1095"/>
                </a:lnTo>
                <a:lnTo>
                  <a:pt x="9563" y="1144"/>
                </a:lnTo>
                <a:lnTo>
                  <a:pt x="9587" y="1266"/>
                </a:lnTo>
                <a:lnTo>
                  <a:pt x="9660" y="1363"/>
                </a:lnTo>
                <a:lnTo>
                  <a:pt x="9758" y="1436"/>
                </a:lnTo>
                <a:lnTo>
                  <a:pt x="9879" y="1485"/>
                </a:lnTo>
                <a:lnTo>
                  <a:pt x="10001" y="1509"/>
                </a:lnTo>
                <a:lnTo>
                  <a:pt x="10098" y="1558"/>
                </a:lnTo>
                <a:lnTo>
                  <a:pt x="10123" y="1558"/>
                </a:lnTo>
                <a:lnTo>
                  <a:pt x="10098" y="1655"/>
                </a:lnTo>
                <a:lnTo>
                  <a:pt x="10074" y="1704"/>
                </a:lnTo>
                <a:lnTo>
                  <a:pt x="9952" y="1631"/>
                </a:lnTo>
                <a:lnTo>
                  <a:pt x="9831" y="1606"/>
                </a:lnTo>
                <a:lnTo>
                  <a:pt x="9636" y="1533"/>
                </a:lnTo>
                <a:lnTo>
                  <a:pt x="9563" y="1460"/>
                </a:lnTo>
                <a:lnTo>
                  <a:pt x="9539" y="1436"/>
                </a:lnTo>
                <a:lnTo>
                  <a:pt x="9490" y="1412"/>
                </a:lnTo>
                <a:lnTo>
                  <a:pt x="9417" y="1412"/>
                </a:lnTo>
                <a:lnTo>
                  <a:pt x="9368" y="1460"/>
                </a:lnTo>
                <a:lnTo>
                  <a:pt x="9368" y="1509"/>
                </a:lnTo>
                <a:lnTo>
                  <a:pt x="9368" y="1582"/>
                </a:lnTo>
                <a:lnTo>
                  <a:pt x="9368" y="1631"/>
                </a:lnTo>
                <a:lnTo>
                  <a:pt x="9441" y="1728"/>
                </a:lnTo>
                <a:lnTo>
                  <a:pt x="9514" y="1801"/>
                </a:lnTo>
                <a:lnTo>
                  <a:pt x="9320" y="1704"/>
                </a:lnTo>
                <a:lnTo>
                  <a:pt x="9222" y="1631"/>
                </a:lnTo>
                <a:lnTo>
                  <a:pt x="9174" y="1558"/>
                </a:lnTo>
                <a:lnTo>
                  <a:pt x="9125" y="1460"/>
                </a:lnTo>
                <a:lnTo>
                  <a:pt x="9101" y="1363"/>
                </a:lnTo>
                <a:lnTo>
                  <a:pt x="9101" y="1120"/>
                </a:lnTo>
                <a:lnTo>
                  <a:pt x="9125" y="925"/>
                </a:lnTo>
                <a:lnTo>
                  <a:pt x="9174" y="755"/>
                </a:lnTo>
                <a:lnTo>
                  <a:pt x="9222" y="682"/>
                </a:lnTo>
                <a:lnTo>
                  <a:pt x="9295" y="609"/>
                </a:lnTo>
                <a:lnTo>
                  <a:pt x="9368" y="584"/>
                </a:lnTo>
                <a:lnTo>
                  <a:pt x="9393" y="560"/>
                </a:lnTo>
                <a:lnTo>
                  <a:pt x="9490" y="560"/>
                </a:lnTo>
                <a:lnTo>
                  <a:pt x="9587" y="511"/>
                </a:lnTo>
                <a:lnTo>
                  <a:pt x="9636" y="487"/>
                </a:lnTo>
                <a:lnTo>
                  <a:pt x="9733" y="463"/>
                </a:lnTo>
                <a:close/>
                <a:moveTo>
                  <a:pt x="1022" y="2823"/>
                </a:moveTo>
                <a:lnTo>
                  <a:pt x="1168" y="2871"/>
                </a:lnTo>
                <a:lnTo>
                  <a:pt x="1314" y="2944"/>
                </a:lnTo>
                <a:lnTo>
                  <a:pt x="1071" y="2969"/>
                </a:lnTo>
                <a:lnTo>
                  <a:pt x="998" y="3017"/>
                </a:lnTo>
                <a:lnTo>
                  <a:pt x="974" y="3066"/>
                </a:lnTo>
                <a:lnTo>
                  <a:pt x="998" y="3139"/>
                </a:lnTo>
                <a:lnTo>
                  <a:pt x="1022" y="3188"/>
                </a:lnTo>
                <a:lnTo>
                  <a:pt x="1193" y="3236"/>
                </a:lnTo>
                <a:lnTo>
                  <a:pt x="1363" y="3285"/>
                </a:lnTo>
                <a:lnTo>
                  <a:pt x="1631" y="3334"/>
                </a:lnTo>
                <a:lnTo>
                  <a:pt x="1655" y="3455"/>
                </a:lnTo>
                <a:lnTo>
                  <a:pt x="1655" y="3577"/>
                </a:lnTo>
                <a:lnTo>
                  <a:pt x="1339" y="3504"/>
                </a:lnTo>
                <a:lnTo>
                  <a:pt x="1120" y="3455"/>
                </a:lnTo>
                <a:lnTo>
                  <a:pt x="998" y="3431"/>
                </a:lnTo>
                <a:lnTo>
                  <a:pt x="876" y="3455"/>
                </a:lnTo>
                <a:lnTo>
                  <a:pt x="828" y="3480"/>
                </a:lnTo>
                <a:lnTo>
                  <a:pt x="828" y="3528"/>
                </a:lnTo>
                <a:lnTo>
                  <a:pt x="852" y="3601"/>
                </a:lnTo>
                <a:lnTo>
                  <a:pt x="876" y="3650"/>
                </a:lnTo>
                <a:lnTo>
                  <a:pt x="998" y="3747"/>
                </a:lnTo>
                <a:lnTo>
                  <a:pt x="1144" y="3820"/>
                </a:lnTo>
                <a:lnTo>
                  <a:pt x="1290" y="3869"/>
                </a:lnTo>
                <a:lnTo>
                  <a:pt x="1071" y="3869"/>
                </a:lnTo>
                <a:lnTo>
                  <a:pt x="974" y="3845"/>
                </a:lnTo>
                <a:lnTo>
                  <a:pt x="876" y="3820"/>
                </a:lnTo>
                <a:lnTo>
                  <a:pt x="779" y="3772"/>
                </a:lnTo>
                <a:lnTo>
                  <a:pt x="682" y="3699"/>
                </a:lnTo>
                <a:lnTo>
                  <a:pt x="609" y="3626"/>
                </a:lnTo>
                <a:lnTo>
                  <a:pt x="536" y="3553"/>
                </a:lnTo>
                <a:lnTo>
                  <a:pt x="487" y="3455"/>
                </a:lnTo>
                <a:lnTo>
                  <a:pt x="439" y="3334"/>
                </a:lnTo>
                <a:lnTo>
                  <a:pt x="414" y="3212"/>
                </a:lnTo>
                <a:lnTo>
                  <a:pt x="414" y="3090"/>
                </a:lnTo>
                <a:lnTo>
                  <a:pt x="414" y="3017"/>
                </a:lnTo>
                <a:lnTo>
                  <a:pt x="463" y="2969"/>
                </a:lnTo>
                <a:lnTo>
                  <a:pt x="560" y="2871"/>
                </a:lnTo>
                <a:lnTo>
                  <a:pt x="779" y="2871"/>
                </a:lnTo>
                <a:lnTo>
                  <a:pt x="901" y="2847"/>
                </a:lnTo>
                <a:lnTo>
                  <a:pt x="1022" y="2823"/>
                </a:lnTo>
                <a:close/>
                <a:moveTo>
                  <a:pt x="18250" y="2677"/>
                </a:moveTo>
                <a:lnTo>
                  <a:pt x="18323" y="2701"/>
                </a:lnTo>
                <a:lnTo>
                  <a:pt x="18371" y="2725"/>
                </a:lnTo>
                <a:lnTo>
                  <a:pt x="18225" y="2774"/>
                </a:lnTo>
                <a:lnTo>
                  <a:pt x="18201" y="2798"/>
                </a:lnTo>
                <a:lnTo>
                  <a:pt x="18201" y="2823"/>
                </a:lnTo>
                <a:lnTo>
                  <a:pt x="18201" y="2847"/>
                </a:lnTo>
                <a:lnTo>
                  <a:pt x="18225" y="2871"/>
                </a:lnTo>
                <a:lnTo>
                  <a:pt x="18323" y="2944"/>
                </a:lnTo>
                <a:lnTo>
                  <a:pt x="18396" y="2969"/>
                </a:lnTo>
                <a:lnTo>
                  <a:pt x="18493" y="2993"/>
                </a:lnTo>
                <a:lnTo>
                  <a:pt x="18590" y="3017"/>
                </a:lnTo>
                <a:lnTo>
                  <a:pt x="18639" y="3139"/>
                </a:lnTo>
                <a:lnTo>
                  <a:pt x="18663" y="3261"/>
                </a:lnTo>
                <a:lnTo>
                  <a:pt x="18444" y="3236"/>
                </a:lnTo>
                <a:lnTo>
                  <a:pt x="18250" y="3139"/>
                </a:lnTo>
                <a:lnTo>
                  <a:pt x="18152" y="3115"/>
                </a:lnTo>
                <a:lnTo>
                  <a:pt x="18031" y="3115"/>
                </a:lnTo>
                <a:lnTo>
                  <a:pt x="18006" y="3139"/>
                </a:lnTo>
                <a:lnTo>
                  <a:pt x="17982" y="3188"/>
                </a:lnTo>
                <a:lnTo>
                  <a:pt x="17982" y="3261"/>
                </a:lnTo>
                <a:lnTo>
                  <a:pt x="18006" y="3309"/>
                </a:lnTo>
                <a:lnTo>
                  <a:pt x="18104" y="3407"/>
                </a:lnTo>
                <a:lnTo>
                  <a:pt x="18201" y="3480"/>
                </a:lnTo>
                <a:lnTo>
                  <a:pt x="18323" y="3528"/>
                </a:lnTo>
                <a:lnTo>
                  <a:pt x="18493" y="3601"/>
                </a:lnTo>
                <a:lnTo>
                  <a:pt x="18663" y="3626"/>
                </a:lnTo>
                <a:lnTo>
                  <a:pt x="18615" y="3796"/>
                </a:lnTo>
                <a:lnTo>
                  <a:pt x="18590" y="3820"/>
                </a:lnTo>
                <a:lnTo>
                  <a:pt x="18420" y="3747"/>
                </a:lnTo>
                <a:lnTo>
                  <a:pt x="18250" y="3674"/>
                </a:lnTo>
                <a:lnTo>
                  <a:pt x="18055" y="3601"/>
                </a:lnTo>
                <a:lnTo>
                  <a:pt x="17860" y="3528"/>
                </a:lnTo>
                <a:lnTo>
                  <a:pt x="17812" y="3528"/>
                </a:lnTo>
                <a:lnTo>
                  <a:pt x="17763" y="3577"/>
                </a:lnTo>
                <a:lnTo>
                  <a:pt x="17739" y="3626"/>
                </a:lnTo>
                <a:lnTo>
                  <a:pt x="17763" y="3674"/>
                </a:lnTo>
                <a:lnTo>
                  <a:pt x="17860" y="3796"/>
                </a:lnTo>
                <a:lnTo>
                  <a:pt x="17982" y="3918"/>
                </a:lnTo>
                <a:lnTo>
                  <a:pt x="18128" y="3991"/>
                </a:lnTo>
                <a:lnTo>
                  <a:pt x="18274" y="4064"/>
                </a:lnTo>
                <a:lnTo>
                  <a:pt x="18055" y="4064"/>
                </a:lnTo>
                <a:lnTo>
                  <a:pt x="17836" y="3991"/>
                </a:lnTo>
                <a:lnTo>
                  <a:pt x="17739" y="3942"/>
                </a:lnTo>
                <a:lnTo>
                  <a:pt x="17666" y="3893"/>
                </a:lnTo>
                <a:lnTo>
                  <a:pt x="17593" y="3820"/>
                </a:lnTo>
                <a:lnTo>
                  <a:pt x="17520" y="3747"/>
                </a:lnTo>
                <a:lnTo>
                  <a:pt x="17495" y="3674"/>
                </a:lnTo>
                <a:lnTo>
                  <a:pt x="17471" y="3577"/>
                </a:lnTo>
                <a:lnTo>
                  <a:pt x="17447" y="3407"/>
                </a:lnTo>
                <a:lnTo>
                  <a:pt x="17471" y="3236"/>
                </a:lnTo>
                <a:lnTo>
                  <a:pt x="17544" y="3066"/>
                </a:lnTo>
                <a:lnTo>
                  <a:pt x="17666" y="2896"/>
                </a:lnTo>
                <a:lnTo>
                  <a:pt x="17812" y="2774"/>
                </a:lnTo>
                <a:lnTo>
                  <a:pt x="17958" y="2701"/>
                </a:lnTo>
                <a:lnTo>
                  <a:pt x="18104" y="2677"/>
                </a:lnTo>
                <a:close/>
                <a:moveTo>
                  <a:pt x="9660" y="2604"/>
                </a:moveTo>
                <a:lnTo>
                  <a:pt x="9928" y="2847"/>
                </a:lnTo>
                <a:lnTo>
                  <a:pt x="10196" y="3090"/>
                </a:lnTo>
                <a:lnTo>
                  <a:pt x="10390" y="3334"/>
                </a:lnTo>
                <a:lnTo>
                  <a:pt x="10561" y="3601"/>
                </a:lnTo>
                <a:lnTo>
                  <a:pt x="10926" y="4112"/>
                </a:lnTo>
                <a:lnTo>
                  <a:pt x="11291" y="4623"/>
                </a:lnTo>
                <a:lnTo>
                  <a:pt x="11680" y="5110"/>
                </a:lnTo>
                <a:lnTo>
                  <a:pt x="12094" y="5694"/>
                </a:lnTo>
                <a:lnTo>
                  <a:pt x="12313" y="5962"/>
                </a:lnTo>
                <a:lnTo>
                  <a:pt x="12556" y="6229"/>
                </a:lnTo>
                <a:lnTo>
                  <a:pt x="12605" y="6254"/>
                </a:lnTo>
                <a:lnTo>
                  <a:pt x="12678" y="6278"/>
                </a:lnTo>
                <a:lnTo>
                  <a:pt x="12726" y="6278"/>
                </a:lnTo>
                <a:lnTo>
                  <a:pt x="12775" y="6254"/>
                </a:lnTo>
                <a:lnTo>
                  <a:pt x="12824" y="6229"/>
                </a:lnTo>
                <a:lnTo>
                  <a:pt x="12872" y="6181"/>
                </a:lnTo>
                <a:lnTo>
                  <a:pt x="12897" y="6132"/>
                </a:lnTo>
                <a:lnTo>
                  <a:pt x="12897" y="6083"/>
                </a:lnTo>
                <a:lnTo>
                  <a:pt x="13091" y="6059"/>
                </a:lnTo>
                <a:lnTo>
                  <a:pt x="13286" y="6035"/>
                </a:lnTo>
                <a:lnTo>
                  <a:pt x="13651" y="5889"/>
                </a:lnTo>
                <a:lnTo>
                  <a:pt x="14016" y="5718"/>
                </a:lnTo>
                <a:lnTo>
                  <a:pt x="14381" y="5572"/>
                </a:lnTo>
                <a:lnTo>
                  <a:pt x="15087" y="5353"/>
                </a:lnTo>
                <a:lnTo>
                  <a:pt x="15817" y="5134"/>
                </a:lnTo>
                <a:lnTo>
                  <a:pt x="16547" y="4915"/>
                </a:lnTo>
                <a:lnTo>
                  <a:pt x="16911" y="4794"/>
                </a:lnTo>
                <a:lnTo>
                  <a:pt x="17276" y="4648"/>
                </a:lnTo>
                <a:lnTo>
                  <a:pt x="17106" y="5037"/>
                </a:lnTo>
                <a:lnTo>
                  <a:pt x="16814" y="5207"/>
                </a:lnTo>
                <a:lnTo>
                  <a:pt x="16474" y="5329"/>
                </a:lnTo>
                <a:lnTo>
                  <a:pt x="15817" y="5597"/>
                </a:lnTo>
                <a:lnTo>
                  <a:pt x="15476" y="5743"/>
                </a:lnTo>
                <a:lnTo>
                  <a:pt x="15184" y="5889"/>
                </a:lnTo>
                <a:lnTo>
                  <a:pt x="14892" y="6083"/>
                </a:lnTo>
                <a:lnTo>
                  <a:pt x="14770" y="6205"/>
                </a:lnTo>
                <a:lnTo>
                  <a:pt x="14649" y="6327"/>
                </a:lnTo>
                <a:lnTo>
                  <a:pt x="14624" y="6327"/>
                </a:lnTo>
                <a:lnTo>
                  <a:pt x="14649" y="6351"/>
                </a:lnTo>
                <a:lnTo>
                  <a:pt x="15135" y="6205"/>
                </a:lnTo>
                <a:lnTo>
                  <a:pt x="15598" y="6059"/>
                </a:lnTo>
                <a:lnTo>
                  <a:pt x="16036" y="5864"/>
                </a:lnTo>
                <a:lnTo>
                  <a:pt x="16498" y="5694"/>
                </a:lnTo>
                <a:lnTo>
                  <a:pt x="16960" y="5524"/>
                </a:lnTo>
                <a:lnTo>
                  <a:pt x="16936" y="5645"/>
                </a:lnTo>
                <a:lnTo>
                  <a:pt x="16863" y="5962"/>
                </a:lnTo>
                <a:lnTo>
                  <a:pt x="16790" y="5962"/>
                </a:lnTo>
                <a:lnTo>
                  <a:pt x="16279" y="6108"/>
                </a:lnTo>
                <a:lnTo>
                  <a:pt x="15744" y="6302"/>
                </a:lnTo>
                <a:lnTo>
                  <a:pt x="15500" y="6424"/>
                </a:lnTo>
                <a:lnTo>
                  <a:pt x="15257" y="6546"/>
                </a:lnTo>
                <a:lnTo>
                  <a:pt x="15038" y="6692"/>
                </a:lnTo>
                <a:lnTo>
                  <a:pt x="14843" y="6862"/>
                </a:lnTo>
                <a:lnTo>
                  <a:pt x="14843" y="6911"/>
                </a:lnTo>
                <a:lnTo>
                  <a:pt x="14843" y="6935"/>
                </a:lnTo>
                <a:lnTo>
                  <a:pt x="14868" y="6959"/>
                </a:lnTo>
                <a:lnTo>
                  <a:pt x="14892" y="6959"/>
                </a:lnTo>
                <a:lnTo>
                  <a:pt x="15160" y="6935"/>
                </a:lnTo>
                <a:lnTo>
                  <a:pt x="15403" y="6886"/>
                </a:lnTo>
                <a:lnTo>
                  <a:pt x="15890" y="6692"/>
                </a:lnTo>
                <a:lnTo>
                  <a:pt x="16303" y="6546"/>
                </a:lnTo>
                <a:lnTo>
                  <a:pt x="16741" y="6400"/>
                </a:lnTo>
                <a:lnTo>
                  <a:pt x="16741" y="6400"/>
                </a:lnTo>
                <a:lnTo>
                  <a:pt x="16620" y="7032"/>
                </a:lnTo>
                <a:lnTo>
                  <a:pt x="16376" y="7081"/>
                </a:lnTo>
                <a:lnTo>
                  <a:pt x="16133" y="7178"/>
                </a:lnTo>
                <a:lnTo>
                  <a:pt x="15646" y="7349"/>
                </a:lnTo>
                <a:lnTo>
                  <a:pt x="15160" y="7495"/>
                </a:lnTo>
                <a:lnTo>
                  <a:pt x="14916" y="7616"/>
                </a:lnTo>
                <a:lnTo>
                  <a:pt x="14819" y="7665"/>
                </a:lnTo>
                <a:lnTo>
                  <a:pt x="14722" y="7762"/>
                </a:lnTo>
                <a:lnTo>
                  <a:pt x="14697" y="7787"/>
                </a:lnTo>
                <a:lnTo>
                  <a:pt x="14746" y="7835"/>
                </a:lnTo>
                <a:lnTo>
                  <a:pt x="14868" y="7860"/>
                </a:lnTo>
                <a:lnTo>
                  <a:pt x="14989" y="7860"/>
                </a:lnTo>
                <a:lnTo>
                  <a:pt x="15233" y="7835"/>
                </a:lnTo>
                <a:lnTo>
                  <a:pt x="15500" y="7787"/>
                </a:lnTo>
                <a:lnTo>
                  <a:pt x="15744" y="7714"/>
                </a:lnTo>
                <a:lnTo>
                  <a:pt x="16133" y="7592"/>
                </a:lnTo>
                <a:lnTo>
                  <a:pt x="16522" y="7470"/>
                </a:lnTo>
                <a:lnTo>
                  <a:pt x="16449" y="7738"/>
                </a:lnTo>
                <a:lnTo>
                  <a:pt x="16401" y="7860"/>
                </a:lnTo>
                <a:lnTo>
                  <a:pt x="15963" y="8030"/>
                </a:lnTo>
                <a:lnTo>
                  <a:pt x="15525" y="8176"/>
                </a:lnTo>
                <a:lnTo>
                  <a:pt x="15257" y="8249"/>
                </a:lnTo>
                <a:lnTo>
                  <a:pt x="15014" y="8346"/>
                </a:lnTo>
                <a:lnTo>
                  <a:pt x="14770" y="8444"/>
                </a:lnTo>
                <a:lnTo>
                  <a:pt x="14649" y="8517"/>
                </a:lnTo>
                <a:lnTo>
                  <a:pt x="14551" y="8614"/>
                </a:lnTo>
                <a:lnTo>
                  <a:pt x="14551" y="8663"/>
                </a:lnTo>
                <a:lnTo>
                  <a:pt x="14551" y="8687"/>
                </a:lnTo>
                <a:lnTo>
                  <a:pt x="14576" y="8711"/>
                </a:lnTo>
                <a:lnTo>
                  <a:pt x="14600" y="8736"/>
                </a:lnTo>
                <a:lnTo>
                  <a:pt x="14868" y="8736"/>
                </a:lnTo>
                <a:lnTo>
                  <a:pt x="15111" y="8687"/>
                </a:lnTo>
                <a:lnTo>
                  <a:pt x="15622" y="8565"/>
                </a:lnTo>
                <a:lnTo>
                  <a:pt x="15938" y="8492"/>
                </a:lnTo>
                <a:lnTo>
                  <a:pt x="16255" y="8395"/>
                </a:lnTo>
                <a:lnTo>
                  <a:pt x="16157" y="8711"/>
                </a:lnTo>
                <a:lnTo>
                  <a:pt x="15987" y="8736"/>
                </a:lnTo>
                <a:lnTo>
                  <a:pt x="15841" y="8784"/>
                </a:lnTo>
                <a:lnTo>
                  <a:pt x="15549" y="8882"/>
                </a:lnTo>
                <a:lnTo>
                  <a:pt x="15257" y="9003"/>
                </a:lnTo>
                <a:lnTo>
                  <a:pt x="14989" y="9125"/>
                </a:lnTo>
                <a:lnTo>
                  <a:pt x="14722" y="9271"/>
                </a:lnTo>
                <a:lnTo>
                  <a:pt x="14478" y="9441"/>
                </a:lnTo>
                <a:lnTo>
                  <a:pt x="14454" y="9466"/>
                </a:lnTo>
                <a:lnTo>
                  <a:pt x="14454" y="9514"/>
                </a:lnTo>
                <a:lnTo>
                  <a:pt x="14454" y="9539"/>
                </a:lnTo>
                <a:lnTo>
                  <a:pt x="14503" y="9539"/>
                </a:lnTo>
                <a:lnTo>
                  <a:pt x="14770" y="9514"/>
                </a:lnTo>
                <a:lnTo>
                  <a:pt x="15014" y="9466"/>
                </a:lnTo>
                <a:lnTo>
                  <a:pt x="15281" y="9417"/>
                </a:lnTo>
                <a:lnTo>
                  <a:pt x="15525" y="9320"/>
                </a:lnTo>
                <a:lnTo>
                  <a:pt x="16011" y="9198"/>
                </a:lnTo>
                <a:lnTo>
                  <a:pt x="15890" y="9563"/>
                </a:lnTo>
                <a:lnTo>
                  <a:pt x="15671" y="9685"/>
                </a:lnTo>
                <a:lnTo>
                  <a:pt x="15452" y="9806"/>
                </a:lnTo>
                <a:lnTo>
                  <a:pt x="12483" y="9904"/>
                </a:lnTo>
                <a:lnTo>
                  <a:pt x="9539" y="9952"/>
                </a:lnTo>
                <a:lnTo>
                  <a:pt x="7884" y="9977"/>
                </a:lnTo>
                <a:lnTo>
                  <a:pt x="6254" y="9952"/>
                </a:lnTo>
                <a:lnTo>
                  <a:pt x="4697" y="9952"/>
                </a:lnTo>
                <a:lnTo>
                  <a:pt x="3991" y="9904"/>
                </a:lnTo>
                <a:lnTo>
                  <a:pt x="3626" y="9904"/>
                </a:lnTo>
                <a:lnTo>
                  <a:pt x="3431" y="9928"/>
                </a:lnTo>
                <a:lnTo>
                  <a:pt x="3261" y="9977"/>
                </a:lnTo>
                <a:lnTo>
                  <a:pt x="2847" y="8468"/>
                </a:lnTo>
                <a:lnTo>
                  <a:pt x="2701" y="7981"/>
                </a:lnTo>
                <a:lnTo>
                  <a:pt x="2580" y="7470"/>
                </a:lnTo>
                <a:lnTo>
                  <a:pt x="2361" y="6473"/>
                </a:lnTo>
                <a:lnTo>
                  <a:pt x="2263" y="6010"/>
                </a:lnTo>
                <a:lnTo>
                  <a:pt x="2142" y="5524"/>
                </a:lnTo>
                <a:lnTo>
                  <a:pt x="1996" y="5061"/>
                </a:lnTo>
                <a:lnTo>
                  <a:pt x="1898" y="4842"/>
                </a:lnTo>
                <a:lnTo>
                  <a:pt x="1801" y="4623"/>
                </a:lnTo>
                <a:lnTo>
                  <a:pt x="1971" y="4696"/>
                </a:lnTo>
                <a:lnTo>
                  <a:pt x="2142" y="4769"/>
                </a:lnTo>
                <a:lnTo>
                  <a:pt x="2507" y="4867"/>
                </a:lnTo>
                <a:lnTo>
                  <a:pt x="3821" y="5353"/>
                </a:lnTo>
                <a:lnTo>
                  <a:pt x="4429" y="5621"/>
                </a:lnTo>
                <a:lnTo>
                  <a:pt x="5037" y="5864"/>
                </a:lnTo>
                <a:lnTo>
                  <a:pt x="5354" y="5986"/>
                </a:lnTo>
                <a:lnTo>
                  <a:pt x="5670" y="6083"/>
                </a:lnTo>
                <a:lnTo>
                  <a:pt x="6011" y="6132"/>
                </a:lnTo>
                <a:lnTo>
                  <a:pt x="6327" y="6156"/>
                </a:lnTo>
                <a:lnTo>
                  <a:pt x="6400" y="6156"/>
                </a:lnTo>
                <a:lnTo>
                  <a:pt x="6449" y="6132"/>
                </a:lnTo>
                <a:lnTo>
                  <a:pt x="6497" y="6132"/>
                </a:lnTo>
                <a:lnTo>
                  <a:pt x="6619" y="6059"/>
                </a:lnTo>
                <a:lnTo>
                  <a:pt x="6716" y="5986"/>
                </a:lnTo>
                <a:lnTo>
                  <a:pt x="6911" y="5791"/>
                </a:lnTo>
                <a:lnTo>
                  <a:pt x="7081" y="5572"/>
                </a:lnTo>
                <a:lnTo>
                  <a:pt x="7276" y="5378"/>
                </a:lnTo>
                <a:lnTo>
                  <a:pt x="7690" y="4940"/>
                </a:lnTo>
                <a:lnTo>
                  <a:pt x="8055" y="4477"/>
                </a:lnTo>
                <a:lnTo>
                  <a:pt x="8468" y="3918"/>
                </a:lnTo>
                <a:lnTo>
                  <a:pt x="8906" y="3358"/>
                </a:lnTo>
                <a:lnTo>
                  <a:pt x="9101" y="3163"/>
                </a:lnTo>
                <a:lnTo>
                  <a:pt x="9295" y="2993"/>
                </a:lnTo>
                <a:lnTo>
                  <a:pt x="9490" y="2798"/>
                </a:lnTo>
                <a:lnTo>
                  <a:pt x="9660" y="2604"/>
                </a:lnTo>
                <a:close/>
                <a:moveTo>
                  <a:pt x="15695" y="10268"/>
                </a:moveTo>
                <a:lnTo>
                  <a:pt x="15598" y="10658"/>
                </a:lnTo>
                <a:lnTo>
                  <a:pt x="15038" y="10950"/>
                </a:lnTo>
                <a:lnTo>
                  <a:pt x="14795" y="11071"/>
                </a:lnTo>
                <a:lnTo>
                  <a:pt x="14600" y="11193"/>
                </a:lnTo>
                <a:lnTo>
                  <a:pt x="14430" y="11339"/>
                </a:lnTo>
                <a:lnTo>
                  <a:pt x="14235" y="11509"/>
                </a:lnTo>
                <a:lnTo>
                  <a:pt x="14235" y="11534"/>
                </a:lnTo>
                <a:lnTo>
                  <a:pt x="14259" y="11558"/>
                </a:lnTo>
                <a:lnTo>
                  <a:pt x="14697" y="11461"/>
                </a:lnTo>
                <a:lnTo>
                  <a:pt x="14892" y="11388"/>
                </a:lnTo>
                <a:lnTo>
                  <a:pt x="15111" y="11315"/>
                </a:lnTo>
                <a:lnTo>
                  <a:pt x="15427" y="11193"/>
                </a:lnTo>
                <a:lnTo>
                  <a:pt x="15427" y="11193"/>
                </a:lnTo>
                <a:lnTo>
                  <a:pt x="15233" y="11826"/>
                </a:lnTo>
                <a:lnTo>
                  <a:pt x="14965" y="11728"/>
                </a:lnTo>
                <a:lnTo>
                  <a:pt x="14697" y="11655"/>
                </a:lnTo>
                <a:lnTo>
                  <a:pt x="14162" y="11558"/>
                </a:lnTo>
                <a:lnTo>
                  <a:pt x="13043" y="11436"/>
                </a:lnTo>
                <a:lnTo>
                  <a:pt x="12215" y="11339"/>
                </a:lnTo>
                <a:lnTo>
                  <a:pt x="11388" y="11242"/>
                </a:lnTo>
                <a:lnTo>
                  <a:pt x="10561" y="11193"/>
                </a:lnTo>
                <a:lnTo>
                  <a:pt x="9709" y="11169"/>
                </a:lnTo>
                <a:lnTo>
                  <a:pt x="8955" y="11144"/>
                </a:lnTo>
                <a:lnTo>
                  <a:pt x="8176" y="11169"/>
                </a:lnTo>
                <a:lnTo>
                  <a:pt x="7398" y="11193"/>
                </a:lnTo>
                <a:lnTo>
                  <a:pt x="6619" y="11242"/>
                </a:lnTo>
                <a:lnTo>
                  <a:pt x="5865" y="11339"/>
                </a:lnTo>
                <a:lnTo>
                  <a:pt x="5086" y="11461"/>
                </a:lnTo>
                <a:lnTo>
                  <a:pt x="4332" y="11607"/>
                </a:lnTo>
                <a:lnTo>
                  <a:pt x="3602" y="11777"/>
                </a:lnTo>
                <a:lnTo>
                  <a:pt x="3602" y="11607"/>
                </a:lnTo>
                <a:lnTo>
                  <a:pt x="3602" y="11436"/>
                </a:lnTo>
                <a:lnTo>
                  <a:pt x="3553" y="11071"/>
                </a:lnTo>
                <a:lnTo>
                  <a:pt x="3383" y="10390"/>
                </a:lnTo>
                <a:lnTo>
                  <a:pt x="3358" y="10317"/>
                </a:lnTo>
                <a:lnTo>
                  <a:pt x="3602" y="10366"/>
                </a:lnTo>
                <a:lnTo>
                  <a:pt x="4332" y="10366"/>
                </a:lnTo>
                <a:lnTo>
                  <a:pt x="5183" y="10414"/>
                </a:lnTo>
                <a:lnTo>
                  <a:pt x="9344" y="10414"/>
                </a:lnTo>
                <a:lnTo>
                  <a:pt x="11972" y="10366"/>
                </a:lnTo>
                <a:lnTo>
                  <a:pt x="14624" y="10293"/>
                </a:lnTo>
                <a:lnTo>
                  <a:pt x="14332" y="10463"/>
                </a:lnTo>
                <a:lnTo>
                  <a:pt x="14065" y="10658"/>
                </a:lnTo>
                <a:lnTo>
                  <a:pt x="14040" y="10682"/>
                </a:lnTo>
                <a:lnTo>
                  <a:pt x="14040" y="10731"/>
                </a:lnTo>
                <a:lnTo>
                  <a:pt x="14065" y="10755"/>
                </a:lnTo>
                <a:lnTo>
                  <a:pt x="14089" y="10779"/>
                </a:lnTo>
                <a:lnTo>
                  <a:pt x="14284" y="10779"/>
                </a:lnTo>
                <a:lnTo>
                  <a:pt x="14454" y="10755"/>
                </a:lnTo>
                <a:lnTo>
                  <a:pt x="14649" y="10706"/>
                </a:lnTo>
                <a:lnTo>
                  <a:pt x="14819" y="10658"/>
                </a:lnTo>
                <a:lnTo>
                  <a:pt x="15160" y="10487"/>
                </a:lnTo>
                <a:lnTo>
                  <a:pt x="15525" y="10268"/>
                </a:lnTo>
                <a:close/>
                <a:moveTo>
                  <a:pt x="9539" y="0"/>
                </a:moveTo>
                <a:lnTo>
                  <a:pt x="9417" y="49"/>
                </a:lnTo>
                <a:lnTo>
                  <a:pt x="9295" y="73"/>
                </a:lnTo>
                <a:lnTo>
                  <a:pt x="9198" y="146"/>
                </a:lnTo>
                <a:lnTo>
                  <a:pt x="9125" y="219"/>
                </a:lnTo>
                <a:lnTo>
                  <a:pt x="9076" y="317"/>
                </a:lnTo>
                <a:lnTo>
                  <a:pt x="8955" y="390"/>
                </a:lnTo>
                <a:lnTo>
                  <a:pt x="8882" y="487"/>
                </a:lnTo>
                <a:lnTo>
                  <a:pt x="8809" y="609"/>
                </a:lnTo>
                <a:lnTo>
                  <a:pt x="8736" y="755"/>
                </a:lnTo>
                <a:lnTo>
                  <a:pt x="8687" y="901"/>
                </a:lnTo>
                <a:lnTo>
                  <a:pt x="8663" y="1047"/>
                </a:lnTo>
                <a:lnTo>
                  <a:pt x="8663" y="1193"/>
                </a:lnTo>
                <a:lnTo>
                  <a:pt x="8663" y="1339"/>
                </a:lnTo>
                <a:lnTo>
                  <a:pt x="8687" y="1485"/>
                </a:lnTo>
                <a:lnTo>
                  <a:pt x="8736" y="1631"/>
                </a:lnTo>
                <a:lnTo>
                  <a:pt x="8784" y="1728"/>
                </a:lnTo>
                <a:lnTo>
                  <a:pt x="8833" y="1825"/>
                </a:lnTo>
                <a:lnTo>
                  <a:pt x="8979" y="1996"/>
                </a:lnTo>
                <a:lnTo>
                  <a:pt x="9174" y="2142"/>
                </a:lnTo>
                <a:lnTo>
                  <a:pt x="9393" y="2263"/>
                </a:lnTo>
                <a:lnTo>
                  <a:pt x="9271" y="2287"/>
                </a:lnTo>
                <a:lnTo>
                  <a:pt x="9174" y="2360"/>
                </a:lnTo>
                <a:lnTo>
                  <a:pt x="8979" y="2506"/>
                </a:lnTo>
                <a:lnTo>
                  <a:pt x="8784" y="2701"/>
                </a:lnTo>
                <a:lnTo>
                  <a:pt x="8639" y="2871"/>
                </a:lnTo>
                <a:lnTo>
                  <a:pt x="8395" y="3139"/>
                </a:lnTo>
                <a:lnTo>
                  <a:pt x="8176" y="3407"/>
                </a:lnTo>
                <a:lnTo>
                  <a:pt x="7787" y="3966"/>
                </a:lnTo>
                <a:lnTo>
                  <a:pt x="7544" y="4283"/>
                </a:lnTo>
                <a:lnTo>
                  <a:pt x="7300" y="4575"/>
                </a:lnTo>
                <a:lnTo>
                  <a:pt x="6814" y="5134"/>
                </a:lnTo>
                <a:lnTo>
                  <a:pt x="6570" y="5402"/>
                </a:lnTo>
                <a:lnTo>
                  <a:pt x="6473" y="5548"/>
                </a:lnTo>
                <a:lnTo>
                  <a:pt x="6400" y="5718"/>
                </a:lnTo>
                <a:lnTo>
                  <a:pt x="6376" y="5718"/>
                </a:lnTo>
                <a:lnTo>
                  <a:pt x="5767" y="5548"/>
                </a:lnTo>
                <a:lnTo>
                  <a:pt x="5159" y="5329"/>
                </a:lnTo>
                <a:lnTo>
                  <a:pt x="3942" y="4867"/>
                </a:lnTo>
                <a:lnTo>
                  <a:pt x="3285" y="4623"/>
                </a:lnTo>
                <a:lnTo>
                  <a:pt x="2628" y="4404"/>
                </a:lnTo>
                <a:lnTo>
                  <a:pt x="2215" y="4234"/>
                </a:lnTo>
                <a:lnTo>
                  <a:pt x="1996" y="4185"/>
                </a:lnTo>
                <a:lnTo>
                  <a:pt x="1752" y="4137"/>
                </a:lnTo>
                <a:lnTo>
                  <a:pt x="1923" y="4015"/>
                </a:lnTo>
                <a:lnTo>
                  <a:pt x="2044" y="3869"/>
                </a:lnTo>
                <a:lnTo>
                  <a:pt x="2117" y="3699"/>
                </a:lnTo>
                <a:lnTo>
                  <a:pt x="2142" y="3528"/>
                </a:lnTo>
                <a:lnTo>
                  <a:pt x="2117" y="3334"/>
                </a:lnTo>
                <a:lnTo>
                  <a:pt x="2069" y="3139"/>
                </a:lnTo>
                <a:lnTo>
                  <a:pt x="1971" y="2969"/>
                </a:lnTo>
                <a:lnTo>
                  <a:pt x="1874" y="2798"/>
                </a:lnTo>
                <a:lnTo>
                  <a:pt x="1728" y="2652"/>
                </a:lnTo>
                <a:lnTo>
                  <a:pt x="1558" y="2531"/>
                </a:lnTo>
                <a:lnTo>
                  <a:pt x="1363" y="2433"/>
                </a:lnTo>
                <a:lnTo>
                  <a:pt x="1168" y="2385"/>
                </a:lnTo>
                <a:lnTo>
                  <a:pt x="974" y="2360"/>
                </a:lnTo>
                <a:lnTo>
                  <a:pt x="755" y="2360"/>
                </a:lnTo>
                <a:lnTo>
                  <a:pt x="658" y="2385"/>
                </a:lnTo>
                <a:lnTo>
                  <a:pt x="560" y="2433"/>
                </a:lnTo>
                <a:lnTo>
                  <a:pt x="463" y="2506"/>
                </a:lnTo>
                <a:lnTo>
                  <a:pt x="414" y="2579"/>
                </a:lnTo>
                <a:lnTo>
                  <a:pt x="317" y="2604"/>
                </a:lnTo>
                <a:lnTo>
                  <a:pt x="195" y="2677"/>
                </a:lnTo>
                <a:lnTo>
                  <a:pt x="122" y="2750"/>
                </a:lnTo>
                <a:lnTo>
                  <a:pt x="49" y="2871"/>
                </a:lnTo>
                <a:lnTo>
                  <a:pt x="25" y="2944"/>
                </a:lnTo>
                <a:lnTo>
                  <a:pt x="1" y="3042"/>
                </a:lnTo>
                <a:lnTo>
                  <a:pt x="1" y="3261"/>
                </a:lnTo>
                <a:lnTo>
                  <a:pt x="25" y="3455"/>
                </a:lnTo>
                <a:lnTo>
                  <a:pt x="98" y="3626"/>
                </a:lnTo>
                <a:lnTo>
                  <a:pt x="195" y="3820"/>
                </a:lnTo>
                <a:lnTo>
                  <a:pt x="341" y="3991"/>
                </a:lnTo>
                <a:lnTo>
                  <a:pt x="487" y="4112"/>
                </a:lnTo>
                <a:lnTo>
                  <a:pt x="658" y="4210"/>
                </a:lnTo>
                <a:lnTo>
                  <a:pt x="828" y="4283"/>
                </a:lnTo>
                <a:lnTo>
                  <a:pt x="1022" y="4307"/>
                </a:lnTo>
                <a:lnTo>
                  <a:pt x="1217" y="4307"/>
                </a:lnTo>
                <a:lnTo>
                  <a:pt x="1436" y="4258"/>
                </a:lnTo>
                <a:lnTo>
                  <a:pt x="1436" y="4331"/>
                </a:lnTo>
                <a:lnTo>
                  <a:pt x="1387" y="4356"/>
                </a:lnTo>
                <a:lnTo>
                  <a:pt x="1363" y="4404"/>
                </a:lnTo>
                <a:lnTo>
                  <a:pt x="1339" y="4453"/>
                </a:lnTo>
                <a:lnTo>
                  <a:pt x="1339" y="4526"/>
                </a:lnTo>
                <a:lnTo>
                  <a:pt x="1436" y="5013"/>
                </a:lnTo>
                <a:lnTo>
                  <a:pt x="1582" y="5475"/>
                </a:lnTo>
                <a:lnTo>
                  <a:pt x="1728" y="5962"/>
                </a:lnTo>
                <a:lnTo>
                  <a:pt x="1850" y="6448"/>
                </a:lnTo>
                <a:lnTo>
                  <a:pt x="2069" y="7446"/>
                </a:lnTo>
                <a:lnTo>
                  <a:pt x="2190" y="7957"/>
                </a:lnTo>
                <a:lnTo>
                  <a:pt x="2312" y="8468"/>
                </a:lnTo>
                <a:lnTo>
                  <a:pt x="2799" y="10244"/>
                </a:lnTo>
                <a:lnTo>
                  <a:pt x="2896" y="10633"/>
                </a:lnTo>
                <a:lnTo>
                  <a:pt x="2969" y="11071"/>
                </a:lnTo>
                <a:lnTo>
                  <a:pt x="3042" y="11485"/>
                </a:lnTo>
                <a:lnTo>
                  <a:pt x="3139" y="11899"/>
                </a:lnTo>
                <a:lnTo>
                  <a:pt x="3164" y="11947"/>
                </a:lnTo>
                <a:lnTo>
                  <a:pt x="3188" y="11972"/>
                </a:lnTo>
                <a:lnTo>
                  <a:pt x="3285" y="12045"/>
                </a:lnTo>
                <a:lnTo>
                  <a:pt x="3334" y="12069"/>
                </a:lnTo>
                <a:lnTo>
                  <a:pt x="3383" y="12093"/>
                </a:lnTo>
                <a:lnTo>
                  <a:pt x="3650" y="12118"/>
                </a:lnTo>
                <a:lnTo>
                  <a:pt x="3894" y="12118"/>
                </a:lnTo>
                <a:lnTo>
                  <a:pt x="4161" y="12069"/>
                </a:lnTo>
                <a:lnTo>
                  <a:pt x="4429" y="12020"/>
                </a:lnTo>
                <a:lnTo>
                  <a:pt x="4818" y="11923"/>
                </a:lnTo>
                <a:lnTo>
                  <a:pt x="5208" y="11874"/>
                </a:lnTo>
                <a:lnTo>
                  <a:pt x="5986" y="11777"/>
                </a:lnTo>
                <a:lnTo>
                  <a:pt x="6765" y="11704"/>
                </a:lnTo>
                <a:lnTo>
                  <a:pt x="7568" y="11655"/>
                </a:lnTo>
                <a:lnTo>
                  <a:pt x="8347" y="11631"/>
                </a:lnTo>
                <a:lnTo>
                  <a:pt x="9149" y="11607"/>
                </a:lnTo>
                <a:lnTo>
                  <a:pt x="9952" y="11631"/>
                </a:lnTo>
                <a:lnTo>
                  <a:pt x="10731" y="11655"/>
                </a:lnTo>
                <a:lnTo>
                  <a:pt x="11534" y="11728"/>
                </a:lnTo>
                <a:lnTo>
                  <a:pt x="12313" y="11801"/>
                </a:lnTo>
                <a:lnTo>
                  <a:pt x="13116" y="11899"/>
                </a:lnTo>
                <a:lnTo>
                  <a:pt x="13919" y="12020"/>
                </a:lnTo>
                <a:lnTo>
                  <a:pt x="14600" y="12118"/>
                </a:lnTo>
                <a:lnTo>
                  <a:pt x="14941" y="12215"/>
                </a:lnTo>
                <a:lnTo>
                  <a:pt x="15257" y="12312"/>
                </a:lnTo>
                <a:lnTo>
                  <a:pt x="15354" y="12337"/>
                </a:lnTo>
                <a:lnTo>
                  <a:pt x="15452" y="12312"/>
                </a:lnTo>
                <a:lnTo>
                  <a:pt x="15525" y="12264"/>
                </a:lnTo>
                <a:lnTo>
                  <a:pt x="15598" y="12191"/>
                </a:lnTo>
                <a:lnTo>
                  <a:pt x="15622" y="12142"/>
                </a:lnTo>
                <a:lnTo>
                  <a:pt x="15671" y="12093"/>
                </a:lnTo>
                <a:lnTo>
                  <a:pt x="16011" y="10950"/>
                </a:lnTo>
                <a:lnTo>
                  <a:pt x="16352" y="9806"/>
                </a:lnTo>
                <a:lnTo>
                  <a:pt x="16401" y="9758"/>
                </a:lnTo>
                <a:lnTo>
                  <a:pt x="16425" y="9685"/>
                </a:lnTo>
                <a:lnTo>
                  <a:pt x="16449" y="9612"/>
                </a:lnTo>
                <a:lnTo>
                  <a:pt x="16425" y="9539"/>
                </a:lnTo>
                <a:lnTo>
                  <a:pt x="16863" y="8006"/>
                </a:lnTo>
                <a:lnTo>
                  <a:pt x="17009" y="7519"/>
                </a:lnTo>
                <a:lnTo>
                  <a:pt x="17106" y="7032"/>
                </a:lnTo>
                <a:lnTo>
                  <a:pt x="17325" y="6059"/>
                </a:lnTo>
                <a:lnTo>
                  <a:pt x="17422" y="5645"/>
                </a:lnTo>
                <a:lnTo>
                  <a:pt x="17544" y="5256"/>
                </a:lnTo>
                <a:lnTo>
                  <a:pt x="17836" y="4477"/>
                </a:lnTo>
                <a:lnTo>
                  <a:pt x="17982" y="4526"/>
                </a:lnTo>
                <a:lnTo>
                  <a:pt x="18274" y="4526"/>
                </a:lnTo>
                <a:lnTo>
                  <a:pt x="18420" y="4502"/>
                </a:lnTo>
                <a:lnTo>
                  <a:pt x="18566" y="4453"/>
                </a:lnTo>
                <a:lnTo>
                  <a:pt x="18688" y="4380"/>
                </a:lnTo>
                <a:lnTo>
                  <a:pt x="18809" y="4307"/>
                </a:lnTo>
                <a:lnTo>
                  <a:pt x="18907" y="4185"/>
                </a:lnTo>
                <a:lnTo>
                  <a:pt x="19004" y="4015"/>
                </a:lnTo>
                <a:lnTo>
                  <a:pt x="19077" y="3845"/>
                </a:lnTo>
                <a:lnTo>
                  <a:pt x="19101" y="3650"/>
                </a:lnTo>
                <a:lnTo>
                  <a:pt x="19126" y="3455"/>
                </a:lnTo>
                <a:lnTo>
                  <a:pt x="19101" y="3261"/>
                </a:lnTo>
                <a:lnTo>
                  <a:pt x="19077" y="3066"/>
                </a:lnTo>
                <a:lnTo>
                  <a:pt x="19004" y="2871"/>
                </a:lnTo>
                <a:lnTo>
                  <a:pt x="18931" y="2701"/>
                </a:lnTo>
                <a:lnTo>
                  <a:pt x="18809" y="2531"/>
                </a:lnTo>
                <a:lnTo>
                  <a:pt x="18639" y="2385"/>
                </a:lnTo>
                <a:lnTo>
                  <a:pt x="18444" y="2287"/>
                </a:lnTo>
                <a:lnTo>
                  <a:pt x="18250" y="2239"/>
                </a:lnTo>
                <a:lnTo>
                  <a:pt x="18055" y="2214"/>
                </a:lnTo>
                <a:lnTo>
                  <a:pt x="17836" y="2263"/>
                </a:lnTo>
                <a:lnTo>
                  <a:pt x="17739" y="2287"/>
                </a:lnTo>
                <a:lnTo>
                  <a:pt x="17641" y="2360"/>
                </a:lnTo>
                <a:lnTo>
                  <a:pt x="17568" y="2409"/>
                </a:lnTo>
                <a:lnTo>
                  <a:pt x="17495" y="2506"/>
                </a:lnTo>
                <a:lnTo>
                  <a:pt x="17447" y="2579"/>
                </a:lnTo>
                <a:lnTo>
                  <a:pt x="17447" y="2652"/>
                </a:lnTo>
                <a:lnTo>
                  <a:pt x="17301" y="2774"/>
                </a:lnTo>
                <a:lnTo>
                  <a:pt x="17179" y="2944"/>
                </a:lnTo>
                <a:lnTo>
                  <a:pt x="17106" y="3115"/>
                </a:lnTo>
                <a:lnTo>
                  <a:pt x="17057" y="3309"/>
                </a:lnTo>
                <a:lnTo>
                  <a:pt x="17033" y="3528"/>
                </a:lnTo>
                <a:lnTo>
                  <a:pt x="17057" y="3723"/>
                </a:lnTo>
                <a:lnTo>
                  <a:pt x="17106" y="3918"/>
                </a:lnTo>
                <a:lnTo>
                  <a:pt x="17203" y="4088"/>
                </a:lnTo>
                <a:lnTo>
                  <a:pt x="17252" y="4137"/>
                </a:lnTo>
                <a:lnTo>
                  <a:pt x="16522" y="4404"/>
                </a:lnTo>
                <a:lnTo>
                  <a:pt x="15768" y="4672"/>
                </a:lnTo>
                <a:lnTo>
                  <a:pt x="14235" y="5134"/>
                </a:lnTo>
                <a:lnTo>
                  <a:pt x="13870" y="5256"/>
                </a:lnTo>
                <a:lnTo>
                  <a:pt x="13481" y="5426"/>
                </a:lnTo>
                <a:lnTo>
                  <a:pt x="13116" y="5572"/>
                </a:lnTo>
                <a:lnTo>
                  <a:pt x="12726" y="5718"/>
                </a:lnTo>
                <a:lnTo>
                  <a:pt x="12532" y="5426"/>
                </a:lnTo>
                <a:lnTo>
                  <a:pt x="12337" y="5159"/>
                </a:lnTo>
                <a:lnTo>
                  <a:pt x="11923" y="4648"/>
                </a:lnTo>
                <a:lnTo>
                  <a:pt x="11485" y="4112"/>
                </a:lnTo>
                <a:lnTo>
                  <a:pt x="11072" y="3601"/>
                </a:lnTo>
                <a:lnTo>
                  <a:pt x="10853" y="3261"/>
                </a:lnTo>
                <a:lnTo>
                  <a:pt x="10585" y="2896"/>
                </a:lnTo>
                <a:lnTo>
                  <a:pt x="10415" y="2725"/>
                </a:lnTo>
                <a:lnTo>
                  <a:pt x="10269" y="2555"/>
                </a:lnTo>
                <a:lnTo>
                  <a:pt x="10098" y="2409"/>
                </a:lnTo>
                <a:lnTo>
                  <a:pt x="9904" y="2312"/>
                </a:lnTo>
                <a:lnTo>
                  <a:pt x="10025" y="2287"/>
                </a:lnTo>
                <a:lnTo>
                  <a:pt x="10147" y="2239"/>
                </a:lnTo>
                <a:lnTo>
                  <a:pt x="10269" y="2166"/>
                </a:lnTo>
                <a:lnTo>
                  <a:pt x="10366" y="2069"/>
                </a:lnTo>
                <a:lnTo>
                  <a:pt x="10488" y="1898"/>
                </a:lnTo>
                <a:lnTo>
                  <a:pt x="10561" y="1704"/>
                </a:lnTo>
                <a:lnTo>
                  <a:pt x="10609" y="1509"/>
                </a:lnTo>
                <a:lnTo>
                  <a:pt x="10634" y="1290"/>
                </a:lnTo>
                <a:lnTo>
                  <a:pt x="10609" y="1095"/>
                </a:lnTo>
                <a:lnTo>
                  <a:pt x="10585" y="876"/>
                </a:lnTo>
                <a:lnTo>
                  <a:pt x="10512" y="682"/>
                </a:lnTo>
                <a:lnTo>
                  <a:pt x="10439" y="511"/>
                </a:lnTo>
                <a:lnTo>
                  <a:pt x="10342" y="341"/>
                </a:lnTo>
                <a:lnTo>
                  <a:pt x="10196" y="195"/>
                </a:lnTo>
                <a:lnTo>
                  <a:pt x="10050" y="98"/>
                </a:lnTo>
                <a:lnTo>
                  <a:pt x="9855" y="25"/>
                </a:lnTo>
                <a:lnTo>
                  <a:pt x="9758" y="0"/>
                </a:lnTo>
                <a:close/>
              </a:path>
            </a:pathLst>
          </a:custGeom>
          <a:solidFill>
            <a:srgbClr val="F55D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F55D4B"/>
              </a:solidFill>
            </a:endParaRPr>
          </a:p>
        </p:txBody>
      </p:sp>
    </p:spTree>
    <p:extLst>
      <p:ext uri="{BB962C8B-B14F-4D97-AF65-F5344CB8AC3E}">
        <p14:creationId xmlns:p14="http://schemas.microsoft.com/office/powerpoint/2010/main" val="3915313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l="50000" t="50000" r="50000" b="50000"/>
          </a:path>
          <a:tileRect/>
        </a:gradFill>
        <a:effectLst/>
      </p:bgPr>
    </p:bg>
    <p:spTree>
      <p:nvGrpSpPr>
        <p:cNvPr id="1" name="Shape 2241"/>
        <p:cNvGrpSpPr/>
        <p:nvPr/>
      </p:nvGrpSpPr>
      <p:grpSpPr>
        <a:xfrm>
          <a:off x="0" y="0"/>
          <a:ext cx="0" cy="0"/>
          <a:chOff x="0" y="0"/>
          <a:chExt cx="0" cy="0"/>
        </a:xfrm>
      </p:grpSpPr>
      <p:sp>
        <p:nvSpPr>
          <p:cNvPr id="2257" name="Google Shape;2257;p41"/>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28</a:t>
            </a:fld>
            <a:endParaRPr/>
          </a:p>
        </p:txBody>
      </p:sp>
      <p:sp>
        <p:nvSpPr>
          <p:cNvPr id="18" name="Google Shape;1914;p16">
            <a:extLst>
              <a:ext uri="{FF2B5EF4-FFF2-40B4-BE49-F238E27FC236}">
                <a16:creationId xmlns:a16="http://schemas.microsoft.com/office/drawing/2014/main" id="{C78050DB-7CD5-4F0B-8CBA-9A09FD122B91}"/>
              </a:ext>
            </a:extLst>
          </p:cNvPr>
          <p:cNvSpPr txBox="1">
            <a:spLocks/>
          </p:cNvSpPr>
          <p:nvPr/>
        </p:nvSpPr>
        <p:spPr>
          <a:xfrm>
            <a:off x="1557900" y="2598604"/>
            <a:ext cx="6028200" cy="1159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7200" i="1" dirty="0">
                <a:solidFill>
                  <a:srgbClr val="FF6600"/>
                </a:solidFill>
                <a:latin typeface="Apex Brush DEMO" pitchFamily="50" charset="0"/>
              </a:rPr>
              <a:t>THANK</a:t>
            </a:r>
            <a:br>
              <a:rPr lang="en-US" sz="7200" i="1" dirty="0">
                <a:solidFill>
                  <a:srgbClr val="FF6600"/>
                </a:solidFill>
                <a:latin typeface="Apex Brush DEMO" pitchFamily="50" charset="0"/>
              </a:rPr>
            </a:br>
            <a:r>
              <a:rPr lang="en-US" sz="7200" i="1" dirty="0">
                <a:solidFill>
                  <a:srgbClr val="FF6600"/>
                </a:solidFill>
                <a:latin typeface="Apex Brush DEMO" pitchFamily="50" charset="0"/>
              </a:rPr>
              <a:t>YOU</a:t>
            </a:r>
          </a:p>
        </p:txBody>
      </p:sp>
      <p:sp>
        <p:nvSpPr>
          <p:cNvPr id="19" name="Google Shape;1914;p16">
            <a:extLst>
              <a:ext uri="{FF2B5EF4-FFF2-40B4-BE49-F238E27FC236}">
                <a16:creationId xmlns:a16="http://schemas.microsoft.com/office/drawing/2014/main" id="{162E2D8F-24C8-4341-BA17-ECBD7A66222F}"/>
              </a:ext>
            </a:extLst>
          </p:cNvPr>
          <p:cNvSpPr txBox="1">
            <a:spLocks/>
          </p:cNvSpPr>
          <p:nvPr/>
        </p:nvSpPr>
        <p:spPr>
          <a:xfrm>
            <a:off x="1480781" y="2511845"/>
            <a:ext cx="6028200" cy="115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5200"/>
              <a:buFont typeface="Amatic SC"/>
              <a:buNone/>
              <a:defRPr sz="5200" b="0" i="0" u="none" strike="noStrike" cap="none">
                <a:solidFill>
                  <a:schemeClr val="lt1"/>
                </a:solidFill>
                <a:latin typeface="Amatic SC"/>
                <a:ea typeface="Amatic SC"/>
                <a:cs typeface="Amatic SC"/>
                <a:sym typeface="Amatic SC"/>
              </a:defRPr>
            </a:lvl1pPr>
            <a:lvl2pPr marR="0" lvl="1" algn="ctr" rtl="0">
              <a:lnSpc>
                <a:spcPct val="100000"/>
              </a:lnSpc>
              <a:spcBef>
                <a:spcPts val="0"/>
              </a:spcBef>
              <a:spcAft>
                <a:spcPts val="0"/>
              </a:spcAft>
              <a:buClr>
                <a:schemeClr val="lt1"/>
              </a:buClr>
              <a:buSzPts val="5200"/>
              <a:buFont typeface="Amatic SC"/>
              <a:buNone/>
              <a:defRPr sz="5200" b="0" i="0" u="none" strike="noStrike" cap="none">
                <a:solidFill>
                  <a:schemeClr val="lt1"/>
                </a:solidFill>
                <a:latin typeface="Amatic SC"/>
                <a:ea typeface="Amatic SC"/>
                <a:cs typeface="Amatic SC"/>
                <a:sym typeface="Amatic SC"/>
              </a:defRPr>
            </a:lvl2pPr>
            <a:lvl3pPr marR="0" lvl="2" algn="ctr" rtl="0">
              <a:lnSpc>
                <a:spcPct val="100000"/>
              </a:lnSpc>
              <a:spcBef>
                <a:spcPts val="0"/>
              </a:spcBef>
              <a:spcAft>
                <a:spcPts val="0"/>
              </a:spcAft>
              <a:buClr>
                <a:schemeClr val="lt1"/>
              </a:buClr>
              <a:buSzPts val="5200"/>
              <a:buFont typeface="Amatic SC"/>
              <a:buNone/>
              <a:defRPr sz="5200" b="0" i="0" u="none" strike="noStrike" cap="none">
                <a:solidFill>
                  <a:schemeClr val="lt1"/>
                </a:solidFill>
                <a:latin typeface="Amatic SC"/>
                <a:ea typeface="Amatic SC"/>
                <a:cs typeface="Amatic SC"/>
                <a:sym typeface="Amatic SC"/>
              </a:defRPr>
            </a:lvl3pPr>
            <a:lvl4pPr marR="0" lvl="3" algn="ctr" rtl="0">
              <a:lnSpc>
                <a:spcPct val="100000"/>
              </a:lnSpc>
              <a:spcBef>
                <a:spcPts val="0"/>
              </a:spcBef>
              <a:spcAft>
                <a:spcPts val="0"/>
              </a:spcAft>
              <a:buClr>
                <a:schemeClr val="lt1"/>
              </a:buClr>
              <a:buSzPts val="5200"/>
              <a:buFont typeface="Amatic SC"/>
              <a:buNone/>
              <a:defRPr sz="5200" b="0" i="0" u="none" strike="noStrike" cap="none">
                <a:solidFill>
                  <a:schemeClr val="lt1"/>
                </a:solidFill>
                <a:latin typeface="Amatic SC"/>
                <a:ea typeface="Amatic SC"/>
                <a:cs typeface="Amatic SC"/>
                <a:sym typeface="Amatic SC"/>
              </a:defRPr>
            </a:lvl4pPr>
            <a:lvl5pPr marR="0" lvl="4" algn="ctr" rtl="0">
              <a:lnSpc>
                <a:spcPct val="100000"/>
              </a:lnSpc>
              <a:spcBef>
                <a:spcPts val="0"/>
              </a:spcBef>
              <a:spcAft>
                <a:spcPts val="0"/>
              </a:spcAft>
              <a:buClr>
                <a:schemeClr val="lt1"/>
              </a:buClr>
              <a:buSzPts val="5200"/>
              <a:buFont typeface="Amatic SC"/>
              <a:buNone/>
              <a:defRPr sz="5200" b="0" i="0" u="none" strike="noStrike" cap="none">
                <a:solidFill>
                  <a:schemeClr val="lt1"/>
                </a:solidFill>
                <a:latin typeface="Amatic SC"/>
                <a:ea typeface="Amatic SC"/>
                <a:cs typeface="Amatic SC"/>
                <a:sym typeface="Amatic SC"/>
              </a:defRPr>
            </a:lvl5pPr>
            <a:lvl6pPr marR="0" lvl="5" algn="ctr" rtl="0">
              <a:lnSpc>
                <a:spcPct val="100000"/>
              </a:lnSpc>
              <a:spcBef>
                <a:spcPts val="0"/>
              </a:spcBef>
              <a:spcAft>
                <a:spcPts val="0"/>
              </a:spcAft>
              <a:buClr>
                <a:schemeClr val="lt1"/>
              </a:buClr>
              <a:buSzPts val="5200"/>
              <a:buFont typeface="Amatic SC"/>
              <a:buNone/>
              <a:defRPr sz="5200" b="0" i="0" u="none" strike="noStrike" cap="none">
                <a:solidFill>
                  <a:schemeClr val="lt1"/>
                </a:solidFill>
                <a:latin typeface="Amatic SC"/>
                <a:ea typeface="Amatic SC"/>
                <a:cs typeface="Amatic SC"/>
                <a:sym typeface="Amatic SC"/>
              </a:defRPr>
            </a:lvl6pPr>
            <a:lvl7pPr marR="0" lvl="6" algn="ctr" rtl="0">
              <a:lnSpc>
                <a:spcPct val="100000"/>
              </a:lnSpc>
              <a:spcBef>
                <a:spcPts val="0"/>
              </a:spcBef>
              <a:spcAft>
                <a:spcPts val="0"/>
              </a:spcAft>
              <a:buClr>
                <a:schemeClr val="lt1"/>
              </a:buClr>
              <a:buSzPts val="5200"/>
              <a:buFont typeface="Amatic SC"/>
              <a:buNone/>
              <a:defRPr sz="5200" b="0" i="0" u="none" strike="noStrike" cap="none">
                <a:solidFill>
                  <a:schemeClr val="lt1"/>
                </a:solidFill>
                <a:latin typeface="Amatic SC"/>
                <a:ea typeface="Amatic SC"/>
                <a:cs typeface="Amatic SC"/>
                <a:sym typeface="Amatic SC"/>
              </a:defRPr>
            </a:lvl7pPr>
            <a:lvl8pPr marR="0" lvl="7" algn="ctr" rtl="0">
              <a:lnSpc>
                <a:spcPct val="100000"/>
              </a:lnSpc>
              <a:spcBef>
                <a:spcPts val="0"/>
              </a:spcBef>
              <a:spcAft>
                <a:spcPts val="0"/>
              </a:spcAft>
              <a:buClr>
                <a:schemeClr val="lt1"/>
              </a:buClr>
              <a:buSzPts val="5200"/>
              <a:buFont typeface="Amatic SC"/>
              <a:buNone/>
              <a:defRPr sz="5200" b="0" i="0" u="none" strike="noStrike" cap="none">
                <a:solidFill>
                  <a:schemeClr val="lt1"/>
                </a:solidFill>
                <a:latin typeface="Amatic SC"/>
                <a:ea typeface="Amatic SC"/>
                <a:cs typeface="Amatic SC"/>
                <a:sym typeface="Amatic SC"/>
              </a:defRPr>
            </a:lvl8pPr>
            <a:lvl9pPr marR="0" lvl="8" algn="ctr" rtl="0">
              <a:lnSpc>
                <a:spcPct val="100000"/>
              </a:lnSpc>
              <a:spcBef>
                <a:spcPts val="0"/>
              </a:spcBef>
              <a:spcAft>
                <a:spcPts val="0"/>
              </a:spcAft>
              <a:buClr>
                <a:schemeClr val="lt1"/>
              </a:buClr>
              <a:buSzPts val="5200"/>
              <a:buFont typeface="Amatic SC"/>
              <a:buNone/>
              <a:defRPr sz="5200" b="0" i="0" u="none" strike="noStrike" cap="none">
                <a:solidFill>
                  <a:schemeClr val="lt1"/>
                </a:solidFill>
                <a:latin typeface="Amatic SC"/>
                <a:ea typeface="Amatic SC"/>
                <a:cs typeface="Amatic SC"/>
                <a:sym typeface="Amatic SC"/>
              </a:defRPr>
            </a:lvl9pPr>
          </a:lstStyle>
          <a:p>
            <a:r>
              <a:rPr lang="en-US" sz="7200" i="1" dirty="0">
                <a:solidFill>
                  <a:schemeClr val="bg1"/>
                </a:solidFill>
                <a:latin typeface="Apex Brush DEMO" pitchFamily="50" charset="0"/>
              </a:rPr>
              <a:t>THANK</a:t>
            </a:r>
            <a:br>
              <a:rPr lang="en-US" sz="7200" i="1" dirty="0">
                <a:solidFill>
                  <a:schemeClr val="bg1"/>
                </a:solidFill>
                <a:latin typeface="Apex Brush DEMO" pitchFamily="50" charset="0"/>
              </a:rPr>
            </a:br>
            <a:r>
              <a:rPr lang="en-US" sz="7200" i="1" dirty="0">
                <a:solidFill>
                  <a:schemeClr val="bg1"/>
                </a:solidFill>
                <a:latin typeface="Apex Brush DEMO" pitchFamily="50" charset="0"/>
              </a:rPr>
              <a:t>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04"/>
        <p:cNvGrpSpPr/>
        <p:nvPr/>
      </p:nvGrpSpPr>
      <p:grpSpPr>
        <a:xfrm>
          <a:off x="0" y="0"/>
          <a:ext cx="0" cy="0"/>
          <a:chOff x="0" y="0"/>
          <a:chExt cx="0" cy="0"/>
        </a:xfrm>
      </p:grpSpPr>
      <p:sp>
        <p:nvSpPr>
          <p:cNvPr id="1905" name="Google Shape;1905;p15"/>
          <p:cNvSpPr txBox="1">
            <a:spLocks noGrp="1"/>
          </p:cNvSpPr>
          <p:nvPr>
            <p:ph type="ctrTitle" idx="4294967295"/>
          </p:nvPr>
        </p:nvSpPr>
        <p:spPr>
          <a:xfrm>
            <a:off x="1715250" y="617972"/>
            <a:ext cx="5713500" cy="828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800" dirty="0"/>
              <a:t>Agenda</a:t>
            </a:r>
            <a:endParaRPr sz="4800" dirty="0"/>
          </a:p>
        </p:txBody>
      </p:sp>
      <p:sp>
        <p:nvSpPr>
          <p:cNvPr id="1907" name="Google Shape;1907;p15"/>
          <p:cNvSpPr txBox="1">
            <a:spLocks noGrp="1"/>
          </p:cNvSpPr>
          <p:nvPr>
            <p:ph type="body" idx="4294967295"/>
          </p:nvPr>
        </p:nvSpPr>
        <p:spPr>
          <a:xfrm>
            <a:off x="1266940" y="1445972"/>
            <a:ext cx="6610120" cy="3422747"/>
          </a:xfrm>
          <a:prstGeom prst="rect">
            <a:avLst/>
          </a:prstGeom>
        </p:spPr>
        <p:txBody>
          <a:bodyPr spcFirstLastPara="1" wrap="square" lIns="91425" tIns="91425" rIns="91425" bIns="91425" anchor="t" anchorCtr="0">
            <a:noAutofit/>
          </a:bodyPr>
          <a:lstStyle/>
          <a:p>
            <a:pPr marL="342900" lvl="0" indent="-342900" rtl="0">
              <a:spcBef>
                <a:spcPts val="600"/>
              </a:spcBef>
              <a:spcAft>
                <a:spcPts val="0"/>
              </a:spcAft>
              <a:buAutoNum type="arabicPeriod"/>
            </a:pPr>
            <a:r>
              <a:rPr lang="en-US" sz="1800" dirty="0"/>
              <a:t>Describes definition of Operating System</a:t>
            </a:r>
          </a:p>
          <a:p>
            <a:pPr marL="342900" lvl="0" indent="-342900" rtl="0">
              <a:spcBef>
                <a:spcPts val="600"/>
              </a:spcBef>
              <a:spcAft>
                <a:spcPts val="0"/>
              </a:spcAft>
              <a:buAutoNum type="arabicPeriod"/>
            </a:pPr>
            <a:r>
              <a:rPr lang="en-US" sz="1800" dirty="0"/>
              <a:t>Describes definition of Windows 10</a:t>
            </a:r>
          </a:p>
          <a:p>
            <a:pPr marL="342900" lvl="0" indent="-342900" rtl="0">
              <a:spcBef>
                <a:spcPts val="600"/>
              </a:spcBef>
              <a:spcAft>
                <a:spcPts val="0"/>
              </a:spcAft>
              <a:buAutoNum type="arabicPeriod"/>
            </a:pPr>
            <a:r>
              <a:rPr lang="en-US" sz="1800" dirty="0"/>
              <a:t>Describes definition of Memory</a:t>
            </a:r>
          </a:p>
          <a:p>
            <a:pPr marL="342900" lvl="0" indent="-342900" rtl="0">
              <a:spcBef>
                <a:spcPts val="600"/>
              </a:spcBef>
              <a:spcAft>
                <a:spcPts val="0"/>
              </a:spcAft>
              <a:buAutoNum type="arabicPeriod"/>
            </a:pPr>
            <a:r>
              <a:rPr lang="en-US" sz="1800" dirty="0"/>
              <a:t>Describes definition of Virtual Memory</a:t>
            </a:r>
          </a:p>
          <a:p>
            <a:pPr marL="342900" lvl="0" indent="-342900">
              <a:buAutoNum type="arabicPeriod"/>
            </a:pPr>
            <a:r>
              <a:rPr lang="en-US" sz="1800" dirty="0"/>
              <a:t>Describes steps to manually set page file in Windows 10</a:t>
            </a:r>
          </a:p>
          <a:p>
            <a:pPr marL="342900" lvl="0" indent="-342900">
              <a:buAutoNum type="arabicPeriod"/>
            </a:pPr>
            <a:r>
              <a:rPr lang="en-US" sz="1800" dirty="0"/>
              <a:t>Describe steps to change the location a page file in Windows 10</a:t>
            </a:r>
          </a:p>
          <a:p>
            <a:pPr marL="342900" lvl="0" indent="-342900">
              <a:buAutoNum type="arabicPeriod"/>
            </a:pPr>
            <a:r>
              <a:rPr lang="en-US" sz="1800" dirty="0"/>
              <a:t>Conclusion and Suggestion</a:t>
            </a:r>
          </a:p>
          <a:p>
            <a:pPr marL="342900" lvl="0" indent="-342900">
              <a:buAutoNum type="arabicPeriod"/>
            </a:pPr>
            <a:endParaRPr sz="1800" dirty="0"/>
          </a:p>
        </p:txBody>
      </p:sp>
      <p:sp>
        <p:nvSpPr>
          <p:cNvPr id="1909" name="Google Shape;1909;p15"/>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DD24E8D-051E-4371-A13C-037DB065B3D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
        <p:nvSpPr>
          <p:cNvPr id="3" name="Google Shape;2152;p39">
            <a:extLst>
              <a:ext uri="{FF2B5EF4-FFF2-40B4-BE49-F238E27FC236}">
                <a16:creationId xmlns:a16="http://schemas.microsoft.com/office/drawing/2014/main" id="{8EB9AD4F-38D5-4046-BD14-535D96EDE7F4}"/>
              </a:ext>
            </a:extLst>
          </p:cNvPr>
          <p:cNvSpPr/>
          <p:nvPr/>
        </p:nvSpPr>
        <p:spPr>
          <a:xfrm>
            <a:off x="2713508" y="321600"/>
            <a:ext cx="3716983" cy="4294881"/>
          </a:xfrm>
          <a:custGeom>
            <a:avLst/>
            <a:gdLst/>
            <a:ahLst/>
            <a:cxnLst/>
            <a:rect l="l" t="t" r="r" b="b"/>
            <a:pathLst>
              <a:path w="16279" h="18810" extrusionOk="0">
                <a:moveTo>
                  <a:pt x="8297" y="536"/>
                </a:moveTo>
                <a:lnTo>
                  <a:pt x="8078" y="658"/>
                </a:lnTo>
                <a:lnTo>
                  <a:pt x="7859" y="780"/>
                </a:lnTo>
                <a:lnTo>
                  <a:pt x="7567" y="974"/>
                </a:lnTo>
                <a:lnTo>
                  <a:pt x="7665" y="804"/>
                </a:lnTo>
                <a:lnTo>
                  <a:pt x="7786" y="682"/>
                </a:lnTo>
                <a:lnTo>
                  <a:pt x="7884" y="609"/>
                </a:lnTo>
                <a:lnTo>
                  <a:pt x="7981" y="585"/>
                </a:lnTo>
                <a:lnTo>
                  <a:pt x="8078" y="561"/>
                </a:lnTo>
                <a:lnTo>
                  <a:pt x="8200" y="536"/>
                </a:lnTo>
                <a:close/>
                <a:moveTo>
                  <a:pt x="8687" y="731"/>
                </a:moveTo>
                <a:lnTo>
                  <a:pt x="8760" y="828"/>
                </a:lnTo>
                <a:lnTo>
                  <a:pt x="8808" y="950"/>
                </a:lnTo>
                <a:lnTo>
                  <a:pt x="8760" y="974"/>
                </a:lnTo>
                <a:lnTo>
                  <a:pt x="8541" y="1072"/>
                </a:lnTo>
                <a:lnTo>
                  <a:pt x="8346" y="1169"/>
                </a:lnTo>
                <a:lnTo>
                  <a:pt x="7957" y="1412"/>
                </a:lnTo>
                <a:lnTo>
                  <a:pt x="7689" y="1583"/>
                </a:lnTo>
                <a:lnTo>
                  <a:pt x="7543" y="1680"/>
                </a:lnTo>
                <a:lnTo>
                  <a:pt x="7397" y="1777"/>
                </a:lnTo>
                <a:lnTo>
                  <a:pt x="7421" y="1534"/>
                </a:lnTo>
                <a:lnTo>
                  <a:pt x="7446" y="1315"/>
                </a:lnTo>
                <a:lnTo>
                  <a:pt x="8054" y="999"/>
                </a:lnTo>
                <a:lnTo>
                  <a:pt x="8370" y="853"/>
                </a:lnTo>
                <a:lnTo>
                  <a:pt x="8687" y="731"/>
                </a:lnTo>
                <a:close/>
                <a:moveTo>
                  <a:pt x="8881" y="1364"/>
                </a:moveTo>
                <a:lnTo>
                  <a:pt x="8881" y="1583"/>
                </a:lnTo>
                <a:lnTo>
                  <a:pt x="8687" y="1656"/>
                </a:lnTo>
                <a:lnTo>
                  <a:pt x="8492" y="1753"/>
                </a:lnTo>
                <a:lnTo>
                  <a:pt x="8249" y="1875"/>
                </a:lnTo>
                <a:lnTo>
                  <a:pt x="8005" y="2021"/>
                </a:lnTo>
                <a:lnTo>
                  <a:pt x="7957" y="2069"/>
                </a:lnTo>
                <a:lnTo>
                  <a:pt x="7932" y="2142"/>
                </a:lnTo>
                <a:lnTo>
                  <a:pt x="7786" y="2142"/>
                </a:lnTo>
                <a:lnTo>
                  <a:pt x="7373" y="2118"/>
                </a:lnTo>
                <a:lnTo>
                  <a:pt x="7373" y="2069"/>
                </a:lnTo>
                <a:lnTo>
                  <a:pt x="7470" y="2069"/>
                </a:lnTo>
                <a:lnTo>
                  <a:pt x="7567" y="2045"/>
                </a:lnTo>
                <a:lnTo>
                  <a:pt x="7738" y="1972"/>
                </a:lnTo>
                <a:lnTo>
                  <a:pt x="8054" y="1777"/>
                </a:lnTo>
                <a:lnTo>
                  <a:pt x="8881" y="1364"/>
                </a:lnTo>
                <a:close/>
                <a:moveTo>
                  <a:pt x="8857" y="2021"/>
                </a:moveTo>
                <a:lnTo>
                  <a:pt x="8857" y="2191"/>
                </a:lnTo>
                <a:lnTo>
                  <a:pt x="8541" y="2167"/>
                </a:lnTo>
                <a:lnTo>
                  <a:pt x="8857" y="2021"/>
                </a:lnTo>
                <a:close/>
                <a:moveTo>
                  <a:pt x="5937" y="2556"/>
                </a:moveTo>
                <a:lnTo>
                  <a:pt x="6765" y="2580"/>
                </a:lnTo>
                <a:lnTo>
                  <a:pt x="7592" y="2629"/>
                </a:lnTo>
                <a:lnTo>
                  <a:pt x="9173" y="2677"/>
                </a:lnTo>
                <a:lnTo>
                  <a:pt x="9976" y="2702"/>
                </a:lnTo>
                <a:lnTo>
                  <a:pt x="10755" y="2726"/>
                </a:lnTo>
                <a:lnTo>
                  <a:pt x="11582" y="2702"/>
                </a:lnTo>
                <a:lnTo>
                  <a:pt x="12385" y="2677"/>
                </a:lnTo>
                <a:lnTo>
                  <a:pt x="13213" y="2629"/>
                </a:lnTo>
                <a:lnTo>
                  <a:pt x="14016" y="2605"/>
                </a:lnTo>
                <a:lnTo>
                  <a:pt x="14064" y="2605"/>
                </a:lnTo>
                <a:lnTo>
                  <a:pt x="14235" y="2750"/>
                </a:lnTo>
                <a:lnTo>
                  <a:pt x="14405" y="2872"/>
                </a:lnTo>
                <a:lnTo>
                  <a:pt x="15038" y="3432"/>
                </a:lnTo>
                <a:lnTo>
                  <a:pt x="15329" y="3724"/>
                </a:lnTo>
                <a:lnTo>
                  <a:pt x="15597" y="4040"/>
                </a:lnTo>
                <a:lnTo>
                  <a:pt x="15694" y="4235"/>
                </a:lnTo>
                <a:lnTo>
                  <a:pt x="15792" y="4405"/>
                </a:lnTo>
                <a:lnTo>
                  <a:pt x="15694" y="4551"/>
                </a:lnTo>
                <a:lnTo>
                  <a:pt x="15573" y="4673"/>
                </a:lnTo>
                <a:lnTo>
                  <a:pt x="15402" y="4843"/>
                </a:lnTo>
                <a:lnTo>
                  <a:pt x="15232" y="4989"/>
                </a:lnTo>
                <a:lnTo>
                  <a:pt x="14843" y="5281"/>
                </a:lnTo>
                <a:lnTo>
                  <a:pt x="14454" y="5549"/>
                </a:lnTo>
                <a:lnTo>
                  <a:pt x="14235" y="5719"/>
                </a:lnTo>
                <a:lnTo>
                  <a:pt x="14064" y="5889"/>
                </a:lnTo>
                <a:lnTo>
                  <a:pt x="13286" y="5865"/>
                </a:lnTo>
                <a:lnTo>
                  <a:pt x="12507" y="5841"/>
                </a:lnTo>
                <a:lnTo>
                  <a:pt x="10974" y="5841"/>
                </a:lnTo>
                <a:lnTo>
                  <a:pt x="7859" y="5889"/>
                </a:lnTo>
                <a:lnTo>
                  <a:pt x="4623" y="5938"/>
                </a:lnTo>
                <a:lnTo>
                  <a:pt x="2385" y="5938"/>
                </a:lnTo>
                <a:lnTo>
                  <a:pt x="2117" y="5962"/>
                </a:lnTo>
                <a:lnTo>
                  <a:pt x="1874" y="6011"/>
                </a:lnTo>
                <a:lnTo>
                  <a:pt x="1849" y="5889"/>
                </a:lnTo>
                <a:lnTo>
                  <a:pt x="1849" y="5768"/>
                </a:lnTo>
                <a:lnTo>
                  <a:pt x="1801" y="5524"/>
                </a:lnTo>
                <a:lnTo>
                  <a:pt x="1655" y="4332"/>
                </a:lnTo>
                <a:lnTo>
                  <a:pt x="1606" y="3724"/>
                </a:lnTo>
                <a:lnTo>
                  <a:pt x="1557" y="3091"/>
                </a:lnTo>
                <a:lnTo>
                  <a:pt x="1557" y="2848"/>
                </a:lnTo>
                <a:lnTo>
                  <a:pt x="1533" y="2580"/>
                </a:lnTo>
                <a:lnTo>
                  <a:pt x="1874" y="2629"/>
                </a:lnTo>
                <a:lnTo>
                  <a:pt x="2214" y="2653"/>
                </a:lnTo>
                <a:lnTo>
                  <a:pt x="2920" y="2653"/>
                </a:lnTo>
                <a:lnTo>
                  <a:pt x="3626" y="2629"/>
                </a:lnTo>
                <a:lnTo>
                  <a:pt x="4283" y="2580"/>
                </a:lnTo>
                <a:lnTo>
                  <a:pt x="5110" y="2556"/>
                </a:lnTo>
                <a:close/>
                <a:moveTo>
                  <a:pt x="8468" y="6352"/>
                </a:moveTo>
                <a:lnTo>
                  <a:pt x="8200" y="6449"/>
                </a:lnTo>
                <a:lnTo>
                  <a:pt x="7835" y="6644"/>
                </a:lnTo>
                <a:lnTo>
                  <a:pt x="7665" y="6765"/>
                </a:lnTo>
                <a:lnTo>
                  <a:pt x="7494" y="6887"/>
                </a:lnTo>
                <a:lnTo>
                  <a:pt x="7470" y="6619"/>
                </a:lnTo>
                <a:lnTo>
                  <a:pt x="7421" y="6352"/>
                </a:lnTo>
                <a:close/>
                <a:moveTo>
                  <a:pt x="8735" y="6644"/>
                </a:moveTo>
                <a:lnTo>
                  <a:pt x="8735" y="6692"/>
                </a:lnTo>
                <a:lnTo>
                  <a:pt x="8735" y="6960"/>
                </a:lnTo>
                <a:lnTo>
                  <a:pt x="8103" y="6936"/>
                </a:lnTo>
                <a:lnTo>
                  <a:pt x="8030" y="6936"/>
                </a:lnTo>
                <a:lnTo>
                  <a:pt x="8200" y="6863"/>
                </a:lnTo>
                <a:lnTo>
                  <a:pt x="8735" y="6644"/>
                </a:lnTo>
                <a:close/>
                <a:moveTo>
                  <a:pt x="3942" y="7301"/>
                </a:moveTo>
                <a:lnTo>
                  <a:pt x="4331" y="7325"/>
                </a:lnTo>
                <a:lnTo>
                  <a:pt x="5061" y="7374"/>
                </a:lnTo>
                <a:lnTo>
                  <a:pt x="5864" y="7422"/>
                </a:lnTo>
                <a:lnTo>
                  <a:pt x="6667" y="7447"/>
                </a:lnTo>
                <a:lnTo>
                  <a:pt x="8297" y="7471"/>
                </a:lnTo>
                <a:lnTo>
                  <a:pt x="8833" y="7495"/>
                </a:lnTo>
                <a:lnTo>
                  <a:pt x="8930" y="7520"/>
                </a:lnTo>
                <a:lnTo>
                  <a:pt x="9052" y="7495"/>
                </a:lnTo>
                <a:lnTo>
                  <a:pt x="11607" y="7593"/>
                </a:lnTo>
                <a:lnTo>
                  <a:pt x="12361" y="7617"/>
                </a:lnTo>
                <a:lnTo>
                  <a:pt x="13115" y="7593"/>
                </a:lnTo>
                <a:lnTo>
                  <a:pt x="13870" y="7568"/>
                </a:lnTo>
                <a:lnTo>
                  <a:pt x="14624" y="7568"/>
                </a:lnTo>
                <a:lnTo>
                  <a:pt x="14600" y="7739"/>
                </a:lnTo>
                <a:lnTo>
                  <a:pt x="14575" y="7933"/>
                </a:lnTo>
                <a:lnTo>
                  <a:pt x="14575" y="8298"/>
                </a:lnTo>
                <a:lnTo>
                  <a:pt x="14624" y="8980"/>
                </a:lnTo>
                <a:lnTo>
                  <a:pt x="14697" y="9539"/>
                </a:lnTo>
                <a:lnTo>
                  <a:pt x="14746" y="10123"/>
                </a:lnTo>
                <a:lnTo>
                  <a:pt x="14770" y="10391"/>
                </a:lnTo>
                <a:lnTo>
                  <a:pt x="14794" y="10659"/>
                </a:lnTo>
                <a:lnTo>
                  <a:pt x="13310" y="10707"/>
                </a:lnTo>
                <a:lnTo>
                  <a:pt x="11826" y="10780"/>
                </a:lnTo>
                <a:lnTo>
                  <a:pt x="10341" y="10829"/>
                </a:lnTo>
                <a:lnTo>
                  <a:pt x="9587" y="10853"/>
                </a:lnTo>
                <a:lnTo>
                  <a:pt x="8833" y="10829"/>
                </a:lnTo>
                <a:lnTo>
                  <a:pt x="7178" y="10780"/>
                </a:lnTo>
                <a:lnTo>
                  <a:pt x="6327" y="10780"/>
                </a:lnTo>
                <a:lnTo>
                  <a:pt x="5499" y="10804"/>
                </a:lnTo>
                <a:lnTo>
                  <a:pt x="4088" y="10853"/>
                </a:lnTo>
                <a:lnTo>
                  <a:pt x="3358" y="10902"/>
                </a:lnTo>
                <a:lnTo>
                  <a:pt x="3017" y="10926"/>
                </a:lnTo>
                <a:lnTo>
                  <a:pt x="2677" y="10999"/>
                </a:lnTo>
                <a:lnTo>
                  <a:pt x="2677" y="10926"/>
                </a:lnTo>
                <a:lnTo>
                  <a:pt x="2652" y="10853"/>
                </a:lnTo>
                <a:lnTo>
                  <a:pt x="2604" y="10804"/>
                </a:lnTo>
                <a:lnTo>
                  <a:pt x="2531" y="10756"/>
                </a:lnTo>
                <a:lnTo>
                  <a:pt x="2239" y="10586"/>
                </a:lnTo>
                <a:lnTo>
                  <a:pt x="1947" y="10391"/>
                </a:lnTo>
                <a:lnTo>
                  <a:pt x="1411" y="10002"/>
                </a:lnTo>
                <a:lnTo>
                  <a:pt x="1168" y="9807"/>
                </a:lnTo>
                <a:lnTo>
                  <a:pt x="925" y="9612"/>
                </a:lnTo>
                <a:lnTo>
                  <a:pt x="681" y="9393"/>
                </a:lnTo>
                <a:lnTo>
                  <a:pt x="438" y="9199"/>
                </a:lnTo>
                <a:lnTo>
                  <a:pt x="633" y="9028"/>
                </a:lnTo>
                <a:lnTo>
                  <a:pt x="1338" y="8396"/>
                </a:lnTo>
                <a:lnTo>
                  <a:pt x="1703" y="8104"/>
                </a:lnTo>
                <a:lnTo>
                  <a:pt x="2068" y="7812"/>
                </a:lnTo>
                <a:lnTo>
                  <a:pt x="2336" y="7641"/>
                </a:lnTo>
                <a:lnTo>
                  <a:pt x="2458" y="7568"/>
                </a:lnTo>
                <a:lnTo>
                  <a:pt x="2579" y="7447"/>
                </a:lnTo>
                <a:lnTo>
                  <a:pt x="2604" y="7374"/>
                </a:lnTo>
                <a:lnTo>
                  <a:pt x="2847" y="7374"/>
                </a:lnTo>
                <a:lnTo>
                  <a:pt x="3115" y="7349"/>
                </a:lnTo>
                <a:lnTo>
                  <a:pt x="3577" y="7301"/>
                </a:lnTo>
                <a:close/>
                <a:moveTo>
                  <a:pt x="7446" y="11242"/>
                </a:moveTo>
                <a:lnTo>
                  <a:pt x="8541" y="11291"/>
                </a:lnTo>
                <a:lnTo>
                  <a:pt x="8395" y="11364"/>
                </a:lnTo>
                <a:lnTo>
                  <a:pt x="8249" y="11461"/>
                </a:lnTo>
                <a:lnTo>
                  <a:pt x="7981" y="11632"/>
                </a:lnTo>
                <a:lnTo>
                  <a:pt x="7567" y="11851"/>
                </a:lnTo>
                <a:lnTo>
                  <a:pt x="7519" y="11534"/>
                </a:lnTo>
                <a:lnTo>
                  <a:pt x="7494" y="11388"/>
                </a:lnTo>
                <a:lnTo>
                  <a:pt x="7446" y="11242"/>
                </a:lnTo>
                <a:close/>
                <a:moveTo>
                  <a:pt x="8784" y="11632"/>
                </a:moveTo>
                <a:lnTo>
                  <a:pt x="8735" y="12094"/>
                </a:lnTo>
                <a:lnTo>
                  <a:pt x="8541" y="12167"/>
                </a:lnTo>
                <a:lnTo>
                  <a:pt x="8370" y="12264"/>
                </a:lnTo>
                <a:lnTo>
                  <a:pt x="8005" y="12459"/>
                </a:lnTo>
                <a:lnTo>
                  <a:pt x="7762" y="12581"/>
                </a:lnTo>
                <a:lnTo>
                  <a:pt x="7640" y="12678"/>
                </a:lnTo>
                <a:lnTo>
                  <a:pt x="7543" y="12751"/>
                </a:lnTo>
                <a:lnTo>
                  <a:pt x="7543" y="12678"/>
                </a:lnTo>
                <a:lnTo>
                  <a:pt x="7567" y="12216"/>
                </a:lnTo>
                <a:lnTo>
                  <a:pt x="7713" y="12167"/>
                </a:lnTo>
                <a:lnTo>
                  <a:pt x="7859" y="12118"/>
                </a:lnTo>
                <a:lnTo>
                  <a:pt x="8103" y="11997"/>
                </a:lnTo>
                <a:lnTo>
                  <a:pt x="8443" y="11826"/>
                </a:lnTo>
                <a:lnTo>
                  <a:pt x="8614" y="11729"/>
                </a:lnTo>
                <a:lnTo>
                  <a:pt x="8784" y="11632"/>
                </a:lnTo>
                <a:close/>
                <a:moveTo>
                  <a:pt x="8735" y="12581"/>
                </a:moveTo>
                <a:lnTo>
                  <a:pt x="8735" y="13189"/>
                </a:lnTo>
                <a:lnTo>
                  <a:pt x="8662" y="13165"/>
                </a:lnTo>
                <a:lnTo>
                  <a:pt x="8565" y="13165"/>
                </a:lnTo>
                <a:lnTo>
                  <a:pt x="8468" y="13189"/>
                </a:lnTo>
                <a:lnTo>
                  <a:pt x="8249" y="13262"/>
                </a:lnTo>
                <a:lnTo>
                  <a:pt x="8054" y="13384"/>
                </a:lnTo>
                <a:lnTo>
                  <a:pt x="7859" y="13481"/>
                </a:lnTo>
                <a:lnTo>
                  <a:pt x="7665" y="13627"/>
                </a:lnTo>
                <a:lnTo>
                  <a:pt x="7446" y="13797"/>
                </a:lnTo>
                <a:lnTo>
                  <a:pt x="7494" y="13140"/>
                </a:lnTo>
                <a:lnTo>
                  <a:pt x="7665" y="13116"/>
                </a:lnTo>
                <a:lnTo>
                  <a:pt x="7835" y="13043"/>
                </a:lnTo>
                <a:lnTo>
                  <a:pt x="8151" y="12873"/>
                </a:lnTo>
                <a:lnTo>
                  <a:pt x="8735" y="12581"/>
                </a:lnTo>
                <a:close/>
                <a:moveTo>
                  <a:pt x="8735" y="13578"/>
                </a:moveTo>
                <a:lnTo>
                  <a:pt x="8735" y="14138"/>
                </a:lnTo>
                <a:lnTo>
                  <a:pt x="8541" y="14211"/>
                </a:lnTo>
                <a:lnTo>
                  <a:pt x="8346" y="14284"/>
                </a:lnTo>
                <a:lnTo>
                  <a:pt x="7981" y="14454"/>
                </a:lnTo>
                <a:lnTo>
                  <a:pt x="7689" y="14576"/>
                </a:lnTo>
                <a:lnTo>
                  <a:pt x="7543" y="14673"/>
                </a:lnTo>
                <a:lnTo>
                  <a:pt x="7421" y="14746"/>
                </a:lnTo>
                <a:lnTo>
                  <a:pt x="7421" y="14454"/>
                </a:lnTo>
                <a:lnTo>
                  <a:pt x="7421" y="14138"/>
                </a:lnTo>
                <a:lnTo>
                  <a:pt x="7567" y="14089"/>
                </a:lnTo>
                <a:lnTo>
                  <a:pt x="7738" y="14016"/>
                </a:lnTo>
                <a:lnTo>
                  <a:pt x="8005" y="13870"/>
                </a:lnTo>
                <a:lnTo>
                  <a:pt x="8176" y="13773"/>
                </a:lnTo>
                <a:lnTo>
                  <a:pt x="8370" y="13724"/>
                </a:lnTo>
                <a:lnTo>
                  <a:pt x="8735" y="13578"/>
                </a:lnTo>
                <a:close/>
                <a:moveTo>
                  <a:pt x="8735" y="14625"/>
                </a:moveTo>
                <a:lnTo>
                  <a:pt x="8735" y="15014"/>
                </a:lnTo>
                <a:lnTo>
                  <a:pt x="8687" y="15038"/>
                </a:lnTo>
                <a:lnTo>
                  <a:pt x="7908" y="15501"/>
                </a:lnTo>
                <a:lnTo>
                  <a:pt x="7689" y="15598"/>
                </a:lnTo>
                <a:lnTo>
                  <a:pt x="7446" y="15720"/>
                </a:lnTo>
                <a:lnTo>
                  <a:pt x="7421" y="15087"/>
                </a:lnTo>
                <a:lnTo>
                  <a:pt x="7592" y="15063"/>
                </a:lnTo>
                <a:lnTo>
                  <a:pt x="7738" y="15014"/>
                </a:lnTo>
                <a:lnTo>
                  <a:pt x="8054" y="14892"/>
                </a:lnTo>
                <a:lnTo>
                  <a:pt x="8735" y="14625"/>
                </a:lnTo>
                <a:close/>
                <a:moveTo>
                  <a:pt x="8711" y="15452"/>
                </a:moveTo>
                <a:lnTo>
                  <a:pt x="8711" y="16231"/>
                </a:lnTo>
                <a:lnTo>
                  <a:pt x="8419" y="16328"/>
                </a:lnTo>
                <a:lnTo>
                  <a:pt x="8151" y="16425"/>
                </a:lnTo>
                <a:lnTo>
                  <a:pt x="7811" y="16523"/>
                </a:lnTo>
                <a:lnTo>
                  <a:pt x="7494" y="16620"/>
                </a:lnTo>
                <a:lnTo>
                  <a:pt x="7470" y="16012"/>
                </a:lnTo>
                <a:lnTo>
                  <a:pt x="7567" y="16012"/>
                </a:lnTo>
                <a:lnTo>
                  <a:pt x="7689" y="15963"/>
                </a:lnTo>
                <a:lnTo>
                  <a:pt x="7908" y="15890"/>
                </a:lnTo>
                <a:lnTo>
                  <a:pt x="8322" y="15671"/>
                </a:lnTo>
                <a:lnTo>
                  <a:pt x="8711" y="15452"/>
                </a:lnTo>
                <a:close/>
                <a:moveTo>
                  <a:pt x="8687" y="16717"/>
                </a:moveTo>
                <a:lnTo>
                  <a:pt x="8687" y="17082"/>
                </a:lnTo>
                <a:lnTo>
                  <a:pt x="8687" y="17107"/>
                </a:lnTo>
                <a:lnTo>
                  <a:pt x="8346" y="17228"/>
                </a:lnTo>
                <a:lnTo>
                  <a:pt x="8005" y="17399"/>
                </a:lnTo>
                <a:lnTo>
                  <a:pt x="7543" y="17593"/>
                </a:lnTo>
                <a:lnTo>
                  <a:pt x="7519" y="17009"/>
                </a:lnTo>
                <a:lnTo>
                  <a:pt x="7689" y="17009"/>
                </a:lnTo>
                <a:lnTo>
                  <a:pt x="7859" y="16961"/>
                </a:lnTo>
                <a:lnTo>
                  <a:pt x="8176" y="16888"/>
                </a:lnTo>
                <a:lnTo>
                  <a:pt x="8687" y="16717"/>
                </a:lnTo>
                <a:close/>
                <a:moveTo>
                  <a:pt x="8687" y="17545"/>
                </a:moveTo>
                <a:lnTo>
                  <a:pt x="8687" y="18250"/>
                </a:lnTo>
                <a:lnTo>
                  <a:pt x="8370" y="18275"/>
                </a:lnTo>
                <a:lnTo>
                  <a:pt x="8054" y="18299"/>
                </a:lnTo>
                <a:lnTo>
                  <a:pt x="7835" y="18323"/>
                </a:lnTo>
                <a:lnTo>
                  <a:pt x="7592" y="18348"/>
                </a:lnTo>
                <a:lnTo>
                  <a:pt x="7543" y="18372"/>
                </a:lnTo>
                <a:lnTo>
                  <a:pt x="7543" y="18031"/>
                </a:lnTo>
                <a:lnTo>
                  <a:pt x="7689" y="17983"/>
                </a:lnTo>
                <a:lnTo>
                  <a:pt x="7811" y="17934"/>
                </a:lnTo>
                <a:lnTo>
                  <a:pt x="8078" y="17812"/>
                </a:lnTo>
                <a:lnTo>
                  <a:pt x="8687" y="17545"/>
                </a:lnTo>
                <a:close/>
                <a:moveTo>
                  <a:pt x="8078" y="1"/>
                </a:moveTo>
                <a:lnTo>
                  <a:pt x="7884" y="25"/>
                </a:lnTo>
                <a:lnTo>
                  <a:pt x="7713" y="74"/>
                </a:lnTo>
                <a:lnTo>
                  <a:pt x="7567" y="171"/>
                </a:lnTo>
                <a:lnTo>
                  <a:pt x="7446" y="269"/>
                </a:lnTo>
                <a:lnTo>
                  <a:pt x="7324" y="390"/>
                </a:lnTo>
                <a:lnTo>
                  <a:pt x="7227" y="536"/>
                </a:lnTo>
                <a:lnTo>
                  <a:pt x="7154" y="682"/>
                </a:lnTo>
                <a:lnTo>
                  <a:pt x="7081" y="853"/>
                </a:lnTo>
                <a:lnTo>
                  <a:pt x="7032" y="1023"/>
                </a:lnTo>
                <a:lnTo>
                  <a:pt x="6959" y="1388"/>
                </a:lnTo>
                <a:lnTo>
                  <a:pt x="6935" y="1753"/>
                </a:lnTo>
                <a:lnTo>
                  <a:pt x="6959" y="2118"/>
                </a:lnTo>
                <a:lnTo>
                  <a:pt x="6959" y="2118"/>
                </a:lnTo>
                <a:lnTo>
                  <a:pt x="5816" y="2094"/>
                </a:lnTo>
                <a:lnTo>
                  <a:pt x="4672" y="2094"/>
                </a:lnTo>
                <a:lnTo>
                  <a:pt x="2993" y="2167"/>
                </a:lnTo>
                <a:lnTo>
                  <a:pt x="1801" y="2167"/>
                </a:lnTo>
                <a:lnTo>
                  <a:pt x="1387" y="2191"/>
                </a:lnTo>
                <a:lnTo>
                  <a:pt x="1338" y="2191"/>
                </a:lnTo>
                <a:lnTo>
                  <a:pt x="1290" y="2215"/>
                </a:lnTo>
                <a:lnTo>
                  <a:pt x="1290" y="2240"/>
                </a:lnTo>
                <a:lnTo>
                  <a:pt x="1217" y="2288"/>
                </a:lnTo>
                <a:lnTo>
                  <a:pt x="1192" y="2361"/>
                </a:lnTo>
                <a:lnTo>
                  <a:pt x="1119" y="2556"/>
                </a:lnTo>
                <a:lnTo>
                  <a:pt x="1071" y="2775"/>
                </a:lnTo>
                <a:lnTo>
                  <a:pt x="1046" y="3018"/>
                </a:lnTo>
                <a:lnTo>
                  <a:pt x="1046" y="3261"/>
                </a:lnTo>
                <a:lnTo>
                  <a:pt x="1071" y="3748"/>
                </a:lnTo>
                <a:lnTo>
                  <a:pt x="1119" y="4162"/>
                </a:lnTo>
                <a:lnTo>
                  <a:pt x="1168" y="4770"/>
                </a:lnTo>
                <a:lnTo>
                  <a:pt x="1241" y="5378"/>
                </a:lnTo>
                <a:lnTo>
                  <a:pt x="1265" y="5622"/>
                </a:lnTo>
                <a:lnTo>
                  <a:pt x="1290" y="5889"/>
                </a:lnTo>
                <a:lnTo>
                  <a:pt x="1314" y="6011"/>
                </a:lnTo>
                <a:lnTo>
                  <a:pt x="1338" y="6133"/>
                </a:lnTo>
                <a:lnTo>
                  <a:pt x="1411" y="6230"/>
                </a:lnTo>
                <a:lnTo>
                  <a:pt x="1484" y="6303"/>
                </a:lnTo>
                <a:lnTo>
                  <a:pt x="1557" y="6352"/>
                </a:lnTo>
                <a:lnTo>
                  <a:pt x="1630" y="6352"/>
                </a:lnTo>
                <a:lnTo>
                  <a:pt x="1703" y="6327"/>
                </a:lnTo>
                <a:lnTo>
                  <a:pt x="1776" y="6279"/>
                </a:lnTo>
                <a:lnTo>
                  <a:pt x="1801" y="6254"/>
                </a:lnTo>
                <a:lnTo>
                  <a:pt x="2020" y="6303"/>
                </a:lnTo>
                <a:lnTo>
                  <a:pt x="2239" y="6327"/>
                </a:lnTo>
                <a:lnTo>
                  <a:pt x="2701" y="6352"/>
                </a:lnTo>
                <a:lnTo>
                  <a:pt x="4429" y="6376"/>
                </a:lnTo>
                <a:lnTo>
                  <a:pt x="6959" y="6352"/>
                </a:lnTo>
                <a:lnTo>
                  <a:pt x="6984" y="6595"/>
                </a:lnTo>
                <a:lnTo>
                  <a:pt x="7008" y="6911"/>
                </a:lnTo>
                <a:lnTo>
                  <a:pt x="5962" y="6887"/>
                </a:lnTo>
                <a:lnTo>
                  <a:pt x="4891" y="6838"/>
                </a:lnTo>
                <a:lnTo>
                  <a:pt x="4161" y="6814"/>
                </a:lnTo>
                <a:lnTo>
                  <a:pt x="3163" y="6814"/>
                </a:lnTo>
                <a:lnTo>
                  <a:pt x="2896" y="6863"/>
                </a:lnTo>
                <a:lnTo>
                  <a:pt x="2628" y="6936"/>
                </a:lnTo>
                <a:lnTo>
                  <a:pt x="2506" y="6984"/>
                </a:lnTo>
                <a:lnTo>
                  <a:pt x="2409" y="7057"/>
                </a:lnTo>
                <a:lnTo>
                  <a:pt x="2360" y="7033"/>
                </a:lnTo>
                <a:lnTo>
                  <a:pt x="2263" y="7033"/>
                </a:lnTo>
                <a:lnTo>
                  <a:pt x="2190" y="7057"/>
                </a:lnTo>
                <a:lnTo>
                  <a:pt x="1995" y="7130"/>
                </a:lnTo>
                <a:lnTo>
                  <a:pt x="1825" y="7228"/>
                </a:lnTo>
                <a:lnTo>
                  <a:pt x="1630" y="7374"/>
                </a:lnTo>
                <a:lnTo>
                  <a:pt x="1290" y="7666"/>
                </a:lnTo>
                <a:lnTo>
                  <a:pt x="1022" y="7933"/>
                </a:lnTo>
                <a:lnTo>
                  <a:pt x="681" y="8250"/>
                </a:lnTo>
                <a:lnTo>
                  <a:pt x="365" y="8590"/>
                </a:lnTo>
                <a:lnTo>
                  <a:pt x="243" y="8712"/>
                </a:lnTo>
                <a:lnTo>
                  <a:pt x="122" y="8858"/>
                </a:lnTo>
                <a:lnTo>
                  <a:pt x="24" y="9004"/>
                </a:lnTo>
                <a:lnTo>
                  <a:pt x="0" y="9077"/>
                </a:lnTo>
                <a:lnTo>
                  <a:pt x="0" y="9174"/>
                </a:lnTo>
                <a:lnTo>
                  <a:pt x="0" y="9199"/>
                </a:lnTo>
                <a:lnTo>
                  <a:pt x="0" y="9247"/>
                </a:lnTo>
                <a:lnTo>
                  <a:pt x="0" y="9320"/>
                </a:lnTo>
                <a:lnTo>
                  <a:pt x="73" y="9466"/>
                </a:lnTo>
                <a:lnTo>
                  <a:pt x="170" y="9612"/>
                </a:lnTo>
                <a:lnTo>
                  <a:pt x="292" y="9758"/>
                </a:lnTo>
                <a:lnTo>
                  <a:pt x="414" y="9904"/>
                </a:lnTo>
                <a:lnTo>
                  <a:pt x="681" y="10148"/>
                </a:lnTo>
                <a:lnTo>
                  <a:pt x="949" y="10367"/>
                </a:lnTo>
                <a:lnTo>
                  <a:pt x="1265" y="10610"/>
                </a:lnTo>
                <a:lnTo>
                  <a:pt x="1582" y="10829"/>
                </a:lnTo>
                <a:lnTo>
                  <a:pt x="1922" y="11048"/>
                </a:lnTo>
                <a:lnTo>
                  <a:pt x="2239" y="11242"/>
                </a:lnTo>
                <a:lnTo>
                  <a:pt x="2312" y="11267"/>
                </a:lnTo>
                <a:lnTo>
                  <a:pt x="2385" y="11267"/>
                </a:lnTo>
                <a:lnTo>
                  <a:pt x="2750" y="11340"/>
                </a:lnTo>
                <a:lnTo>
                  <a:pt x="3139" y="11388"/>
                </a:lnTo>
                <a:lnTo>
                  <a:pt x="3528" y="11388"/>
                </a:lnTo>
                <a:lnTo>
                  <a:pt x="3918" y="11364"/>
                </a:lnTo>
                <a:lnTo>
                  <a:pt x="4721" y="11315"/>
                </a:lnTo>
                <a:lnTo>
                  <a:pt x="5499" y="11267"/>
                </a:lnTo>
                <a:lnTo>
                  <a:pt x="6278" y="11242"/>
                </a:lnTo>
                <a:lnTo>
                  <a:pt x="7081" y="11242"/>
                </a:lnTo>
                <a:lnTo>
                  <a:pt x="7081" y="11607"/>
                </a:lnTo>
                <a:lnTo>
                  <a:pt x="7081" y="11972"/>
                </a:lnTo>
                <a:lnTo>
                  <a:pt x="7081" y="12313"/>
                </a:lnTo>
                <a:lnTo>
                  <a:pt x="7057" y="12678"/>
                </a:lnTo>
                <a:lnTo>
                  <a:pt x="6984" y="13578"/>
                </a:lnTo>
                <a:lnTo>
                  <a:pt x="6935" y="14016"/>
                </a:lnTo>
                <a:lnTo>
                  <a:pt x="6911" y="14454"/>
                </a:lnTo>
                <a:lnTo>
                  <a:pt x="6911" y="15476"/>
                </a:lnTo>
                <a:lnTo>
                  <a:pt x="6959" y="16498"/>
                </a:lnTo>
                <a:lnTo>
                  <a:pt x="7057" y="18542"/>
                </a:lnTo>
                <a:lnTo>
                  <a:pt x="7057" y="18615"/>
                </a:lnTo>
                <a:lnTo>
                  <a:pt x="7081" y="18688"/>
                </a:lnTo>
                <a:lnTo>
                  <a:pt x="7130" y="18737"/>
                </a:lnTo>
                <a:lnTo>
                  <a:pt x="7203" y="18761"/>
                </a:lnTo>
                <a:lnTo>
                  <a:pt x="7251" y="18786"/>
                </a:lnTo>
                <a:lnTo>
                  <a:pt x="7324" y="18786"/>
                </a:lnTo>
                <a:lnTo>
                  <a:pt x="7373" y="18761"/>
                </a:lnTo>
                <a:lnTo>
                  <a:pt x="7446" y="18737"/>
                </a:lnTo>
                <a:lnTo>
                  <a:pt x="7519" y="18786"/>
                </a:lnTo>
                <a:lnTo>
                  <a:pt x="7640" y="18810"/>
                </a:lnTo>
                <a:lnTo>
                  <a:pt x="8662" y="18810"/>
                </a:lnTo>
                <a:lnTo>
                  <a:pt x="8954" y="18786"/>
                </a:lnTo>
                <a:lnTo>
                  <a:pt x="9003" y="18786"/>
                </a:lnTo>
                <a:lnTo>
                  <a:pt x="9076" y="18761"/>
                </a:lnTo>
                <a:lnTo>
                  <a:pt x="9149" y="18664"/>
                </a:lnTo>
                <a:lnTo>
                  <a:pt x="9198" y="18542"/>
                </a:lnTo>
                <a:lnTo>
                  <a:pt x="9198" y="18421"/>
                </a:lnTo>
                <a:lnTo>
                  <a:pt x="9198" y="18323"/>
                </a:lnTo>
                <a:lnTo>
                  <a:pt x="9222" y="16547"/>
                </a:lnTo>
                <a:lnTo>
                  <a:pt x="9246" y="14771"/>
                </a:lnTo>
                <a:lnTo>
                  <a:pt x="9271" y="12946"/>
                </a:lnTo>
                <a:lnTo>
                  <a:pt x="9295" y="12118"/>
                </a:lnTo>
                <a:lnTo>
                  <a:pt x="9271" y="11729"/>
                </a:lnTo>
                <a:lnTo>
                  <a:pt x="9246" y="11315"/>
                </a:lnTo>
                <a:lnTo>
                  <a:pt x="10682" y="11315"/>
                </a:lnTo>
                <a:lnTo>
                  <a:pt x="12142" y="11267"/>
                </a:lnTo>
                <a:lnTo>
                  <a:pt x="13578" y="11194"/>
                </a:lnTo>
                <a:lnTo>
                  <a:pt x="14283" y="11169"/>
                </a:lnTo>
                <a:lnTo>
                  <a:pt x="15013" y="11169"/>
                </a:lnTo>
                <a:lnTo>
                  <a:pt x="15135" y="11145"/>
                </a:lnTo>
                <a:lnTo>
                  <a:pt x="15208" y="11072"/>
                </a:lnTo>
                <a:lnTo>
                  <a:pt x="15257" y="10999"/>
                </a:lnTo>
                <a:lnTo>
                  <a:pt x="15257" y="10902"/>
                </a:lnTo>
                <a:lnTo>
                  <a:pt x="15305" y="10731"/>
                </a:lnTo>
                <a:lnTo>
                  <a:pt x="15305" y="10586"/>
                </a:lnTo>
                <a:lnTo>
                  <a:pt x="15281" y="10245"/>
                </a:lnTo>
                <a:lnTo>
                  <a:pt x="15135" y="9126"/>
                </a:lnTo>
                <a:lnTo>
                  <a:pt x="15086" y="8615"/>
                </a:lnTo>
                <a:lnTo>
                  <a:pt x="15086" y="8104"/>
                </a:lnTo>
                <a:lnTo>
                  <a:pt x="15086" y="7933"/>
                </a:lnTo>
                <a:lnTo>
                  <a:pt x="15111" y="7739"/>
                </a:lnTo>
                <a:lnTo>
                  <a:pt x="15135" y="7568"/>
                </a:lnTo>
                <a:lnTo>
                  <a:pt x="15135" y="7374"/>
                </a:lnTo>
                <a:lnTo>
                  <a:pt x="15135" y="7276"/>
                </a:lnTo>
                <a:lnTo>
                  <a:pt x="15111" y="7179"/>
                </a:lnTo>
                <a:lnTo>
                  <a:pt x="15086" y="7130"/>
                </a:lnTo>
                <a:lnTo>
                  <a:pt x="15038" y="7106"/>
                </a:lnTo>
                <a:lnTo>
                  <a:pt x="14965" y="7057"/>
                </a:lnTo>
                <a:lnTo>
                  <a:pt x="14892" y="7033"/>
                </a:lnTo>
                <a:lnTo>
                  <a:pt x="14064" y="7033"/>
                </a:lnTo>
                <a:lnTo>
                  <a:pt x="13237" y="7057"/>
                </a:lnTo>
                <a:lnTo>
                  <a:pt x="12434" y="7082"/>
                </a:lnTo>
                <a:lnTo>
                  <a:pt x="11607" y="7082"/>
                </a:lnTo>
                <a:lnTo>
                  <a:pt x="9246" y="6984"/>
                </a:lnTo>
                <a:lnTo>
                  <a:pt x="9246" y="6765"/>
                </a:lnTo>
                <a:lnTo>
                  <a:pt x="9246" y="6571"/>
                </a:lnTo>
                <a:lnTo>
                  <a:pt x="9198" y="6352"/>
                </a:lnTo>
                <a:lnTo>
                  <a:pt x="9222" y="6327"/>
                </a:lnTo>
                <a:lnTo>
                  <a:pt x="10925" y="6303"/>
                </a:lnTo>
                <a:lnTo>
                  <a:pt x="12556" y="6303"/>
                </a:lnTo>
                <a:lnTo>
                  <a:pt x="14186" y="6376"/>
                </a:lnTo>
                <a:lnTo>
                  <a:pt x="14259" y="6376"/>
                </a:lnTo>
                <a:lnTo>
                  <a:pt x="14308" y="6352"/>
                </a:lnTo>
                <a:lnTo>
                  <a:pt x="14381" y="6279"/>
                </a:lnTo>
                <a:lnTo>
                  <a:pt x="14405" y="6206"/>
                </a:lnTo>
                <a:lnTo>
                  <a:pt x="14405" y="6108"/>
                </a:lnTo>
                <a:lnTo>
                  <a:pt x="14575" y="5962"/>
                </a:lnTo>
                <a:lnTo>
                  <a:pt x="14940" y="5670"/>
                </a:lnTo>
                <a:lnTo>
                  <a:pt x="15329" y="5427"/>
                </a:lnTo>
                <a:lnTo>
                  <a:pt x="15597" y="5232"/>
                </a:lnTo>
                <a:lnTo>
                  <a:pt x="15913" y="4965"/>
                </a:lnTo>
                <a:lnTo>
                  <a:pt x="16059" y="4819"/>
                </a:lnTo>
                <a:lnTo>
                  <a:pt x="16181" y="4673"/>
                </a:lnTo>
                <a:lnTo>
                  <a:pt x="16254" y="4502"/>
                </a:lnTo>
                <a:lnTo>
                  <a:pt x="16254" y="4429"/>
                </a:lnTo>
                <a:lnTo>
                  <a:pt x="16254" y="4356"/>
                </a:lnTo>
                <a:lnTo>
                  <a:pt x="16278" y="4283"/>
                </a:lnTo>
                <a:lnTo>
                  <a:pt x="16278" y="4210"/>
                </a:lnTo>
                <a:lnTo>
                  <a:pt x="16230" y="4064"/>
                </a:lnTo>
                <a:lnTo>
                  <a:pt x="16132" y="3894"/>
                </a:lnTo>
                <a:lnTo>
                  <a:pt x="16011" y="3724"/>
                </a:lnTo>
                <a:lnTo>
                  <a:pt x="15743" y="3432"/>
                </a:lnTo>
                <a:lnTo>
                  <a:pt x="15524" y="3213"/>
                </a:lnTo>
                <a:lnTo>
                  <a:pt x="15135" y="2848"/>
                </a:lnTo>
                <a:lnTo>
                  <a:pt x="14746" y="2532"/>
                </a:lnTo>
                <a:lnTo>
                  <a:pt x="14478" y="2288"/>
                </a:lnTo>
                <a:lnTo>
                  <a:pt x="14308" y="2215"/>
                </a:lnTo>
                <a:lnTo>
                  <a:pt x="14235" y="2167"/>
                </a:lnTo>
                <a:lnTo>
                  <a:pt x="14162" y="2167"/>
                </a:lnTo>
                <a:lnTo>
                  <a:pt x="14089" y="2118"/>
                </a:lnTo>
                <a:lnTo>
                  <a:pt x="14016" y="2118"/>
                </a:lnTo>
                <a:lnTo>
                  <a:pt x="13237" y="2142"/>
                </a:lnTo>
                <a:lnTo>
                  <a:pt x="12483" y="2167"/>
                </a:lnTo>
                <a:lnTo>
                  <a:pt x="11704" y="2215"/>
                </a:lnTo>
                <a:lnTo>
                  <a:pt x="10950" y="2240"/>
                </a:lnTo>
                <a:lnTo>
                  <a:pt x="10171" y="2240"/>
                </a:lnTo>
                <a:lnTo>
                  <a:pt x="9392" y="2215"/>
                </a:lnTo>
                <a:lnTo>
                  <a:pt x="9441" y="2069"/>
                </a:lnTo>
                <a:lnTo>
                  <a:pt x="9465" y="1899"/>
                </a:lnTo>
                <a:lnTo>
                  <a:pt x="9465" y="1558"/>
                </a:lnTo>
                <a:lnTo>
                  <a:pt x="9417" y="1218"/>
                </a:lnTo>
                <a:lnTo>
                  <a:pt x="9368" y="950"/>
                </a:lnTo>
                <a:lnTo>
                  <a:pt x="9295" y="755"/>
                </a:lnTo>
                <a:lnTo>
                  <a:pt x="9222" y="561"/>
                </a:lnTo>
                <a:lnTo>
                  <a:pt x="9125" y="415"/>
                </a:lnTo>
                <a:lnTo>
                  <a:pt x="8979" y="293"/>
                </a:lnTo>
                <a:lnTo>
                  <a:pt x="8833" y="196"/>
                </a:lnTo>
                <a:lnTo>
                  <a:pt x="8662" y="98"/>
                </a:lnTo>
                <a:lnTo>
                  <a:pt x="8492" y="50"/>
                </a:lnTo>
                <a:lnTo>
                  <a:pt x="82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914;p16">
            <a:extLst>
              <a:ext uri="{FF2B5EF4-FFF2-40B4-BE49-F238E27FC236}">
                <a16:creationId xmlns:a16="http://schemas.microsoft.com/office/drawing/2014/main" id="{C08AA61C-BD18-43E5-A0C7-72A5F9B0FD38}"/>
              </a:ext>
            </a:extLst>
          </p:cNvPr>
          <p:cNvSpPr txBox="1">
            <a:spLocks/>
          </p:cNvSpPr>
          <p:nvPr/>
        </p:nvSpPr>
        <p:spPr>
          <a:xfrm>
            <a:off x="1557899" y="969484"/>
            <a:ext cx="6028200" cy="66225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200" i="1" dirty="0">
                <a:solidFill>
                  <a:schemeClr val="bg1"/>
                </a:solidFill>
                <a:latin typeface="Merriweather"/>
              </a:rPr>
              <a:t>What is</a:t>
            </a:r>
          </a:p>
        </p:txBody>
      </p:sp>
      <p:sp>
        <p:nvSpPr>
          <p:cNvPr id="5" name="Google Shape;1914;p16">
            <a:extLst>
              <a:ext uri="{FF2B5EF4-FFF2-40B4-BE49-F238E27FC236}">
                <a16:creationId xmlns:a16="http://schemas.microsoft.com/office/drawing/2014/main" id="{85DA0B6A-2D02-449A-BBEA-E6A9ABBD6204}"/>
              </a:ext>
            </a:extLst>
          </p:cNvPr>
          <p:cNvSpPr txBox="1">
            <a:spLocks/>
          </p:cNvSpPr>
          <p:nvPr/>
        </p:nvSpPr>
        <p:spPr>
          <a:xfrm>
            <a:off x="1499455" y="1565634"/>
            <a:ext cx="6028200" cy="1159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200" i="1" dirty="0">
                <a:solidFill>
                  <a:schemeClr val="bg1"/>
                </a:solidFill>
                <a:latin typeface="Merriweather"/>
              </a:rPr>
              <a:t>Operating System</a:t>
            </a:r>
          </a:p>
        </p:txBody>
      </p:sp>
    </p:spTree>
    <p:extLst>
      <p:ext uri="{BB962C8B-B14F-4D97-AF65-F5344CB8AC3E}">
        <p14:creationId xmlns:p14="http://schemas.microsoft.com/office/powerpoint/2010/main" val="1686328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20"/>
        <p:cNvGrpSpPr/>
        <p:nvPr/>
      </p:nvGrpSpPr>
      <p:grpSpPr>
        <a:xfrm>
          <a:off x="0" y="0"/>
          <a:ext cx="0" cy="0"/>
          <a:chOff x="0" y="0"/>
          <a:chExt cx="0" cy="0"/>
        </a:xfrm>
      </p:grpSpPr>
      <p:sp>
        <p:nvSpPr>
          <p:cNvPr id="1921" name="Google Shape;1921;p17"/>
          <p:cNvSpPr txBox="1">
            <a:spLocks noGrp="1"/>
          </p:cNvSpPr>
          <p:nvPr>
            <p:ph type="body" idx="1"/>
          </p:nvPr>
        </p:nvSpPr>
        <p:spPr>
          <a:xfrm>
            <a:off x="1263231" y="2161800"/>
            <a:ext cx="6617537" cy="819900"/>
          </a:xfrm>
          <a:prstGeom prst="rect">
            <a:avLst/>
          </a:prstGeom>
        </p:spPr>
        <p:txBody>
          <a:bodyPr spcFirstLastPara="1" wrap="square" lIns="91425" tIns="91425" rIns="91425" bIns="91425" anchor="ctr" anchorCtr="0">
            <a:noAutofit/>
          </a:bodyPr>
          <a:lstStyle/>
          <a:p>
            <a:pPr marL="0" lvl="0" indent="0" algn="ctr" rtl="0">
              <a:spcBef>
                <a:spcPts val="600"/>
              </a:spcBef>
              <a:spcAft>
                <a:spcPts val="0"/>
              </a:spcAft>
              <a:buNone/>
            </a:pPr>
            <a:r>
              <a:rPr lang="en-US" sz="5400" dirty="0"/>
              <a:t>What is </a:t>
            </a:r>
          </a:p>
          <a:p>
            <a:pPr marL="0" lvl="0" indent="0" algn="ctr" rtl="0">
              <a:spcBef>
                <a:spcPts val="600"/>
              </a:spcBef>
              <a:spcAft>
                <a:spcPts val="0"/>
              </a:spcAft>
              <a:buNone/>
            </a:pPr>
            <a:r>
              <a:rPr lang="en-US" sz="5400" dirty="0"/>
              <a:t>Windows 10</a:t>
            </a:r>
            <a:endParaRPr sz="5400" dirty="0"/>
          </a:p>
        </p:txBody>
      </p:sp>
      <p:sp>
        <p:nvSpPr>
          <p:cNvPr id="1922" name="Google Shape;1922;p17"/>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2929408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DD24E8D-051E-4371-A13C-037DB065B3D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
        <p:nvSpPr>
          <p:cNvPr id="3" name="Google Shape;2152;p39">
            <a:extLst>
              <a:ext uri="{FF2B5EF4-FFF2-40B4-BE49-F238E27FC236}">
                <a16:creationId xmlns:a16="http://schemas.microsoft.com/office/drawing/2014/main" id="{8EB9AD4F-38D5-4046-BD14-535D96EDE7F4}"/>
              </a:ext>
            </a:extLst>
          </p:cNvPr>
          <p:cNvSpPr/>
          <p:nvPr/>
        </p:nvSpPr>
        <p:spPr>
          <a:xfrm>
            <a:off x="2713508" y="321600"/>
            <a:ext cx="3716983" cy="4294881"/>
          </a:xfrm>
          <a:custGeom>
            <a:avLst/>
            <a:gdLst/>
            <a:ahLst/>
            <a:cxnLst/>
            <a:rect l="l" t="t" r="r" b="b"/>
            <a:pathLst>
              <a:path w="16279" h="18810" extrusionOk="0">
                <a:moveTo>
                  <a:pt x="8297" y="536"/>
                </a:moveTo>
                <a:lnTo>
                  <a:pt x="8078" y="658"/>
                </a:lnTo>
                <a:lnTo>
                  <a:pt x="7859" y="780"/>
                </a:lnTo>
                <a:lnTo>
                  <a:pt x="7567" y="974"/>
                </a:lnTo>
                <a:lnTo>
                  <a:pt x="7665" y="804"/>
                </a:lnTo>
                <a:lnTo>
                  <a:pt x="7786" y="682"/>
                </a:lnTo>
                <a:lnTo>
                  <a:pt x="7884" y="609"/>
                </a:lnTo>
                <a:lnTo>
                  <a:pt x="7981" y="585"/>
                </a:lnTo>
                <a:lnTo>
                  <a:pt x="8078" y="561"/>
                </a:lnTo>
                <a:lnTo>
                  <a:pt x="8200" y="536"/>
                </a:lnTo>
                <a:close/>
                <a:moveTo>
                  <a:pt x="8687" y="731"/>
                </a:moveTo>
                <a:lnTo>
                  <a:pt x="8760" y="828"/>
                </a:lnTo>
                <a:lnTo>
                  <a:pt x="8808" y="950"/>
                </a:lnTo>
                <a:lnTo>
                  <a:pt x="8760" y="974"/>
                </a:lnTo>
                <a:lnTo>
                  <a:pt x="8541" y="1072"/>
                </a:lnTo>
                <a:lnTo>
                  <a:pt x="8346" y="1169"/>
                </a:lnTo>
                <a:lnTo>
                  <a:pt x="7957" y="1412"/>
                </a:lnTo>
                <a:lnTo>
                  <a:pt x="7689" y="1583"/>
                </a:lnTo>
                <a:lnTo>
                  <a:pt x="7543" y="1680"/>
                </a:lnTo>
                <a:lnTo>
                  <a:pt x="7397" y="1777"/>
                </a:lnTo>
                <a:lnTo>
                  <a:pt x="7421" y="1534"/>
                </a:lnTo>
                <a:lnTo>
                  <a:pt x="7446" y="1315"/>
                </a:lnTo>
                <a:lnTo>
                  <a:pt x="8054" y="999"/>
                </a:lnTo>
                <a:lnTo>
                  <a:pt x="8370" y="853"/>
                </a:lnTo>
                <a:lnTo>
                  <a:pt x="8687" y="731"/>
                </a:lnTo>
                <a:close/>
                <a:moveTo>
                  <a:pt x="8881" y="1364"/>
                </a:moveTo>
                <a:lnTo>
                  <a:pt x="8881" y="1583"/>
                </a:lnTo>
                <a:lnTo>
                  <a:pt x="8687" y="1656"/>
                </a:lnTo>
                <a:lnTo>
                  <a:pt x="8492" y="1753"/>
                </a:lnTo>
                <a:lnTo>
                  <a:pt x="8249" y="1875"/>
                </a:lnTo>
                <a:lnTo>
                  <a:pt x="8005" y="2021"/>
                </a:lnTo>
                <a:lnTo>
                  <a:pt x="7957" y="2069"/>
                </a:lnTo>
                <a:lnTo>
                  <a:pt x="7932" y="2142"/>
                </a:lnTo>
                <a:lnTo>
                  <a:pt x="7786" y="2142"/>
                </a:lnTo>
                <a:lnTo>
                  <a:pt x="7373" y="2118"/>
                </a:lnTo>
                <a:lnTo>
                  <a:pt x="7373" y="2069"/>
                </a:lnTo>
                <a:lnTo>
                  <a:pt x="7470" y="2069"/>
                </a:lnTo>
                <a:lnTo>
                  <a:pt x="7567" y="2045"/>
                </a:lnTo>
                <a:lnTo>
                  <a:pt x="7738" y="1972"/>
                </a:lnTo>
                <a:lnTo>
                  <a:pt x="8054" y="1777"/>
                </a:lnTo>
                <a:lnTo>
                  <a:pt x="8881" y="1364"/>
                </a:lnTo>
                <a:close/>
                <a:moveTo>
                  <a:pt x="8857" y="2021"/>
                </a:moveTo>
                <a:lnTo>
                  <a:pt x="8857" y="2191"/>
                </a:lnTo>
                <a:lnTo>
                  <a:pt x="8541" y="2167"/>
                </a:lnTo>
                <a:lnTo>
                  <a:pt x="8857" y="2021"/>
                </a:lnTo>
                <a:close/>
                <a:moveTo>
                  <a:pt x="5937" y="2556"/>
                </a:moveTo>
                <a:lnTo>
                  <a:pt x="6765" y="2580"/>
                </a:lnTo>
                <a:lnTo>
                  <a:pt x="7592" y="2629"/>
                </a:lnTo>
                <a:lnTo>
                  <a:pt x="9173" y="2677"/>
                </a:lnTo>
                <a:lnTo>
                  <a:pt x="9976" y="2702"/>
                </a:lnTo>
                <a:lnTo>
                  <a:pt x="10755" y="2726"/>
                </a:lnTo>
                <a:lnTo>
                  <a:pt x="11582" y="2702"/>
                </a:lnTo>
                <a:lnTo>
                  <a:pt x="12385" y="2677"/>
                </a:lnTo>
                <a:lnTo>
                  <a:pt x="13213" y="2629"/>
                </a:lnTo>
                <a:lnTo>
                  <a:pt x="14016" y="2605"/>
                </a:lnTo>
                <a:lnTo>
                  <a:pt x="14064" y="2605"/>
                </a:lnTo>
                <a:lnTo>
                  <a:pt x="14235" y="2750"/>
                </a:lnTo>
                <a:lnTo>
                  <a:pt x="14405" y="2872"/>
                </a:lnTo>
                <a:lnTo>
                  <a:pt x="15038" y="3432"/>
                </a:lnTo>
                <a:lnTo>
                  <a:pt x="15329" y="3724"/>
                </a:lnTo>
                <a:lnTo>
                  <a:pt x="15597" y="4040"/>
                </a:lnTo>
                <a:lnTo>
                  <a:pt x="15694" y="4235"/>
                </a:lnTo>
                <a:lnTo>
                  <a:pt x="15792" y="4405"/>
                </a:lnTo>
                <a:lnTo>
                  <a:pt x="15694" y="4551"/>
                </a:lnTo>
                <a:lnTo>
                  <a:pt x="15573" y="4673"/>
                </a:lnTo>
                <a:lnTo>
                  <a:pt x="15402" y="4843"/>
                </a:lnTo>
                <a:lnTo>
                  <a:pt x="15232" y="4989"/>
                </a:lnTo>
                <a:lnTo>
                  <a:pt x="14843" y="5281"/>
                </a:lnTo>
                <a:lnTo>
                  <a:pt x="14454" y="5549"/>
                </a:lnTo>
                <a:lnTo>
                  <a:pt x="14235" y="5719"/>
                </a:lnTo>
                <a:lnTo>
                  <a:pt x="14064" y="5889"/>
                </a:lnTo>
                <a:lnTo>
                  <a:pt x="13286" y="5865"/>
                </a:lnTo>
                <a:lnTo>
                  <a:pt x="12507" y="5841"/>
                </a:lnTo>
                <a:lnTo>
                  <a:pt x="10974" y="5841"/>
                </a:lnTo>
                <a:lnTo>
                  <a:pt x="7859" y="5889"/>
                </a:lnTo>
                <a:lnTo>
                  <a:pt x="4623" y="5938"/>
                </a:lnTo>
                <a:lnTo>
                  <a:pt x="2385" y="5938"/>
                </a:lnTo>
                <a:lnTo>
                  <a:pt x="2117" y="5962"/>
                </a:lnTo>
                <a:lnTo>
                  <a:pt x="1874" y="6011"/>
                </a:lnTo>
                <a:lnTo>
                  <a:pt x="1849" y="5889"/>
                </a:lnTo>
                <a:lnTo>
                  <a:pt x="1849" y="5768"/>
                </a:lnTo>
                <a:lnTo>
                  <a:pt x="1801" y="5524"/>
                </a:lnTo>
                <a:lnTo>
                  <a:pt x="1655" y="4332"/>
                </a:lnTo>
                <a:lnTo>
                  <a:pt x="1606" y="3724"/>
                </a:lnTo>
                <a:lnTo>
                  <a:pt x="1557" y="3091"/>
                </a:lnTo>
                <a:lnTo>
                  <a:pt x="1557" y="2848"/>
                </a:lnTo>
                <a:lnTo>
                  <a:pt x="1533" y="2580"/>
                </a:lnTo>
                <a:lnTo>
                  <a:pt x="1874" y="2629"/>
                </a:lnTo>
                <a:lnTo>
                  <a:pt x="2214" y="2653"/>
                </a:lnTo>
                <a:lnTo>
                  <a:pt x="2920" y="2653"/>
                </a:lnTo>
                <a:lnTo>
                  <a:pt x="3626" y="2629"/>
                </a:lnTo>
                <a:lnTo>
                  <a:pt x="4283" y="2580"/>
                </a:lnTo>
                <a:lnTo>
                  <a:pt x="5110" y="2556"/>
                </a:lnTo>
                <a:close/>
                <a:moveTo>
                  <a:pt x="8468" y="6352"/>
                </a:moveTo>
                <a:lnTo>
                  <a:pt x="8200" y="6449"/>
                </a:lnTo>
                <a:lnTo>
                  <a:pt x="7835" y="6644"/>
                </a:lnTo>
                <a:lnTo>
                  <a:pt x="7665" y="6765"/>
                </a:lnTo>
                <a:lnTo>
                  <a:pt x="7494" y="6887"/>
                </a:lnTo>
                <a:lnTo>
                  <a:pt x="7470" y="6619"/>
                </a:lnTo>
                <a:lnTo>
                  <a:pt x="7421" y="6352"/>
                </a:lnTo>
                <a:close/>
                <a:moveTo>
                  <a:pt x="8735" y="6644"/>
                </a:moveTo>
                <a:lnTo>
                  <a:pt x="8735" y="6692"/>
                </a:lnTo>
                <a:lnTo>
                  <a:pt x="8735" y="6960"/>
                </a:lnTo>
                <a:lnTo>
                  <a:pt x="8103" y="6936"/>
                </a:lnTo>
                <a:lnTo>
                  <a:pt x="8030" y="6936"/>
                </a:lnTo>
                <a:lnTo>
                  <a:pt x="8200" y="6863"/>
                </a:lnTo>
                <a:lnTo>
                  <a:pt x="8735" y="6644"/>
                </a:lnTo>
                <a:close/>
                <a:moveTo>
                  <a:pt x="3942" y="7301"/>
                </a:moveTo>
                <a:lnTo>
                  <a:pt x="4331" y="7325"/>
                </a:lnTo>
                <a:lnTo>
                  <a:pt x="5061" y="7374"/>
                </a:lnTo>
                <a:lnTo>
                  <a:pt x="5864" y="7422"/>
                </a:lnTo>
                <a:lnTo>
                  <a:pt x="6667" y="7447"/>
                </a:lnTo>
                <a:lnTo>
                  <a:pt x="8297" y="7471"/>
                </a:lnTo>
                <a:lnTo>
                  <a:pt x="8833" y="7495"/>
                </a:lnTo>
                <a:lnTo>
                  <a:pt x="8930" y="7520"/>
                </a:lnTo>
                <a:lnTo>
                  <a:pt x="9052" y="7495"/>
                </a:lnTo>
                <a:lnTo>
                  <a:pt x="11607" y="7593"/>
                </a:lnTo>
                <a:lnTo>
                  <a:pt x="12361" y="7617"/>
                </a:lnTo>
                <a:lnTo>
                  <a:pt x="13115" y="7593"/>
                </a:lnTo>
                <a:lnTo>
                  <a:pt x="13870" y="7568"/>
                </a:lnTo>
                <a:lnTo>
                  <a:pt x="14624" y="7568"/>
                </a:lnTo>
                <a:lnTo>
                  <a:pt x="14600" y="7739"/>
                </a:lnTo>
                <a:lnTo>
                  <a:pt x="14575" y="7933"/>
                </a:lnTo>
                <a:lnTo>
                  <a:pt x="14575" y="8298"/>
                </a:lnTo>
                <a:lnTo>
                  <a:pt x="14624" y="8980"/>
                </a:lnTo>
                <a:lnTo>
                  <a:pt x="14697" y="9539"/>
                </a:lnTo>
                <a:lnTo>
                  <a:pt x="14746" y="10123"/>
                </a:lnTo>
                <a:lnTo>
                  <a:pt x="14770" y="10391"/>
                </a:lnTo>
                <a:lnTo>
                  <a:pt x="14794" y="10659"/>
                </a:lnTo>
                <a:lnTo>
                  <a:pt x="13310" y="10707"/>
                </a:lnTo>
                <a:lnTo>
                  <a:pt x="11826" y="10780"/>
                </a:lnTo>
                <a:lnTo>
                  <a:pt x="10341" y="10829"/>
                </a:lnTo>
                <a:lnTo>
                  <a:pt x="9587" y="10853"/>
                </a:lnTo>
                <a:lnTo>
                  <a:pt x="8833" y="10829"/>
                </a:lnTo>
                <a:lnTo>
                  <a:pt x="7178" y="10780"/>
                </a:lnTo>
                <a:lnTo>
                  <a:pt x="6327" y="10780"/>
                </a:lnTo>
                <a:lnTo>
                  <a:pt x="5499" y="10804"/>
                </a:lnTo>
                <a:lnTo>
                  <a:pt x="4088" y="10853"/>
                </a:lnTo>
                <a:lnTo>
                  <a:pt x="3358" y="10902"/>
                </a:lnTo>
                <a:lnTo>
                  <a:pt x="3017" y="10926"/>
                </a:lnTo>
                <a:lnTo>
                  <a:pt x="2677" y="10999"/>
                </a:lnTo>
                <a:lnTo>
                  <a:pt x="2677" y="10926"/>
                </a:lnTo>
                <a:lnTo>
                  <a:pt x="2652" y="10853"/>
                </a:lnTo>
                <a:lnTo>
                  <a:pt x="2604" y="10804"/>
                </a:lnTo>
                <a:lnTo>
                  <a:pt x="2531" y="10756"/>
                </a:lnTo>
                <a:lnTo>
                  <a:pt x="2239" y="10586"/>
                </a:lnTo>
                <a:lnTo>
                  <a:pt x="1947" y="10391"/>
                </a:lnTo>
                <a:lnTo>
                  <a:pt x="1411" y="10002"/>
                </a:lnTo>
                <a:lnTo>
                  <a:pt x="1168" y="9807"/>
                </a:lnTo>
                <a:lnTo>
                  <a:pt x="925" y="9612"/>
                </a:lnTo>
                <a:lnTo>
                  <a:pt x="681" y="9393"/>
                </a:lnTo>
                <a:lnTo>
                  <a:pt x="438" y="9199"/>
                </a:lnTo>
                <a:lnTo>
                  <a:pt x="633" y="9028"/>
                </a:lnTo>
                <a:lnTo>
                  <a:pt x="1338" y="8396"/>
                </a:lnTo>
                <a:lnTo>
                  <a:pt x="1703" y="8104"/>
                </a:lnTo>
                <a:lnTo>
                  <a:pt x="2068" y="7812"/>
                </a:lnTo>
                <a:lnTo>
                  <a:pt x="2336" y="7641"/>
                </a:lnTo>
                <a:lnTo>
                  <a:pt x="2458" y="7568"/>
                </a:lnTo>
                <a:lnTo>
                  <a:pt x="2579" y="7447"/>
                </a:lnTo>
                <a:lnTo>
                  <a:pt x="2604" y="7374"/>
                </a:lnTo>
                <a:lnTo>
                  <a:pt x="2847" y="7374"/>
                </a:lnTo>
                <a:lnTo>
                  <a:pt x="3115" y="7349"/>
                </a:lnTo>
                <a:lnTo>
                  <a:pt x="3577" y="7301"/>
                </a:lnTo>
                <a:close/>
                <a:moveTo>
                  <a:pt x="7446" y="11242"/>
                </a:moveTo>
                <a:lnTo>
                  <a:pt x="8541" y="11291"/>
                </a:lnTo>
                <a:lnTo>
                  <a:pt x="8395" y="11364"/>
                </a:lnTo>
                <a:lnTo>
                  <a:pt x="8249" y="11461"/>
                </a:lnTo>
                <a:lnTo>
                  <a:pt x="7981" y="11632"/>
                </a:lnTo>
                <a:lnTo>
                  <a:pt x="7567" y="11851"/>
                </a:lnTo>
                <a:lnTo>
                  <a:pt x="7519" y="11534"/>
                </a:lnTo>
                <a:lnTo>
                  <a:pt x="7494" y="11388"/>
                </a:lnTo>
                <a:lnTo>
                  <a:pt x="7446" y="11242"/>
                </a:lnTo>
                <a:close/>
                <a:moveTo>
                  <a:pt x="8784" y="11632"/>
                </a:moveTo>
                <a:lnTo>
                  <a:pt x="8735" y="12094"/>
                </a:lnTo>
                <a:lnTo>
                  <a:pt x="8541" y="12167"/>
                </a:lnTo>
                <a:lnTo>
                  <a:pt x="8370" y="12264"/>
                </a:lnTo>
                <a:lnTo>
                  <a:pt x="8005" y="12459"/>
                </a:lnTo>
                <a:lnTo>
                  <a:pt x="7762" y="12581"/>
                </a:lnTo>
                <a:lnTo>
                  <a:pt x="7640" y="12678"/>
                </a:lnTo>
                <a:lnTo>
                  <a:pt x="7543" y="12751"/>
                </a:lnTo>
                <a:lnTo>
                  <a:pt x="7543" y="12678"/>
                </a:lnTo>
                <a:lnTo>
                  <a:pt x="7567" y="12216"/>
                </a:lnTo>
                <a:lnTo>
                  <a:pt x="7713" y="12167"/>
                </a:lnTo>
                <a:lnTo>
                  <a:pt x="7859" y="12118"/>
                </a:lnTo>
                <a:lnTo>
                  <a:pt x="8103" y="11997"/>
                </a:lnTo>
                <a:lnTo>
                  <a:pt x="8443" y="11826"/>
                </a:lnTo>
                <a:lnTo>
                  <a:pt x="8614" y="11729"/>
                </a:lnTo>
                <a:lnTo>
                  <a:pt x="8784" y="11632"/>
                </a:lnTo>
                <a:close/>
                <a:moveTo>
                  <a:pt x="8735" y="12581"/>
                </a:moveTo>
                <a:lnTo>
                  <a:pt x="8735" y="13189"/>
                </a:lnTo>
                <a:lnTo>
                  <a:pt x="8662" y="13165"/>
                </a:lnTo>
                <a:lnTo>
                  <a:pt x="8565" y="13165"/>
                </a:lnTo>
                <a:lnTo>
                  <a:pt x="8468" y="13189"/>
                </a:lnTo>
                <a:lnTo>
                  <a:pt x="8249" y="13262"/>
                </a:lnTo>
                <a:lnTo>
                  <a:pt x="8054" y="13384"/>
                </a:lnTo>
                <a:lnTo>
                  <a:pt x="7859" y="13481"/>
                </a:lnTo>
                <a:lnTo>
                  <a:pt x="7665" y="13627"/>
                </a:lnTo>
                <a:lnTo>
                  <a:pt x="7446" y="13797"/>
                </a:lnTo>
                <a:lnTo>
                  <a:pt x="7494" y="13140"/>
                </a:lnTo>
                <a:lnTo>
                  <a:pt x="7665" y="13116"/>
                </a:lnTo>
                <a:lnTo>
                  <a:pt x="7835" y="13043"/>
                </a:lnTo>
                <a:lnTo>
                  <a:pt x="8151" y="12873"/>
                </a:lnTo>
                <a:lnTo>
                  <a:pt x="8735" y="12581"/>
                </a:lnTo>
                <a:close/>
                <a:moveTo>
                  <a:pt x="8735" y="13578"/>
                </a:moveTo>
                <a:lnTo>
                  <a:pt x="8735" y="14138"/>
                </a:lnTo>
                <a:lnTo>
                  <a:pt x="8541" y="14211"/>
                </a:lnTo>
                <a:lnTo>
                  <a:pt x="8346" y="14284"/>
                </a:lnTo>
                <a:lnTo>
                  <a:pt x="7981" y="14454"/>
                </a:lnTo>
                <a:lnTo>
                  <a:pt x="7689" y="14576"/>
                </a:lnTo>
                <a:lnTo>
                  <a:pt x="7543" y="14673"/>
                </a:lnTo>
                <a:lnTo>
                  <a:pt x="7421" y="14746"/>
                </a:lnTo>
                <a:lnTo>
                  <a:pt x="7421" y="14454"/>
                </a:lnTo>
                <a:lnTo>
                  <a:pt x="7421" y="14138"/>
                </a:lnTo>
                <a:lnTo>
                  <a:pt x="7567" y="14089"/>
                </a:lnTo>
                <a:lnTo>
                  <a:pt x="7738" y="14016"/>
                </a:lnTo>
                <a:lnTo>
                  <a:pt x="8005" y="13870"/>
                </a:lnTo>
                <a:lnTo>
                  <a:pt x="8176" y="13773"/>
                </a:lnTo>
                <a:lnTo>
                  <a:pt x="8370" y="13724"/>
                </a:lnTo>
                <a:lnTo>
                  <a:pt x="8735" y="13578"/>
                </a:lnTo>
                <a:close/>
                <a:moveTo>
                  <a:pt x="8735" y="14625"/>
                </a:moveTo>
                <a:lnTo>
                  <a:pt x="8735" y="15014"/>
                </a:lnTo>
                <a:lnTo>
                  <a:pt x="8687" y="15038"/>
                </a:lnTo>
                <a:lnTo>
                  <a:pt x="7908" y="15501"/>
                </a:lnTo>
                <a:lnTo>
                  <a:pt x="7689" y="15598"/>
                </a:lnTo>
                <a:lnTo>
                  <a:pt x="7446" y="15720"/>
                </a:lnTo>
                <a:lnTo>
                  <a:pt x="7421" y="15087"/>
                </a:lnTo>
                <a:lnTo>
                  <a:pt x="7592" y="15063"/>
                </a:lnTo>
                <a:lnTo>
                  <a:pt x="7738" y="15014"/>
                </a:lnTo>
                <a:lnTo>
                  <a:pt x="8054" y="14892"/>
                </a:lnTo>
                <a:lnTo>
                  <a:pt x="8735" y="14625"/>
                </a:lnTo>
                <a:close/>
                <a:moveTo>
                  <a:pt x="8711" y="15452"/>
                </a:moveTo>
                <a:lnTo>
                  <a:pt x="8711" y="16231"/>
                </a:lnTo>
                <a:lnTo>
                  <a:pt x="8419" y="16328"/>
                </a:lnTo>
                <a:lnTo>
                  <a:pt x="8151" y="16425"/>
                </a:lnTo>
                <a:lnTo>
                  <a:pt x="7811" y="16523"/>
                </a:lnTo>
                <a:lnTo>
                  <a:pt x="7494" y="16620"/>
                </a:lnTo>
                <a:lnTo>
                  <a:pt x="7470" y="16012"/>
                </a:lnTo>
                <a:lnTo>
                  <a:pt x="7567" y="16012"/>
                </a:lnTo>
                <a:lnTo>
                  <a:pt x="7689" y="15963"/>
                </a:lnTo>
                <a:lnTo>
                  <a:pt x="7908" y="15890"/>
                </a:lnTo>
                <a:lnTo>
                  <a:pt x="8322" y="15671"/>
                </a:lnTo>
                <a:lnTo>
                  <a:pt x="8711" y="15452"/>
                </a:lnTo>
                <a:close/>
                <a:moveTo>
                  <a:pt x="8687" y="16717"/>
                </a:moveTo>
                <a:lnTo>
                  <a:pt x="8687" y="17082"/>
                </a:lnTo>
                <a:lnTo>
                  <a:pt x="8687" y="17107"/>
                </a:lnTo>
                <a:lnTo>
                  <a:pt x="8346" y="17228"/>
                </a:lnTo>
                <a:lnTo>
                  <a:pt x="8005" y="17399"/>
                </a:lnTo>
                <a:lnTo>
                  <a:pt x="7543" y="17593"/>
                </a:lnTo>
                <a:lnTo>
                  <a:pt x="7519" y="17009"/>
                </a:lnTo>
                <a:lnTo>
                  <a:pt x="7689" y="17009"/>
                </a:lnTo>
                <a:lnTo>
                  <a:pt x="7859" y="16961"/>
                </a:lnTo>
                <a:lnTo>
                  <a:pt x="8176" y="16888"/>
                </a:lnTo>
                <a:lnTo>
                  <a:pt x="8687" y="16717"/>
                </a:lnTo>
                <a:close/>
                <a:moveTo>
                  <a:pt x="8687" y="17545"/>
                </a:moveTo>
                <a:lnTo>
                  <a:pt x="8687" y="18250"/>
                </a:lnTo>
                <a:lnTo>
                  <a:pt x="8370" y="18275"/>
                </a:lnTo>
                <a:lnTo>
                  <a:pt x="8054" y="18299"/>
                </a:lnTo>
                <a:lnTo>
                  <a:pt x="7835" y="18323"/>
                </a:lnTo>
                <a:lnTo>
                  <a:pt x="7592" y="18348"/>
                </a:lnTo>
                <a:lnTo>
                  <a:pt x="7543" y="18372"/>
                </a:lnTo>
                <a:lnTo>
                  <a:pt x="7543" y="18031"/>
                </a:lnTo>
                <a:lnTo>
                  <a:pt x="7689" y="17983"/>
                </a:lnTo>
                <a:lnTo>
                  <a:pt x="7811" y="17934"/>
                </a:lnTo>
                <a:lnTo>
                  <a:pt x="8078" y="17812"/>
                </a:lnTo>
                <a:lnTo>
                  <a:pt x="8687" y="17545"/>
                </a:lnTo>
                <a:close/>
                <a:moveTo>
                  <a:pt x="8078" y="1"/>
                </a:moveTo>
                <a:lnTo>
                  <a:pt x="7884" y="25"/>
                </a:lnTo>
                <a:lnTo>
                  <a:pt x="7713" y="74"/>
                </a:lnTo>
                <a:lnTo>
                  <a:pt x="7567" y="171"/>
                </a:lnTo>
                <a:lnTo>
                  <a:pt x="7446" y="269"/>
                </a:lnTo>
                <a:lnTo>
                  <a:pt x="7324" y="390"/>
                </a:lnTo>
                <a:lnTo>
                  <a:pt x="7227" y="536"/>
                </a:lnTo>
                <a:lnTo>
                  <a:pt x="7154" y="682"/>
                </a:lnTo>
                <a:lnTo>
                  <a:pt x="7081" y="853"/>
                </a:lnTo>
                <a:lnTo>
                  <a:pt x="7032" y="1023"/>
                </a:lnTo>
                <a:lnTo>
                  <a:pt x="6959" y="1388"/>
                </a:lnTo>
                <a:lnTo>
                  <a:pt x="6935" y="1753"/>
                </a:lnTo>
                <a:lnTo>
                  <a:pt x="6959" y="2118"/>
                </a:lnTo>
                <a:lnTo>
                  <a:pt x="6959" y="2118"/>
                </a:lnTo>
                <a:lnTo>
                  <a:pt x="5816" y="2094"/>
                </a:lnTo>
                <a:lnTo>
                  <a:pt x="4672" y="2094"/>
                </a:lnTo>
                <a:lnTo>
                  <a:pt x="2993" y="2167"/>
                </a:lnTo>
                <a:lnTo>
                  <a:pt x="1801" y="2167"/>
                </a:lnTo>
                <a:lnTo>
                  <a:pt x="1387" y="2191"/>
                </a:lnTo>
                <a:lnTo>
                  <a:pt x="1338" y="2191"/>
                </a:lnTo>
                <a:lnTo>
                  <a:pt x="1290" y="2215"/>
                </a:lnTo>
                <a:lnTo>
                  <a:pt x="1290" y="2240"/>
                </a:lnTo>
                <a:lnTo>
                  <a:pt x="1217" y="2288"/>
                </a:lnTo>
                <a:lnTo>
                  <a:pt x="1192" y="2361"/>
                </a:lnTo>
                <a:lnTo>
                  <a:pt x="1119" y="2556"/>
                </a:lnTo>
                <a:lnTo>
                  <a:pt x="1071" y="2775"/>
                </a:lnTo>
                <a:lnTo>
                  <a:pt x="1046" y="3018"/>
                </a:lnTo>
                <a:lnTo>
                  <a:pt x="1046" y="3261"/>
                </a:lnTo>
                <a:lnTo>
                  <a:pt x="1071" y="3748"/>
                </a:lnTo>
                <a:lnTo>
                  <a:pt x="1119" y="4162"/>
                </a:lnTo>
                <a:lnTo>
                  <a:pt x="1168" y="4770"/>
                </a:lnTo>
                <a:lnTo>
                  <a:pt x="1241" y="5378"/>
                </a:lnTo>
                <a:lnTo>
                  <a:pt x="1265" y="5622"/>
                </a:lnTo>
                <a:lnTo>
                  <a:pt x="1290" y="5889"/>
                </a:lnTo>
                <a:lnTo>
                  <a:pt x="1314" y="6011"/>
                </a:lnTo>
                <a:lnTo>
                  <a:pt x="1338" y="6133"/>
                </a:lnTo>
                <a:lnTo>
                  <a:pt x="1411" y="6230"/>
                </a:lnTo>
                <a:lnTo>
                  <a:pt x="1484" y="6303"/>
                </a:lnTo>
                <a:lnTo>
                  <a:pt x="1557" y="6352"/>
                </a:lnTo>
                <a:lnTo>
                  <a:pt x="1630" y="6352"/>
                </a:lnTo>
                <a:lnTo>
                  <a:pt x="1703" y="6327"/>
                </a:lnTo>
                <a:lnTo>
                  <a:pt x="1776" y="6279"/>
                </a:lnTo>
                <a:lnTo>
                  <a:pt x="1801" y="6254"/>
                </a:lnTo>
                <a:lnTo>
                  <a:pt x="2020" y="6303"/>
                </a:lnTo>
                <a:lnTo>
                  <a:pt x="2239" y="6327"/>
                </a:lnTo>
                <a:lnTo>
                  <a:pt x="2701" y="6352"/>
                </a:lnTo>
                <a:lnTo>
                  <a:pt x="4429" y="6376"/>
                </a:lnTo>
                <a:lnTo>
                  <a:pt x="6959" y="6352"/>
                </a:lnTo>
                <a:lnTo>
                  <a:pt x="6984" y="6595"/>
                </a:lnTo>
                <a:lnTo>
                  <a:pt x="7008" y="6911"/>
                </a:lnTo>
                <a:lnTo>
                  <a:pt x="5962" y="6887"/>
                </a:lnTo>
                <a:lnTo>
                  <a:pt x="4891" y="6838"/>
                </a:lnTo>
                <a:lnTo>
                  <a:pt x="4161" y="6814"/>
                </a:lnTo>
                <a:lnTo>
                  <a:pt x="3163" y="6814"/>
                </a:lnTo>
                <a:lnTo>
                  <a:pt x="2896" y="6863"/>
                </a:lnTo>
                <a:lnTo>
                  <a:pt x="2628" y="6936"/>
                </a:lnTo>
                <a:lnTo>
                  <a:pt x="2506" y="6984"/>
                </a:lnTo>
                <a:lnTo>
                  <a:pt x="2409" y="7057"/>
                </a:lnTo>
                <a:lnTo>
                  <a:pt x="2360" y="7033"/>
                </a:lnTo>
                <a:lnTo>
                  <a:pt x="2263" y="7033"/>
                </a:lnTo>
                <a:lnTo>
                  <a:pt x="2190" y="7057"/>
                </a:lnTo>
                <a:lnTo>
                  <a:pt x="1995" y="7130"/>
                </a:lnTo>
                <a:lnTo>
                  <a:pt x="1825" y="7228"/>
                </a:lnTo>
                <a:lnTo>
                  <a:pt x="1630" y="7374"/>
                </a:lnTo>
                <a:lnTo>
                  <a:pt x="1290" y="7666"/>
                </a:lnTo>
                <a:lnTo>
                  <a:pt x="1022" y="7933"/>
                </a:lnTo>
                <a:lnTo>
                  <a:pt x="681" y="8250"/>
                </a:lnTo>
                <a:lnTo>
                  <a:pt x="365" y="8590"/>
                </a:lnTo>
                <a:lnTo>
                  <a:pt x="243" y="8712"/>
                </a:lnTo>
                <a:lnTo>
                  <a:pt x="122" y="8858"/>
                </a:lnTo>
                <a:lnTo>
                  <a:pt x="24" y="9004"/>
                </a:lnTo>
                <a:lnTo>
                  <a:pt x="0" y="9077"/>
                </a:lnTo>
                <a:lnTo>
                  <a:pt x="0" y="9174"/>
                </a:lnTo>
                <a:lnTo>
                  <a:pt x="0" y="9199"/>
                </a:lnTo>
                <a:lnTo>
                  <a:pt x="0" y="9247"/>
                </a:lnTo>
                <a:lnTo>
                  <a:pt x="0" y="9320"/>
                </a:lnTo>
                <a:lnTo>
                  <a:pt x="73" y="9466"/>
                </a:lnTo>
                <a:lnTo>
                  <a:pt x="170" y="9612"/>
                </a:lnTo>
                <a:lnTo>
                  <a:pt x="292" y="9758"/>
                </a:lnTo>
                <a:lnTo>
                  <a:pt x="414" y="9904"/>
                </a:lnTo>
                <a:lnTo>
                  <a:pt x="681" y="10148"/>
                </a:lnTo>
                <a:lnTo>
                  <a:pt x="949" y="10367"/>
                </a:lnTo>
                <a:lnTo>
                  <a:pt x="1265" y="10610"/>
                </a:lnTo>
                <a:lnTo>
                  <a:pt x="1582" y="10829"/>
                </a:lnTo>
                <a:lnTo>
                  <a:pt x="1922" y="11048"/>
                </a:lnTo>
                <a:lnTo>
                  <a:pt x="2239" y="11242"/>
                </a:lnTo>
                <a:lnTo>
                  <a:pt x="2312" y="11267"/>
                </a:lnTo>
                <a:lnTo>
                  <a:pt x="2385" y="11267"/>
                </a:lnTo>
                <a:lnTo>
                  <a:pt x="2750" y="11340"/>
                </a:lnTo>
                <a:lnTo>
                  <a:pt x="3139" y="11388"/>
                </a:lnTo>
                <a:lnTo>
                  <a:pt x="3528" y="11388"/>
                </a:lnTo>
                <a:lnTo>
                  <a:pt x="3918" y="11364"/>
                </a:lnTo>
                <a:lnTo>
                  <a:pt x="4721" y="11315"/>
                </a:lnTo>
                <a:lnTo>
                  <a:pt x="5499" y="11267"/>
                </a:lnTo>
                <a:lnTo>
                  <a:pt x="6278" y="11242"/>
                </a:lnTo>
                <a:lnTo>
                  <a:pt x="7081" y="11242"/>
                </a:lnTo>
                <a:lnTo>
                  <a:pt x="7081" y="11607"/>
                </a:lnTo>
                <a:lnTo>
                  <a:pt x="7081" y="11972"/>
                </a:lnTo>
                <a:lnTo>
                  <a:pt x="7081" y="12313"/>
                </a:lnTo>
                <a:lnTo>
                  <a:pt x="7057" y="12678"/>
                </a:lnTo>
                <a:lnTo>
                  <a:pt x="6984" y="13578"/>
                </a:lnTo>
                <a:lnTo>
                  <a:pt x="6935" y="14016"/>
                </a:lnTo>
                <a:lnTo>
                  <a:pt x="6911" y="14454"/>
                </a:lnTo>
                <a:lnTo>
                  <a:pt x="6911" y="15476"/>
                </a:lnTo>
                <a:lnTo>
                  <a:pt x="6959" y="16498"/>
                </a:lnTo>
                <a:lnTo>
                  <a:pt x="7057" y="18542"/>
                </a:lnTo>
                <a:lnTo>
                  <a:pt x="7057" y="18615"/>
                </a:lnTo>
                <a:lnTo>
                  <a:pt x="7081" y="18688"/>
                </a:lnTo>
                <a:lnTo>
                  <a:pt x="7130" y="18737"/>
                </a:lnTo>
                <a:lnTo>
                  <a:pt x="7203" y="18761"/>
                </a:lnTo>
                <a:lnTo>
                  <a:pt x="7251" y="18786"/>
                </a:lnTo>
                <a:lnTo>
                  <a:pt x="7324" y="18786"/>
                </a:lnTo>
                <a:lnTo>
                  <a:pt x="7373" y="18761"/>
                </a:lnTo>
                <a:lnTo>
                  <a:pt x="7446" y="18737"/>
                </a:lnTo>
                <a:lnTo>
                  <a:pt x="7519" y="18786"/>
                </a:lnTo>
                <a:lnTo>
                  <a:pt x="7640" y="18810"/>
                </a:lnTo>
                <a:lnTo>
                  <a:pt x="8662" y="18810"/>
                </a:lnTo>
                <a:lnTo>
                  <a:pt x="8954" y="18786"/>
                </a:lnTo>
                <a:lnTo>
                  <a:pt x="9003" y="18786"/>
                </a:lnTo>
                <a:lnTo>
                  <a:pt x="9076" y="18761"/>
                </a:lnTo>
                <a:lnTo>
                  <a:pt x="9149" y="18664"/>
                </a:lnTo>
                <a:lnTo>
                  <a:pt x="9198" y="18542"/>
                </a:lnTo>
                <a:lnTo>
                  <a:pt x="9198" y="18421"/>
                </a:lnTo>
                <a:lnTo>
                  <a:pt x="9198" y="18323"/>
                </a:lnTo>
                <a:lnTo>
                  <a:pt x="9222" y="16547"/>
                </a:lnTo>
                <a:lnTo>
                  <a:pt x="9246" y="14771"/>
                </a:lnTo>
                <a:lnTo>
                  <a:pt x="9271" y="12946"/>
                </a:lnTo>
                <a:lnTo>
                  <a:pt x="9295" y="12118"/>
                </a:lnTo>
                <a:lnTo>
                  <a:pt x="9271" y="11729"/>
                </a:lnTo>
                <a:lnTo>
                  <a:pt x="9246" y="11315"/>
                </a:lnTo>
                <a:lnTo>
                  <a:pt x="10682" y="11315"/>
                </a:lnTo>
                <a:lnTo>
                  <a:pt x="12142" y="11267"/>
                </a:lnTo>
                <a:lnTo>
                  <a:pt x="13578" y="11194"/>
                </a:lnTo>
                <a:lnTo>
                  <a:pt x="14283" y="11169"/>
                </a:lnTo>
                <a:lnTo>
                  <a:pt x="15013" y="11169"/>
                </a:lnTo>
                <a:lnTo>
                  <a:pt x="15135" y="11145"/>
                </a:lnTo>
                <a:lnTo>
                  <a:pt x="15208" y="11072"/>
                </a:lnTo>
                <a:lnTo>
                  <a:pt x="15257" y="10999"/>
                </a:lnTo>
                <a:lnTo>
                  <a:pt x="15257" y="10902"/>
                </a:lnTo>
                <a:lnTo>
                  <a:pt x="15305" y="10731"/>
                </a:lnTo>
                <a:lnTo>
                  <a:pt x="15305" y="10586"/>
                </a:lnTo>
                <a:lnTo>
                  <a:pt x="15281" y="10245"/>
                </a:lnTo>
                <a:lnTo>
                  <a:pt x="15135" y="9126"/>
                </a:lnTo>
                <a:lnTo>
                  <a:pt x="15086" y="8615"/>
                </a:lnTo>
                <a:lnTo>
                  <a:pt x="15086" y="8104"/>
                </a:lnTo>
                <a:lnTo>
                  <a:pt x="15086" y="7933"/>
                </a:lnTo>
                <a:lnTo>
                  <a:pt x="15111" y="7739"/>
                </a:lnTo>
                <a:lnTo>
                  <a:pt x="15135" y="7568"/>
                </a:lnTo>
                <a:lnTo>
                  <a:pt x="15135" y="7374"/>
                </a:lnTo>
                <a:lnTo>
                  <a:pt x="15135" y="7276"/>
                </a:lnTo>
                <a:lnTo>
                  <a:pt x="15111" y="7179"/>
                </a:lnTo>
                <a:lnTo>
                  <a:pt x="15086" y="7130"/>
                </a:lnTo>
                <a:lnTo>
                  <a:pt x="15038" y="7106"/>
                </a:lnTo>
                <a:lnTo>
                  <a:pt x="14965" y="7057"/>
                </a:lnTo>
                <a:lnTo>
                  <a:pt x="14892" y="7033"/>
                </a:lnTo>
                <a:lnTo>
                  <a:pt x="14064" y="7033"/>
                </a:lnTo>
                <a:lnTo>
                  <a:pt x="13237" y="7057"/>
                </a:lnTo>
                <a:lnTo>
                  <a:pt x="12434" y="7082"/>
                </a:lnTo>
                <a:lnTo>
                  <a:pt x="11607" y="7082"/>
                </a:lnTo>
                <a:lnTo>
                  <a:pt x="9246" y="6984"/>
                </a:lnTo>
                <a:lnTo>
                  <a:pt x="9246" y="6765"/>
                </a:lnTo>
                <a:lnTo>
                  <a:pt x="9246" y="6571"/>
                </a:lnTo>
                <a:lnTo>
                  <a:pt x="9198" y="6352"/>
                </a:lnTo>
                <a:lnTo>
                  <a:pt x="9222" y="6327"/>
                </a:lnTo>
                <a:lnTo>
                  <a:pt x="10925" y="6303"/>
                </a:lnTo>
                <a:lnTo>
                  <a:pt x="12556" y="6303"/>
                </a:lnTo>
                <a:lnTo>
                  <a:pt x="14186" y="6376"/>
                </a:lnTo>
                <a:lnTo>
                  <a:pt x="14259" y="6376"/>
                </a:lnTo>
                <a:lnTo>
                  <a:pt x="14308" y="6352"/>
                </a:lnTo>
                <a:lnTo>
                  <a:pt x="14381" y="6279"/>
                </a:lnTo>
                <a:lnTo>
                  <a:pt x="14405" y="6206"/>
                </a:lnTo>
                <a:lnTo>
                  <a:pt x="14405" y="6108"/>
                </a:lnTo>
                <a:lnTo>
                  <a:pt x="14575" y="5962"/>
                </a:lnTo>
                <a:lnTo>
                  <a:pt x="14940" y="5670"/>
                </a:lnTo>
                <a:lnTo>
                  <a:pt x="15329" y="5427"/>
                </a:lnTo>
                <a:lnTo>
                  <a:pt x="15597" y="5232"/>
                </a:lnTo>
                <a:lnTo>
                  <a:pt x="15913" y="4965"/>
                </a:lnTo>
                <a:lnTo>
                  <a:pt x="16059" y="4819"/>
                </a:lnTo>
                <a:lnTo>
                  <a:pt x="16181" y="4673"/>
                </a:lnTo>
                <a:lnTo>
                  <a:pt x="16254" y="4502"/>
                </a:lnTo>
                <a:lnTo>
                  <a:pt x="16254" y="4429"/>
                </a:lnTo>
                <a:lnTo>
                  <a:pt x="16254" y="4356"/>
                </a:lnTo>
                <a:lnTo>
                  <a:pt x="16278" y="4283"/>
                </a:lnTo>
                <a:lnTo>
                  <a:pt x="16278" y="4210"/>
                </a:lnTo>
                <a:lnTo>
                  <a:pt x="16230" y="4064"/>
                </a:lnTo>
                <a:lnTo>
                  <a:pt x="16132" y="3894"/>
                </a:lnTo>
                <a:lnTo>
                  <a:pt x="16011" y="3724"/>
                </a:lnTo>
                <a:lnTo>
                  <a:pt x="15743" y="3432"/>
                </a:lnTo>
                <a:lnTo>
                  <a:pt x="15524" y="3213"/>
                </a:lnTo>
                <a:lnTo>
                  <a:pt x="15135" y="2848"/>
                </a:lnTo>
                <a:lnTo>
                  <a:pt x="14746" y="2532"/>
                </a:lnTo>
                <a:lnTo>
                  <a:pt x="14478" y="2288"/>
                </a:lnTo>
                <a:lnTo>
                  <a:pt x="14308" y="2215"/>
                </a:lnTo>
                <a:lnTo>
                  <a:pt x="14235" y="2167"/>
                </a:lnTo>
                <a:lnTo>
                  <a:pt x="14162" y="2167"/>
                </a:lnTo>
                <a:lnTo>
                  <a:pt x="14089" y="2118"/>
                </a:lnTo>
                <a:lnTo>
                  <a:pt x="14016" y="2118"/>
                </a:lnTo>
                <a:lnTo>
                  <a:pt x="13237" y="2142"/>
                </a:lnTo>
                <a:lnTo>
                  <a:pt x="12483" y="2167"/>
                </a:lnTo>
                <a:lnTo>
                  <a:pt x="11704" y="2215"/>
                </a:lnTo>
                <a:lnTo>
                  <a:pt x="10950" y="2240"/>
                </a:lnTo>
                <a:lnTo>
                  <a:pt x="10171" y="2240"/>
                </a:lnTo>
                <a:lnTo>
                  <a:pt x="9392" y="2215"/>
                </a:lnTo>
                <a:lnTo>
                  <a:pt x="9441" y="2069"/>
                </a:lnTo>
                <a:lnTo>
                  <a:pt x="9465" y="1899"/>
                </a:lnTo>
                <a:lnTo>
                  <a:pt x="9465" y="1558"/>
                </a:lnTo>
                <a:lnTo>
                  <a:pt x="9417" y="1218"/>
                </a:lnTo>
                <a:lnTo>
                  <a:pt x="9368" y="950"/>
                </a:lnTo>
                <a:lnTo>
                  <a:pt x="9295" y="755"/>
                </a:lnTo>
                <a:lnTo>
                  <a:pt x="9222" y="561"/>
                </a:lnTo>
                <a:lnTo>
                  <a:pt x="9125" y="415"/>
                </a:lnTo>
                <a:lnTo>
                  <a:pt x="8979" y="293"/>
                </a:lnTo>
                <a:lnTo>
                  <a:pt x="8833" y="196"/>
                </a:lnTo>
                <a:lnTo>
                  <a:pt x="8662" y="98"/>
                </a:lnTo>
                <a:lnTo>
                  <a:pt x="8492" y="50"/>
                </a:lnTo>
                <a:lnTo>
                  <a:pt x="82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914;p16">
            <a:extLst>
              <a:ext uri="{FF2B5EF4-FFF2-40B4-BE49-F238E27FC236}">
                <a16:creationId xmlns:a16="http://schemas.microsoft.com/office/drawing/2014/main" id="{C08AA61C-BD18-43E5-A0C7-72A5F9B0FD38}"/>
              </a:ext>
            </a:extLst>
          </p:cNvPr>
          <p:cNvSpPr txBox="1">
            <a:spLocks/>
          </p:cNvSpPr>
          <p:nvPr/>
        </p:nvSpPr>
        <p:spPr>
          <a:xfrm>
            <a:off x="1557899" y="527019"/>
            <a:ext cx="6028200" cy="1159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4800" i="1" dirty="0">
                <a:solidFill>
                  <a:schemeClr val="bg1"/>
                </a:solidFill>
                <a:latin typeface="Merriweather"/>
              </a:rPr>
              <a:t>What is</a:t>
            </a:r>
          </a:p>
        </p:txBody>
      </p:sp>
      <p:sp>
        <p:nvSpPr>
          <p:cNvPr id="5" name="Google Shape;1914;p16">
            <a:extLst>
              <a:ext uri="{FF2B5EF4-FFF2-40B4-BE49-F238E27FC236}">
                <a16:creationId xmlns:a16="http://schemas.microsoft.com/office/drawing/2014/main" id="{85DA0B6A-2D02-449A-BBEA-E6A9ABBD6204}"/>
              </a:ext>
            </a:extLst>
          </p:cNvPr>
          <p:cNvSpPr txBox="1">
            <a:spLocks/>
          </p:cNvSpPr>
          <p:nvPr/>
        </p:nvSpPr>
        <p:spPr>
          <a:xfrm>
            <a:off x="1557899" y="1686819"/>
            <a:ext cx="6028200" cy="1159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4800" i="1" dirty="0">
                <a:solidFill>
                  <a:schemeClr val="bg1"/>
                </a:solidFill>
                <a:latin typeface="Merriweather"/>
              </a:rPr>
              <a:t>Memory ?</a:t>
            </a:r>
          </a:p>
        </p:txBody>
      </p:sp>
    </p:spTree>
    <p:extLst>
      <p:ext uri="{BB962C8B-B14F-4D97-AF65-F5344CB8AC3E}">
        <p14:creationId xmlns:p14="http://schemas.microsoft.com/office/powerpoint/2010/main" val="3649801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20"/>
        <p:cNvGrpSpPr/>
        <p:nvPr/>
      </p:nvGrpSpPr>
      <p:grpSpPr>
        <a:xfrm>
          <a:off x="0" y="0"/>
          <a:ext cx="0" cy="0"/>
          <a:chOff x="0" y="0"/>
          <a:chExt cx="0" cy="0"/>
        </a:xfrm>
      </p:grpSpPr>
      <p:sp>
        <p:nvSpPr>
          <p:cNvPr id="1921" name="Google Shape;1921;p17"/>
          <p:cNvSpPr txBox="1">
            <a:spLocks noGrp="1"/>
          </p:cNvSpPr>
          <p:nvPr>
            <p:ph type="body" idx="1"/>
          </p:nvPr>
        </p:nvSpPr>
        <p:spPr>
          <a:xfrm>
            <a:off x="1263231" y="2161800"/>
            <a:ext cx="6617537" cy="819900"/>
          </a:xfrm>
          <a:prstGeom prst="rect">
            <a:avLst/>
          </a:prstGeom>
        </p:spPr>
        <p:txBody>
          <a:bodyPr spcFirstLastPara="1" wrap="square" lIns="91425" tIns="91425" rIns="91425" bIns="91425" anchor="ctr" anchorCtr="0">
            <a:noAutofit/>
          </a:bodyPr>
          <a:lstStyle/>
          <a:p>
            <a:pPr marL="0" lvl="0" indent="0" algn="ctr" rtl="0">
              <a:spcBef>
                <a:spcPts val="600"/>
              </a:spcBef>
              <a:spcAft>
                <a:spcPts val="0"/>
              </a:spcAft>
              <a:buNone/>
            </a:pPr>
            <a:r>
              <a:rPr lang="en-US" sz="5400" dirty="0"/>
              <a:t>What is Virtual Memory?</a:t>
            </a:r>
            <a:endParaRPr sz="5400" dirty="0"/>
          </a:p>
        </p:txBody>
      </p:sp>
      <p:sp>
        <p:nvSpPr>
          <p:cNvPr id="1922" name="Google Shape;1922;p17"/>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33"/>
        <p:cNvGrpSpPr/>
        <p:nvPr/>
      </p:nvGrpSpPr>
      <p:grpSpPr>
        <a:xfrm>
          <a:off x="0" y="0"/>
          <a:ext cx="0" cy="0"/>
          <a:chOff x="0" y="0"/>
          <a:chExt cx="0" cy="0"/>
        </a:xfrm>
      </p:grpSpPr>
      <p:sp>
        <p:nvSpPr>
          <p:cNvPr id="1934" name="Google Shape;1934;p19"/>
          <p:cNvSpPr txBox="1">
            <a:spLocks noGrp="1"/>
          </p:cNvSpPr>
          <p:nvPr>
            <p:ph type="ctrTitle" idx="4294967295"/>
          </p:nvPr>
        </p:nvSpPr>
        <p:spPr>
          <a:xfrm>
            <a:off x="1374150" y="2348467"/>
            <a:ext cx="6395700" cy="1577990"/>
          </a:xfrm>
          <a:prstGeom prst="rect">
            <a:avLst/>
          </a:prstGeom>
        </p:spPr>
        <p:txBody>
          <a:bodyPr spcFirstLastPara="1" wrap="square" lIns="91425" tIns="91425" rIns="91425" bIns="91425" anchor="b" anchorCtr="0">
            <a:noAutofit/>
          </a:bodyPr>
          <a:lstStyle/>
          <a:p>
            <a:pPr lvl="0"/>
            <a:r>
              <a:rPr lang="en-US" sz="4000" dirty="0">
                <a:solidFill>
                  <a:srgbClr val="FFFFFF"/>
                </a:solidFill>
              </a:rPr>
              <a:t>Steps to Manually Set Page File In Windows 10</a:t>
            </a:r>
            <a:endParaRPr sz="7200" dirty="0">
              <a:solidFill>
                <a:srgbClr val="FFFFFF"/>
              </a:solidFill>
            </a:endParaRPr>
          </a:p>
        </p:txBody>
      </p:sp>
      <p:sp>
        <p:nvSpPr>
          <p:cNvPr id="1936" name="Google Shape;1936;p19"/>
          <p:cNvSpPr/>
          <p:nvPr/>
        </p:nvSpPr>
        <p:spPr>
          <a:xfrm>
            <a:off x="3515725" y="288467"/>
            <a:ext cx="2123707" cy="1892065"/>
          </a:xfrm>
          <a:custGeom>
            <a:avLst/>
            <a:gdLst/>
            <a:ahLst/>
            <a:cxnLst/>
            <a:rect l="l" t="t" r="r" b="b"/>
            <a:pathLst>
              <a:path w="89712" h="82958" extrusionOk="0">
                <a:moveTo>
                  <a:pt x="52672" y="2049"/>
                </a:moveTo>
                <a:cubicBezTo>
                  <a:pt x="40979" y="2915"/>
                  <a:pt x="28376" y="5688"/>
                  <a:pt x="19269" y="13072"/>
                </a:cubicBezTo>
                <a:cubicBezTo>
                  <a:pt x="7810" y="22364"/>
                  <a:pt x="-450" y="41692"/>
                  <a:pt x="5574" y="55159"/>
                </a:cubicBezTo>
                <a:cubicBezTo>
                  <a:pt x="12935" y="71613"/>
                  <a:pt x="33988" y="83483"/>
                  <a:pt x="52004" y="82883"/>
                </a:cubicBezTo>
                <a:cubicBezTo>
                  <a:pt x="62654" y="82528"/>
                  <a:pt x="75555" y="78169"/>
                  <a:pt x="80730" y="68854"/>
                </a:cubicBezTo>
                <a:cubicBezTo>
                  <a:pt x="89352" y="53334"/>
                  <a:pt x="86569" y="30516"/>
                  <a:pt x="76722" y="15744"/>
                </a:cubicBezTo>
                <a:cubicBezTo>
                  <a:pt x="69002" y="4163"/>
                  <a:pt x="51061" y="-2643"/>
                  <a:pt x="37641" y="1047"/>
                </a:cubicBezTo>
                <a:cubicBezTo>
                  <a:pt x="22585" y="5187"/>
                  <a:pt x="4685" y="14958"/>
                  <a:pt x="898" y="30107"/>
                </a:cubicBezTo>
                <a:cubicBezTo>
                  <a:pt x="-3402" y="47308"/>
                  <a:pt x="8934" y="71200"/>
                  <a:pt x="25616" y="77205"/>
                </a:cubicBezTo>
                <a:cubicBezTo>
                  <a:pt x="45696" y="84433"/>
                  <a:pt x="76756" y="77025"/>
                  <a:pt x="86743" y="58165"/>
                </a:cubicBezTo>
                <a:cubicBezTo>
                  <a:pt x="93824" y="44791"/>
                  <a:pt x="86932" y="25486"/>
                  <a:pt x="77390" y="13740"/>
                </a:cubicBezTo>
                <a:cubicBezTo>
                  <a:pt x="74163" y="9767"/>
                  <a:pt x="71332" y="4292"/>
                  <a:pt x="66367" y="3051"/>
                </a:cubicBezTo>
              </a:path>
            </a:pathLst>
          </a:custGeom>
          <a:noFill/>
          <a:ln w="19050" cap="rnd" cmpd="sng">
            <a:solidFill>
              <a:srgbClr val="FFFFFF"/>
            </a:solidFill>
            <a:prstDash val="solid"/>
            <a:round/>
            <a:headEnd type="none" w="med" len="med"/>
            <a:tailEnd type="none" w="med" len="med"/>
          </a:ln>
        </p:spPr>
      </p:sp>
      <p:sp>
        <p:nvSpPr>
          <p:cNvPr id="1937" name="Google Shape;1937;p19"/>
          <p:cNvSpPr/>
          <p:nvPr/>
        </p:nvSpPr>
        <p:spPr>
          <a:xfrm>
            <a:off x="4139482" y="743625"/>
            <a:ext cx="867483" cy="1003003"/>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19"/>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Shape 1926"/>
        <p:cNvGrpSpPr/>
        <p:nvPr/>
      </p:nvGrpSpPr>
      <p:grpSpPr>
        <a:xfrm>
          <a:off x="0" y="0"/>
          <a:ext cx="0" cy="0"/>
          <a:chOff x="0" y="0"/>
          <a:chExt cx="0" cy="0"/>
        </a:xfrm>
      </p:grpSpPr>
      <p:sp>
        <p:nvSpPr>
          <p:cNvPr id="1927" name="Google Shape;1927;p18"/>
          <p:cNvSpPr txBox="1">
            <a:spLocks noGrp="1"/>
          </p:cNvSpPr>
          <p:nvPr>
            <p:ph type="title"/>
          </p:nvPr>
        </p:nvSpPr>
        <p:spPr>
          <a:xfrm>
            <a:off x="1131750" y="321600"/>
            <a:ext cx="6880500" cy="58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1</a:t>
            </a:r>
            <a:endParaRPr dirty="0"/>
          </a:p>
        </p:txBody>
      </p:sp>
      <p:sp>
        <p:nvSpPr>
          <p:cNvPr id="1929" name="Google Shape;1929;p18"/>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Nathaniel template">
  <a:themeElements>
    <a:clrScheme name="Custom 347">
      <a:dk1>
        <a:srgbClr val="2C3E50"/>
      </a:dk1>
      <a:lt1>
        <a:srgbClr val="FFFFFF"/>
      </a:lt1>
      <a:dk2>
        <a:srgbClr val="617A86"/>
      </a:dk2>
      <a:lt2>
        <a:srgbClr val="F5F6F7"/>
      </a:lt2>
      <a:accent1>
        <a:srgbClr val="F55D4B"/>
      </a:accent1>
      <a:accent2>
        <a:srgbClr val="992C26"/>
      </a:accent2>
      <a:accent3>
        <a:srgbClr val="72201C"/>
      </a:accent3>
      <a:accent4>
        <a:srgbClr val="BDD1D3"/>
      </a:accent4>
      <a:accent5>
        <a:srgbClr val="95A5A6"/>
      </a:accent5>
      <a:accent6>
        <a:srgbClr val="617A86"/>
      </a:accent6>
      <a:hlink>
        <a:srgbClr val="F55D4B"/>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312</TotalTime>
  <Words>832</Words>
  <Application>Microsoft Office PowerPoint</Application>
  <PresentationFormat>On-screen Show (16:9)</PresentationFormat>
  <Paragraphs>101</Paragraphs>
  <Slides>28</Slides>
  <Notes>28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Amatic SC</vt:lpstr>
      <vt:lpstr>Apex Brush DEMO</vt:lpstr>
      <vt:lpstr>Arial</vt:lpstr>
      <vt:lpstr>Merriweather</vt:lpstr>
      <vt:lpstr>Nathaniel template</vt:lpstr>
      <vt:lpstr>Hello! Group 3: Christian Frans Mukuan Deyaninta Ekabriela Permata Mufadhal Faraz Addhifa</vt:lpstr>
      <vt:lpstr>The Topic We Talk About</vt:lpstr>
      <vt:lpstr>Agenda</vt:lpstr>
      <vt:lpstr>PowerPoint Presentation</vt:lpstr>
      <vt:lpstr>PowerPoint Presentation</vt:lpstr>
      <vt:lpstr>PowerPoint Presentation</vt:lpstr>
      <vt:lpstr>PowerPoint Presentation</vt:lpstr>
      <vt:lpstr>Steps to Manually Set Page File In Windows 10</vt:lpstr>
      <vt:lpstr>1</vt:lpstr>
      <vt:lpstr>2</vt:lpstr>
      <vt:lpstr>3</vt:lpstr>
      <vt:lpstr>4</vt:lpstr>
      <vt:lpstr>5</vt:lpstr>
      <vt:lpstr>5.1</vt:lpstr>
      <vt:lpstr>6</vt:lpstr>
      <vt:lpstr>7</vt:lpstr>
      <vt:lpstr>Steps to Change the Location of page file</vt:lpstr>
      <vt:lpstr>1</vt:lpstr>
      <vt:lpstr>2</vt:lpstr>
      <vt:lpstr>3</vt:lpstr>
      <vt:lpstr>4</vt:lpstr>
      <vt:lpstr>5</vt:lpstr>
      <vt:lpstr>6</vt:lpstr>
      <vt:lpstr>PowerPoint Presentation</vt:lpstr>
      <vt:lpstr>PowerPoint Presentation</vt:lpstr>
      <vt:lpstr>Conclusion</vt:lpstr>
      <vt:lpstr>Suggestion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 Group 5: 1. Christian Frans Mukuan 2. Deyaninta Ekabriela Permata 3. Mufadhal Faraz Addhifa</dc:title>
  <cp:lastModifiedBy>Fadhal</cp:lastModifiedBy>
  <cp:revision>39</cp:revision>
  <dcterms:modified xsi:type="dcterms:W3CDTF">2020-03-10T09:27:17Z</dcterms:modified>
</cp:coreProperties>
</file>