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6" r:id="rId3"/>
    <p:sldId id="287" r:id="rId4"/>
    <p:sldId id="261" r:id="rId5"/>
    <p:sldId id="263" r:id="rId6"/>
    <p:sldId id="283" r:id="rId7"/>
    <p:sldId id="284" r:id="rId8"/>
    <p:sldId id="285" r:id="rId9"/>
    <p:sldId id="286" r:id="rId10"/>
    <p:sldId id="28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hivo" panose="020B0604020202020204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B3FC1-9349-421E-ABA3-9F58E0B3E4E3}" v="128" dt="2019-04-17T22:29:16.143"/>
    <p1510:client id="{7B06CBFF-02B6-49F8-9376-7AEBF9D0982C}" v="304" dt="2019-04-18T06:46:03.653"/>
  </p1510:revLst>
</p1510:revInfo>
</file>

<file path=ppt/tableStyles.xml><?xml version="1.0" encoding="utf-8"?>
<a:tblStyleLst xmlns:a="http://schemas.openxmlformats.org/drawingml/2006/main" def="{D22BAF91-0DCF-435F-8734-6EBE6533F500}">
  <a:tblStyle styleId="{D22BAF91-0DCF-435F-8734-6EBE6533F5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Left-Leaning </a:t>
            </a:r>
            <a:r>
              <a:rPr lang="en" dirty="0"/>
              <a:t>Red-Black </a:t>
            </a:r>
            <a:br>
              <a:rPr lang="en" dirty="0"/>
            </a:br>
            <a:r>
              <a:rPr lang="en" dirty="0"/>
              <a:t>Tree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6BCCD0-8CED-4A0F-8B74-04114A2A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6255" y="1844275"/>
            <a:ext cx="2755989" cy="2709300"/>
          </a:xfrm>
        </p:spPr>
        <p:txBody>
          <a:bodyPr/>
          <a:lstStyle/>
          <a:p>
            <a:r>
              <a:rPr lang="en-US" dirty="0"/>
              <a:t>	In my Red-Black Tree, I created a visualizer for the tree so it can be seen without imagining it.</a:t>
            </a:r>
          </a:p>
          <a:p>
            <a:endParaRPr lang="en-US" dirty="0"/>
          </a:p>
          <a:p>
            <a:r>
              <a:rPr lang="en-US" dirty="0"/>
              <a:t>To see the visualizer open the .exe file in the drive.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E36B9-21B2-4E1D-81C3-95B6F422B6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608542E-0766-4059-A286-7AC518C6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34" y="997525"/>
            <a:ext cx="6551764" cy="34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3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-749300" ty="-723900" sx="100000" sy="100000" flip="none" algn="tl"/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What is a Left Leaning Red-Black Tree?</a:t>
            </a:r>
            <a:endParaRPr lang="en">
              <a:solidFill>
                <a:srgbClr val="FFFFFF"/>
              </a:solidFill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It is  a type of data tree that is used to represent a 2-3-4 tree as a BST(Binary Search Tree) and uses “internal” black nodes for 3 and 4 nodes, and that 3 nodes are left-leaning.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EFE6-8B3A-449F-B22F-FE05A6A9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Left Leaning Red Black Trees?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CCDF-A243-4B4F-9C05-B52552219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RB Trees offer a very efficent searching time for larger data bases because they are balanced. They are currently being used as data bases, and can be found in most Linux Kernels(Process Schedulers).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AFCF-0018-4321-B879-D549031339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14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Red Black Tree Rules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776924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000" dirty="0"/>
              <a:t>Each  node must have a color</a:t>
            </a:r>
          </a:p>
          <a:p>
            <a:pPr lvl="1">
              <a:lnSpc>
                <a:spcPct val="114999"/>
              </a:lnSpc>
            </a:pPr>
            <a:r>
              <a:rPr lang="en" sz="2000" dirty="0"/>
              <a:t>Red or Black</a:t>
            </a:r>
          </a:p>
          <a:p>
            <a:pPr>
              <a:lnSpc>
                <a:spcPct val="114999"/>
              </a:lnSpc>
            </a:pPr>
            <a:r>
              <a:rPr lang="en" sz="2000" dirty="0"/>
              <a:t>The Root node must be Black</a:t>
            </a:r>
          </a:p>
          <a:p>
            <a:pPr>
              <a:lnSpc>
                <a:spcPct val="114999"/>
              </a:lnSpc>
            </a:pPr>
            <a:r>
              <a:rPr lang="en" sz="2000" dirty="0"/>
              <a:t>All null children are Black</a:t>
            </a:r>
          </a:p>
          <a:p>
            <a:pPr>
              <a:lnSpc>
                <a:spcPct val="114999"/>
              </a:lnSpc>
            </a:pPr>
            <a:r>
              <a:rPr lang="en" sz="2000" dirty="0"/>
              <a:t>Red nodes must have black children</a:t>
            </a:r>
          </a:p>
          <a:p>
            <a:pPr lvl="1">
              <a:lnSpc>
                <a:spcPct val="114999"/>
              </a:lnSpc>
            </a:pPr>
            <a:r>
              <a:rPr lang="en" sz="2000" dirty="0"/>
              <a:t>Red nodes cannot touch</a:t>
            </a:r>
          </a:p>
          <a:p>
            <a:pPr>
              <a:lnSpc>
                <a:spcPct val="114999"/>
              </a:lnSpc>
            </a:pPr>
            <a:r>
              <a:rPr lang="en" sz="2000" dirty="0"/>
              <a:t>There must be the same amount of black nodes in each sub-path to a leaf</a:t>
            </a: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232;p23">
            <a:extLst>
              <a:ext uri="{FF2B5EF4-FFF2-40B4-BE49-F238E27FC236}">
                <a16:creationId xmlns:a16="http://schemas.microsoft.com/office/drawing/2014/main" id="{D347D8D7-244D-4865-9E78-C439C2D3F05B}"/>
              </a:ext>
            </a:extLst>
          </p:cNvPr>
          <p:cNvSpPr txBox="1">
            <a:spLocks/>
          </p:cNvSpPr>
          <p:nvPr/>
        </p:nvSpPr>
        <p:spPr>
          <a:xfrm>
            <a:off x="6125840" y="1272487"/>
            <a:ext cx="2813539" cy="364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r>
              <a:rPr lang="en-US" dirty="0"/>
              <a:t>Because of these rules, it is very easy to compare this tree to a 2-3-4 tree.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2-3-4 Node Comparison</a:t>
            </a:r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AutoShape 2" descr="https://github.com/GreatMindsRobotics/DataStructuresCurriculum/raw/master/Resources/SelfBalancingTrees/rb3node1.png">
            <a:extLst>
              <a:ext uri="{FF2B5EF4-FFF2-40B4-BE49-F238E27FC236}">
                <a16:creationId xmlns:a16="http://schemas.microsoft.com/office/drawing/2014/main" id="{9381BE6E-0796-4D8A-9B39-506F73F1A8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2216" y="1358125"/>
            <a:ext cx="42005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580C2-2376-46D2-B6E2-0E41088E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868"/>
            <a:ext cx="4573994" cy="2204665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1EE6091-624D-4015-8D98-827813F6F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2452987"/>
            <a:ext cx="476250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3D08-1D63-4566-81F8-4C56CE30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and 4 Node Caparisons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FE1CB-488C-4C97-85E8-5785EB7C1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1137364-BE02-4456-BEC0-28CF101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70" y="1914180"/>
            <a:ext cx="3222455" cy="2759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CEB77E-8BD1-4B50-84DF-A398A710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5" y="2554963"/>
            <a:ext cx="4726193" cy="14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5C6652-C2A3-4913-9489-EE7100A9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64481" y="1844275"/>
            <a:ext cx="3184413" cy="2709300"/>
          </a:xfrm>
        </p:spPr>
        <p:txBody>
          <a:bodyPr/>
          <a:lstStyle/>
          <a:p>
            <a:r>
              <a:rPr lang="en-US" dirty="0"/>
              <a:t>	Adding is done recursively.</a:t>
            </a:r>
          </a:p>
          <a:p>
            <a:r>
              <a:rPr lang="en-US" dirty="0"/>
              <a:t>	Going down the tree is done by running the function multiple times with new nodes until the insertion point is reached.</a:t>
            </a:r>
          </a:p>
          <a:p>
            <a:r>
              <a:rPr lang="en-US" dirty="0"/>
              <a:t>	Then balancing of the tree is done on the way back up the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AD9C6-CE1F-43E0-81F7-6142D97203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201;p20">
            <a:extLst>
              <a:ext uri="{FF2B5EF4-FFF2-40B4-BE49-F238E27FC236}">
                <a16:creationId xmlns:a16="http://schemas.microsoft.com/office/drawing/2014/main" id="{A7996518-656D-4EEF-AD6D-601634EA392F}"/>
              </a:ext>
            </a:extLst>
          </p:cNvPr>
          <p:cNvSpPr txBox="1">
            <a:spLocks/>
          </p:cNvSpPr>
          <p:nvPr/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643F41-4F23-42C2-80F4-90BB1C25BA39}"/>
              </a:ext>
            </a:extLst>
          </p:cNvPr>
          <p:cNvSpPr txBox="1">
            <a:spLocks/>
          </p:cNvSpPr>
          <p:nvPr/>
        </p:nvSpPr>
        <p:spPr>
          <a:xfrm>
            <a:off x="609600" y="152300"/>
            <a:ext cx="5486400" cy="133759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Adding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3096E-2A6A-4FAA-A519-6D454A54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60" y="1260848"/>
            <a:ext cx="2681391" cy="131090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2C3C2-3F91-4715-9CE1-991C0EF4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51" y="711246"/>
            <a:ext cx="3425035" cy="2774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135102-7993-4269-8365-06BEA2AAF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326" y="3485350"/>
            <a:ext cx="3184413" cy="14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4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5C6652-C2A3-4913-9489-EE7100A9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64481" y="1844275"/>
            <a:ext cx="3388532" cy="2709300"/>
          </a:xfrm>
        </p:spPr>
        <p:txBody>
          <a:bodyPr/>
          <a:lstStyle/>
          <a:p>
            <a:r>
              <a:rPr lang="en-US" dirty="0"/>
              <a:t>	Removing is done recursively.</a:t>
            </a:r>
          </a:p>
          <a:p>
            <a:r>
              <a:rPr lang="en-US" dirty="0"/>
              <a:t>	Use </a:t>
            </a:r>
            <a:r>
              <a:rPr lang="en-US" dirty="0" err="1"/>
              <a:t>MoveRedRight</a:t>
            </a:r>
            <a:r>
              <a:rPr lang="en-US" dirty="0"/>
              <a:t>/Left functions so the current node is never a 2 node to find the deleting node.</a:t>
            </a:r>
          </a:p>
          <a:p>
            <a:r>
              <a:rPr lang="en-US" dirty="0"/>
              <a:t>	Once the node is deleted, use the </a:t>
            </a:r>
            <a:r>
              <a:rPr lang="en-US" dirty="0" err="1"/>
              <a:t>FixUp</a:t>
            </a:r>
            <a:r>
              <a:rPr lang="en-US" dirty="0"/>
              <a:t> function to fix the balance.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AD9C6-CE1F-43E0-81F7-6142D97203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201;p20">
            <a:extLst>
              <a:ext uri="{FF2B5EF4-FFF2-40B4-BE49-F238E27FC236}">
                <a16:creationId xmlns:a16="http://schemas.microsoft.com/office/drawing/2014/main" id="{A7996518-656D-4EEF-AD6D-601634EA392F}"/>
              </a:ext>
            </a:extLst>
          </p:cNvPr>
          <p:cNvSpPr txBox="1">
            <a:spLocks/>
          </p:cNvSpPr>
          <p:nvPr/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643F41-4F23-42C2-80F4-90BB1C25BA39}"/>
              </a:ext>
            </a:extLst>
          </p:cNvPr>
          <p:cNvSpPr txBox="1">
            <a:spLocks/>
          </p:cNvSpPr>
          <p:nvPr/>
        </p:nvSpPr>
        <p:spPr>
          <a:xfrm>
            <a:off x="609600" y="152300"/>
            <a:ext cx="5486400" cy="133759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Removing</a:t>
            </a:r>
          </a:p>
        </p:txBody>
      </p:sp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F8838D4-6F4D-460A-9686-CD8A19D4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92" y="1027663"/>
            <a:ext cx="2108616" cy="166187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BB5246F-492C-4E2B-8EDF-603A76C7E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54" y="640079"/>
            <a:ext cx="3251660" cy="222642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BC869A-1662-44B2-8E56-DBFA43EAE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506" y="3044752"/>
            <a:ext cx="3247934" cy="2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3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E8FB-85A0-4F90-8E84-897EF033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Color, Rotates, </a:t>
            </a:r>
            <a:r>
              <a:rPr lang="en-US" dirty="0" err="1"/>
              <a:t>IsRed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03E25-9EFA-4852-8124-944474EB35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CC49480-AD47-49DB-8304-32A080F1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5" y="3771538"/>
            <a:ext cx="2151785" cy="938506"/>
          </a:xfrm>
          <a:prstGeom prst="rect">
            <a:avLst/>
          </a:prstGeom>
        </p:spPr>
      </p:pic>
      <p:pic>
        <p:nvPicPr>
          <p:cNvPr id="10" name="Picture 9" descr="A picture containing iPod, device&#10;&#10;Description automatically generated">
            <a:extLst>
              <a:ext uri="{FF2B5EF4-FFF2-40B4-BE49-F238E27FC236}">
                <a16:creationId xmlns:a16="http://schemas.microsoft.com/office/drawing/2014/main" id="{D8875A81-939D-4D5E-AEA2-E9E50981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510" y="3693334"/>
            <a:ext cx="3110111" cy="1094914"/>
          </a:xfrm>
          <a:prstGeom prst="rect">
            <a:avLst/>
          </a:prstGeom>
        </p:spPr>
      </p:pic>
      <p:pic>
        <p:nvPicPr>
          <p:cNvPr id="12" name="Picture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9E2C7AFE-0230-4D8E-A7E9-05FB376D5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950" y="1917888"/>
            <a:ext cx="3465050" cy="130772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963D80-771E-47C3-97B9-832DDA21E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0" y="2439419"/>
            <a:ext cx="2449840" cy="137601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668CD-661E-4796-815D-EFE9412A4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920" y="1131427"/>
            <a:ext cx="2449840" cy="1365746"/>
          </a:xfrm>
          <a:prstGeom prst="rect">
            <a:avLst/>
          </a:prstGeom>
        </p:spPr>
      </p:pic>
      <p:pic>
        <p:nvPicPr>
          <p:cNvPr id="18" name="Picture 17" descr="A picture containing indoor&#10;&#10;Description automatically generated">
            <a:extLst>
              <a:ext uri="{FF2B5EF4-FFF2-40B4-BE49-F238E27FC236}">
                <a16:creationId xmlns:a16="http://schemas.microsoft.com/office/drawing/2014/main" id="{79DF76D0-2E12-430A-BC22-4A83528D3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03" y="2086418"/>
            <a:ext cx="3003327" cy="11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56208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146</Words>
  <Application>Microsoft Office PowerPoint</Application>
  <PresentationFormat>On-screen Show (16:9)</PresentationFormat>
  <Paragraphs>37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Chivo</vt:lpstr>
      <vt:lpstr>Arial</vt:lpstr>
      <vt:lpstr>Calibri</vt:lpstr>
      <vt:lpstr>Roboto Slab</vt:lpstr>
      <vt:lpstr>Macmorris template</vt:lpstr>
      <vt:lpstr>Left-Leaning Red-Black  Tree</vt:lpstr>
      <vt:lpstr>What is a Left Leaning Red-Black Tree?</vt:lpstr>
      <vt:lpstr>Why Left Leaning Red Black Trees?</vt:lpstr>
      <vt:lpstr>Red Black Tree Rules</vt:lpstr>
      <vt:lpstr>2-3-4 Node Comparison</vt:lpstr>
      <vt:lpstr>3 and 4 Node Caparisons</vt:lpstr>
      <vt:lpstr>PowerPoint Presentation</vt:lpstr>
      <vt:lpstr>PowerPoint Presentation</vt:lpstr>
      <vt:lpstr>Flip Color, Rotates, IsRed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</dc:title>
  <dc:creator>dennis kogan</dc:creator>
  <cp:lastModifiedBy>dennis kogan</cp:lastModifiedBy>
  <cp:revision>2</cp:revision>
  <dcterms:modified xsi:type="dcterms:W3CDTF">2019-04-18T07:25:40Z</dcterms:modified>
</cp:coreProperties>
</file>