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  <p14:sldId id="275"/>
            <p14:sldId id="299"/>
            <p14:sldId id="27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4643522" y="3166985"/>
            <a:ext cx="29049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분석</a:t>
            </a:r>
            <a:r>
              <a:rPr lang="en-US" altLang="ko-KR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451548"/>
            <a:chOff x="6443397" y="1368708"/>
            <a:chExt cx="5578273" cy="16138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141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실행시마다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조정하여 움직임을 변경한다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버튼들은 이벤트를 처리하며 움직임과 관련된 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6984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움직임 관련 함수 및 버튼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15A34-F377-202F-63BC-8DB10C6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567783"/>
            <a:ext cx="5754294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151130" cy="461665"/>
            <a:chOff x="873760" y="2564953"/>
            <a:chExt cx="215113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151130" cy="461665"/>
            <a:chOff x="873760" y="2564953"/>
            <a:chExt cx="215113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6E975D-2E83-04D5-57AD-C5CA5334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12" y="1758350"/>
            <a:ext cx="4182456" cy="33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587077" y="2345306"/>
            <a:ext cx="5017845" cy="2594902"/>
            <a:chOff x="3587077" y="2611120"/>
            <a:chExt cx="5017845" cy="2594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73624-21EE-6DEC-BF75-EC2086870594}"/>
                </a:ext>
              </a:extLst>
            </p:cNvPr>
            <p:cNvSpPr txBox="1"/>
            <p:nvPr/>
          </p:nvSpPr>
          <p:spPr>
            <a:xfrm>
              <a:off x="3587077" y="4805912"/>
              <a:ext cx="501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녹색 장애물을 피하며 점수를 획득하는 게임</a:t>
              </a:r>
              <a:endParaRPr lang="en-US" altLang="ko-KR" sz="2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80CD8-8478-6A40-0F2C-A23819C7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951857"/>
            <a:ext cx="3106929" cy="288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F7978F-323E-C2C4-EB0D-2E359EAA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4" y="3837232"/>
            <a:ext cx="3506727" cy="301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0402F-1EDA-505C-C0A6-0C8CC00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4" y="667476"/>
            <a:ext cx="3510880" cy="301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8624C-8253-32DF-B5F2-2C6E5238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4" y="3684798"/>
            <a:ext cx="3905129" cy="31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DC4E1-EA21-A3BE-0637-B19ED55F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" y="2466771"/>
            <a:ext cx="5421789" cy="9622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2156083"/>
            <a:chOff x="6443397" y="1368708"/>
            <a:chExt cx="5578273" cy="14193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819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초기화하고 시작하는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myScore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객체를 생성하며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myGameArea.start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메소드를 호출하여 화면을 설정하고 게임을 시작한다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345514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3928876"/>
            <a:chOff x="6443397" y="1368708"/>
            <a:chExt cx="5578273" cy="25864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9866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Canvas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&lt;canvas&gt;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엘리먼트를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생성하여 할당한다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 게임을 초기화하고 시작하는데 사용되는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캔버스를 지우고 게임화면을 다시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정지하는 역할을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05261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6A669C-C249-EF3D-F46A-2637D6FF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7412"/>
            <a:ext cx="5499900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5"/>
            <a:ext cx="5578273" cy="4815271"/>
            <a:chOff x="6443397" y="1368708"/>
            <a:chExt cx="5578273" cy="3169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2570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게임에서 사용되는 요소를 정의하는 함수이며 너비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방향의 속도와 유형을 파라미터로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this.update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요소를 업데이트 하는 역할을 수행하며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요소의 유형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(type)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텍스트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점수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그릴지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사각형을 그릴지 결정한다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this.newPos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위치를 계산하고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this.crashWith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플레이어가 장애물과 충돌했는지 여부를 체크하는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55550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623257-7E9B-F83B-7D49-F632FEF4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0404"/>
            <a:ext cx="579135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3308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2E-567E-D100-23C3-2C50ACC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7" y="1207503"/>
            <a:ext cx="5254306" cy="4488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689CD-11C6-FBBE-E4A5-CBB818E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7" y="5796619"/>
            <a:ext cx="4902456" cy="8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270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56</cp:revision>
  <dcterms:created xsi:type="dcterms:W3CDTF">2020-02-09T06:06:54Z</dcterms:created>
  <dcterms:modified xsi:type="dcterms:W3CDTF">2023-11-07T18:06:07Z</dcterms:modified>
</cp:coreProperties>
</file>