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060D-CC33-0ED9-2FC9-63F93260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1C2E3B-1641-8A64-A2EB-08E943ED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7CC6D-0E4D-1B22-407C-EF68860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28FF-35B8-A5A4-1E52-E3EDB4E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1C08-388D-EC49-26DF-56F92EC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647E-FFAC-ECAA-B0E4-745663DC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0ABB3-7C00-362B-70FA-CD424B9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F33E-B8FF-2D33-A38A-A4A5600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5B2C-CC9F-FCA5-0B40-5CC733F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FC8C-6AE8-4361-4C55-7F00949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67B9C9-620E-67CC-697A-3B2E75DBA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AAE0C-DCCC-3A64-1F96-65A34ABA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B3DE3-B1B1-8EA6-3C2B-587F4731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F9C-2BC2-79B1-8995-2BA1BFC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82AA-93A6-1162-C1A9-2C17AA3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85F0-79F4-0853-FE7A-0885D4A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854CB-2AD3-37D3-5BF0-49E2FDE3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1CC6-7E4B-9B6F-559B-6CD4F082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DD9DF-EDC9-C125-F621-E9DE836B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6A78-B069-E4D5-670E-9B4A9BC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D2F-C433-C5BA-54FD-BDE6001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30-F891-D005-6466-A997AEFC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D53A-D4B5-D550-D41C-7F01C0B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3C1E-D749-B190-00B5-DB3F91C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FD24-0B64-67F0-8120-040CABB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218C-FF5E-C61B-239C-EB6855E7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2442-E651-2881-9A97-1CD7BC5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F7D8E-7A33-C6AF-F48F-7A394CD9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6B474-3445-10CE-29D3-CCF2907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E8BA-C92D-07E6-F4EF-D9B3024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A6C56-4A58-3D38-A5F0-4850BDD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E5EE1-7914-DBA9-3324-A185EF89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B4BA3-ED28-14EE-ACE9-220EC10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B5F1D-2B02-D91B-2ED0-F6E238CF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5DFF5-DD1B-00B4-9BD8-A90CD527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686A-106F-5FB0-40F3-801F0D5C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1CDE-3325-7728-77B7-6241E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F33D-6E58-20E5-610A-11E4A26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F5E810-4C20-2833-17A3-4DC75DF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8A5A-3799-7E41-E3B2-D4B7DEF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DA9E1-E3F8-7D7D-34F8-3606BEB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C4B4-8EE7-C5A2-AB48-A60A953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5C4BA-1A53-AFA6-9BFA-5938B27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9668B-A5D4-F311-0CDB-35DC5BE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2FCD5-D5B2-3E55-C482-0936BFE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E48CF3-C68E-E9BC-9978-952BC8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EE6C-B6A0-F088-F42A-EF3073DB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FFA68-EDCD-E840-EF5A-B91F83B8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380DF-7217-E41B-DA34-505F21D8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3DEB0-A597-53A4-F57E-4204101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4230F-059F-E85C-DAEF-D840489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1031-A7B0-3E02-1DD8-6F05B95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2FA-B18B-424B-7BEE-99E5673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FA802-4925-0EF6-1EB9-4BFC90B8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757B0-F66B-A810-6F1F-66C3BB0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EE491-3256-5066-0780-E5E1D68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8967-603E-B1C9-4168-9156AE2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D695-8252-8807-D7DA-E17848A2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D5A9C-64B6-3F3C-7F59-F256E77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3782-E952-6948-EC26-C554EFFD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F7976-B293-4049-950F-2BF91C19A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ED02-6681-4829-A21E-55F3682B07CE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1DC49-8B6F-3605-2D47-F86A4D7D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FAAE-3D59-7C65-8CB6-12BCE736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AC3-1A58-4E6D-91FF-376F31BDA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ms.co.kr/fla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15C9-8ED4-F878-AB38-036D6CA8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399"/>
            <a:ext cx="9144000" cy="1452563"/>
          </a:xfrm>
        </p:spPr>
        <p:txBody>
          <a:bodyPr/>
          <a:lstStyle/>
          <a:p>
            <a:r>
              <a:rPr lang="en-US" altLang="ko-KR" dirty="0"/>
              <a:t>11_4_1 </a:t>
            </a:r>
            <a:r>
              <a:rPr lang="ko-KR" altLang="en-US" dirty="0"/>
              <a:t>리뷰 및 개선</a:t>
            </a:r>
          </a:p>
        </p:txBody>
      </p:sp>
    </p:spTree>
    <p:extLst>
      <p:ext uri="{BB962C8B-B14F-4D97-AF65-F5344CB8AC3E}">
        <p14:creationId xmlns:p14="http://schemas.microsoft.com/office/powerpoint/2010/main" val="8032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B281A-A07A-4C09-5B38-33E2E80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E9A7-2CBA-D526-FFAE-FBF3DF62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코드 소개</a:t>
            </a:r>
            <a:endParaRPr lang="en-US" altLang="ko-KR" dirty="0"/>
          </a:p>
          <a:p>
            <a:r>
              <a:rPr lang="ko-KR" altLang="en-US" dirty="0"/>
              <a:t>최초 코드 실행</a:t>
            </a:r>
            <a:endParaRPr lang="en-US" altLang="ko-KR" dirty="0"/>
          </a:p>
          <a:p>
            <a:r>
              <a:rPr lang="ko-KR" altLang="en-US" dirty="0"/>
              <a:t>개선 코드 소개</a:t>
            </a:r>
            <a:endParaRPr lang="en-US" altLang="ko-KR" dirty="0"/>
          </a:p>
          <a:p>
            <a:r>
              <a:rPr lang="ko-KR" altLang="en-US" dirty="0"/>
              <a:t>개선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5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96044-B003-782B-2A56-A2235A9D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5AE45-C9BC-588D-2E50-6493F58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02" y="1573531"/>
            <a:ext cx="4579874" cy="5284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17868-487A-65AD-3ABD-4CF4EF52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28" y="1971505"/>
            <a:ext cx="466384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9B17-B40F-D51B-651C-BE74A5F2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ko-KR" altLang="en-US" dirty="0"/>
              <a:t>최초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6E893-3B83-F2DE-BA6B-00790694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8" y="2375476"/>
            <a:ext cx="3889131" cy="189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6A005-6AE3-922C-DE93-10731EA1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06" y="2573612"/>
            <a:ext cx="5552968" cy="1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7FA4-6D36-291D-D69A-54BF0C46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1325563"/>
          </a:xfrm>
        </p:spPr>
        <p:txBody>
          <a:bodyPr/>
          <a:lstStyle/>
          <a:p>
            <a:r>
              <a:rPr lang="ko-KR" altLang="en-US" dirty="0"/>
              <a:t>개선 코드</a:t>
            </a:r>
            <a:r>
              <a:rPr lang="en-US" altLang="ko-KR" dirty="0"/>
              <a:t>(</a:t>
            </a:r>
            <a:r>
              <a:rPr lang="ko-KR" altLang="en-US" dirty="0" err="1"/>
              <a:t>인트로</a:t>
            </a:r>
            <a:r>
              <a:rPr lang="en-US" altLang="ko-KR" dirty="0"/>
              <a:t>, </a:t>
            </a:r>
            <a:r>
              <a:rPr lang="ko-KR" altLang="en-US" dirty="0"/>
              <a:t>입력검증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1261B1-55B0-CE5D-6741-F1E3AE54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73" y="1429283"/>
            <a:ext cx="4065225" cy="54287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3E32DD-A159-C208-B6F5-46EBE4B9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" y="1429283"/>
            <a:ext cx="6308947" cy="2123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912C1-57A6-50B5-B17E-AAA2B119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83" y="3439886"/>
            <a:ext cx="4091936" cy="34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9907-644F-F1AB-AE3B-E733777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275D4-6A29-8057-63EE-3129B3A8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20" y="3857576"/>
            <a:ext cx="4383560" cy="1485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6651-8B2F-8964-05AE-1730A2B2F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3"/>
          <a:stretch/>
        </p:blipFill>
        <p:spPr>
          <a:xfrm>
            <a:off x="7078610" y="2996108"/>
            <a:ext cx="4275190" cy="3208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069A15-DB38-59FF-C8FF-2871ECA7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20" y="1511753"/>
            <a:ext cx="6057900" cy="114835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982AF4-D14B-1AFE-B22C-B5CA7EEDD792}"/>
              </a:ext>
            </a:extLst>
          </p:cNvPr>
          <p:cNvCxnSpPr/>
          <p:nvPr/>
        </p:nvCxnSpPr>
        <p:spPr>
          <a:xfrm>
            <a:off x="3305175" y="2837316"/>
            <a:ext cx="0" cy="8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469D29-CA53-B437-21BC-C8A09AC26303}"/>
              </a:ext>
            </a:extLst>
          </p:cNvPr>
          <p:cNvCxnSpPr/>
          <p:nvPr/>
        </p:nvCxnSpPr>
        <p:spPr>
          <a:xfrm>
            <a:off x="5346441" y="4600552"/>
            <a:ext cx="144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1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C94D-ACBE-B0E3-DE4E-48CAA1E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D6E2-1027-3469-4582-2F6D4EBD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terms.co.kr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11_4_1 리뷰 및 개선</vt:lpstr>
      <vt:lpstr>목차</vt:lpstr>
      <vt:lpstr>최초 코드</vt:lpstr>
      <vt:lpstr>최초 코드 실행</vt:lpstr>
      <vt:lpstr>개선 코드(인트로, 입력검증 추가)</vt:lpstr>
      <vt:lpstr>개선 코드 실행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11_4_1 리뷰 및 개선</dc:title>
  <dc:creator>MoonSeungHan</dc:creator>
  <cp:lastModifiedBy>MoonSeungHan</cp:lastModifiedBy>
  <cp:revision>10</cp:revision>
  <dcterms:created xsi:type="dcterms:W3CDTF">2023-10-04T07:02:12Z</dcterms:created>
  <dcterms:modified xsi:type="dcterms:W3CDTF">2023-10-11T07:01:58Z</dcterms:modified>
</cp:coreProperties>
</file>