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74" r:id="rId2"/>
    <p:sldId id="256" r:id="rId3"/>
    <p:sldId id="275" r:id="rId4"/>
    <p:sldId id="299" r:id="rId5"/>
    <p:sldId id="278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  <p14:sldId id="275"/>
            <p14:sldId id="299"/>
            <p14:sldId id="278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FDF54F"/>
    <a:srgbClr val="59D3F5"/>
    <a:srgbClr val="0D509E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graphics/game_intro.as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86"/>
            <a:ext cx="12192000" cy="612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4643522" y="3166985"/>
            <a:ext cx="290496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게임 분석</a:t>
            </a:r>
            <a:r>
              <a:rPr lang="en-US" altLang="ko-KR" sz="48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795318-E742-F0B3-F712-962F79E1F1C2}"/>
              </a:ext>
            </a:extLst>
          </p:cNvPr>
          <p:cNvSpPr/>
          <p:nvPr/>
        </p:nvSpPr>
        <p:spPr>
          <a:xfrm>
            <a:off x="9672918" y="6584363"/>
            <a:ext cx="2447364" cy="2108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75">
        <p159:morph option="byObject"/>
      </p:transition>
    </mc:Choice>
    <mc:Fallback>
      <p:transition spd="slow" advTm="47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567783"/>
            <a:ext cx="5578273" cy="2451548"/>
            <a:chOff x="6443397" y="1368708"/>
            <a:chExt cx="5578273" cy="16138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0141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함수 실행시마다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speedY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조정하여 움직임을 변경한다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각 버튼들은 이벤트를 처리하며 움직임과 관련된 함수를 호출한다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369844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움직임 관련 함수 및 버튼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EA15A34-F377-202F-63BC-8DB10C68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4" y="1567783"/>
            <a:ext cx="5754294" cy="361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1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EC2E2-1FDD-D176-3279-9DCB174F0A62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F2E36-F1AE-BB61-F2B3-458CFDCCB9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90755" y="6579909"/>
            <a:ext cx="2413261" cy="278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69E7E-8009-DAE3-B01F-A54220D69EBD}"/>
              </a:ext>
            </a:extLst>
          </p:cNvPr>
          <p:cNvSpPr txBox="1"/>
          <p:nvPr/>
        </p:nvSpPr>
        <p:spPr>
          <a:xfrm>
            <a:off x="3559088" y="4857254"/>
            <a:ext cx="5073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출처</a:t>
            </a:r>
            <a:r>
              <a:rPr lang="en-US" altLang="ko-KR" sz="16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hlinkClick r:id="rId2"/>
              </a:rPr>
              <a:t>HTML Game Example (w3schools.com)</a:t>
            </a:r>
            <a:endParaRPr lang="ko-KR" altLang="en-US" sz="16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33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2151130" cy="461665"/>
            <a:chOff x="873760" y="2564953"/>
            <a:chExt cx="2151130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151130" cy="461665"/>
            <a:chOff x="873760" y="2564953"/>
            <a:chExt cx="215113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코드 분석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768013" cy="461665"/>
            <a:chOff x="873760" y="2564953"/>
            <a:chExt cx="176801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마무리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56E975D-2E83-04D5-57AD-C5CA5334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12" y="1758350"/>
            <a:ext cx="4182456" cy="33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03"/>
    </mc:Choice>
    <mc:Fallback>
      <p:transition advTm="7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587077" y="2345306"/>
            <a:ext cx="5017845" cy="2594902"/>
            <a:chOff x="3587077" y="2611120"/>
            <a:chExt cx="5017845" cy="25949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5570856" y="2611120"/>
              <a:ext cx="105028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소개</a:t>
              </a:r>
              <a:endParaRPr lang="en-US" altLang="ko-KR" sz="28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B73624-21EE-6DEC-BF75-EC2086870594}"/>
                </a:ext>
              </a:extLst>
            </p:cNvPr>
            <p:cNvSpPr txBox="1"/>
            <p:nvPr/>
          </p:nvSpPr>
          <p:spPr>
            <a:xfrm>
              <a:off x="3587077" y="4805912"/>
              <a:ext cx="5017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녹색 장애물을 피하며 점수를 획득하는 게임</a:t>
              </a:r>
              <a:endParaRPr lang="en-US" altLang="ko-KR" sz="20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71"/>
    </mc:Choice>
    <mc:Fallback>
      <p:transition advTm="5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소개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880CD8-8478-6A40-0F2C-A23819C7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7" y="951857"/>
            <a:ext cx="3106929" cy="2885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F7978F-323E-C2C4-EB0D-2E359EAA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44" y="3837232"/>
            <a:ext cx="3506727" cy="3017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70402F-1EDA-505C-C0A6-0C8CC009A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34" y="667476"/>
            <a:ext cx="3510880" cy="30173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A8624C-8253-32DF-B5F2-2C6E52384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34" y="3684798"/>
            <a:ext cx="3905129" cy="31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0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4419600" y="2345306"/>
            <a:ext cx="3180080" cy="1886168"/>
            <a:chOff x="4419600" y="2611120"/>
            <a:chExt cx="3180080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5461853" y="2611120"/>
              <a:ext cx="126829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코드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8DC4E1-EA21-A3BE-0637-B19ED55F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" y="2466771"/>
            <a:ext cx="5421789" cy="96222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3"/>
            <a:ext cx="5578273" cy="2156083"/>
            <a:chOff x="6443397" y="1368708"/>
            <a:chExt cx="5578273" cy="14193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8196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초기화하고 시작하는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myGamePiece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myScore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객체를 생성하며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myGameArea.start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메소드를 호출하여 화면을 설정하고 게임을 시작한다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345514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startGame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06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869844"/>
            <a:ext cx="5578273" cy="3928876"/>
            <a:chOff x="6443397" y="1368708"/>
            <a:chExt cx="5578273" cy="258640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9866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Canvas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&lt;canvas&gt;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엘리먼트를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생성하여 할당한다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Start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 게임을 초기화하고 시작하는데 사용되는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캔버스를 지우고 게임화면을 다시 업데이트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Stop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속성은 함수로 정의되며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정지하는 역할을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052613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myGameArea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E6A669C-C249-EF3D-F46A-2637D6FF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77" y="1927412"/>
            <a:ext cx="5499900" cy="30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4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5"/>
            <a:ext cx="5578273" cy="4815271"/>
            <a:chOff x="6443397" y="1368708"/>
            <a:chExt cx="5578273" cy="31699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2570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게임에서 사용되는 요소를 정의하는 함수이며 너비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높이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x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 방향의 속도와 유형을 파라미터로 받는다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this.update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요소를 업데이트 하는 역할을 수행하며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요소의 유형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(type)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따라서 텍스트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점수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그릴지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사각형을 그릴지 결정한다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this.newPos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위치를 계산하고 업데이트 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this.crashWith</a:t>
              </a: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플레이어가 장애물과 충돌했는지 여부를 체크하는 메소드이다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255550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Component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623257-7E9B-F83B-7D49-F632FEF4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110404"/>
            <a:ext cx="5791358" cy="50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4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atin typeface="+mn-ea"/>
              </a:rPr>
              <a:t>코드 분석</a:t>
            </a:r>
            <a:endParaRPr kumimoji="1" lang="ja-JP" altLang="en-US" sz="3600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B77D-A723-4EEC-7652-B6C4C9EAC0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54988" y="6624918"/>
            <a:ext cx="2537012" cy="170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5EACC1-888B-1B19-3650-33AE183455E5}"/>
              </a:ext>
            </a:extLst>
          </p:cNvPr>
          <p:cNvGrpSpPr/>
          <p:nvPr/>
        </p:nvGrpSpPr>
        <p:grpSpPr>
          <a:xfrm>
            <a:off x="6443397" y="1110407"/>
            <a:ext cx="5578273" cy="3633411"/>
            <a:chOff x="6443397" y="1368708"/>
            <a:chExt cx="5578273" cy="23918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CF7CFB-E168-691C-0BF2-FDB6A6A9B1D6}"/>
                </a:ext>
              </a:extLst>
            </p:cNvPr>
            <p:cNvSpPr txBox="1"/>
            <p:nvPr/>
          </p:nvSpPr>
          <p:spPr>
            <a:xfrm>
              <a:off x="6443397" y="1968466"/>
              <a:ext cx="5145881" cy="17921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게임을 업데이트하는 역할을 하는 함수이다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장애물과 플레이어 캐릭터 간의 충돌을 검사하고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충돌이 발생하면 게임을 중지시킨다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게임 화면을 클리어하고 현재 프레임 번호를 증가시킨다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일정 간격마다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(150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프레임마다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새로운 장애물을 생성하고 이를 게임 영역에 추가한다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모든 장애물을 왼쪽으로 이동시키고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스코어를 업데이트하고 화면에 표시한다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플레이어 캐릭터의 위치를 업데이트하고 그린다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FC806F-3072-B84E-D8E6-5E0821BCF357}"/>
                </a:ext>
              </a:extLst>
            </p:cNvPr>
            <p:cNvSpPr txBox="1"/>
            <p:nvPr/>
          </p:nvSpPr>
          <p:spPr>
            <a:xfrm>
              <a:off x="6443398" y="1368708"/>
              <a:ext cx="3330848" cy="303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updateGameArea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함수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6FA7AE8-41EE-4836-D73D-6D42A9A03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98" y="1830373"/>
              <a:ext cx="5578272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6B6402E-567E-D100-23C3-2C50ACC5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7" y="1207503"/>
            <a:ext cx="5254306" cy="4488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7689CD-11C6-FBBE-E4A5-CBB818E7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7" y="5796619"/>
            <a:ext cx="4902456" cy="8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280</Words>
  <Application>Microsoft Office PowerPoint</Application>
  <PresentationFormat>와이드스크린</PresentationFormat>
  <Paragraphs>57</Paragraphs>
  <Slides>11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G마켓 산스 TTF Bold</vt:lpstr>
      <vt:lpstr>G마켓 산스 TTF Light</vt:lpstr>
      <vt:lpstr>G마켓 산스 TTF Medium</vt:lpstr>
      <vt:lpstr>나눔스퀘어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MoonSeungHan</cp:lastModifiedBy>
  <cp:revision>57</cp:revision>
  <dcterms:created xsi:type="dcterms:W3CDTF">2020-02-09T06:06:54Z</dcterms:created>
  <dcterms:modified xsi:type="dcterms:W3CDTF">2023-11-07T18:10:06Z</dcterms:modified>
</cp:coreProperties>
</file>