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74" r:id="rId2"/>
    <p:sldId id="256" r:id="rId3"/>
    <p:sldId id="275" r:id="rId4"/>
    <p:sldId id="299" r:id="rId5"/>
    <p:sldId id="278" r:id="rId6"/>
    <p:sldId id="300" r:id="rId7"/>
    <p:sldId id="301" r:id="rId8"/>
    <p:sldId id="302" r:id="rId9"/>
    <p:sldId id="303" r:id="rId10"/>
    <p:sldId id="304" r:id="rId11"/>
    <p:sldId id="30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A"/>
    <a:srgbClr val="FDF54F"/>
    <a:srgbClr val="59D3F5"/>
    <a:srgbClr val="0D509E"/>
    <a:srgbClr val="F5C437"/>
    <a:srgbClr val="E4BF32"/>
    <a:srgbClr val="F9C04D"/>
    <a:srgbClr val="0194E7"/>
    <a:srgbClr val="068BD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071721-8E9C-44C2-853F-6833A64A3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D67CC-5E1C-4C2D-ADBD-93454BDC36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243D-668E-4487-B89E-3E54B40CB1CB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69C25-1F19-4465-B9A0-58B525B89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EDD73-9419-42D8-9977-0B28351CA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3961-D88D-40F3-9802-6645A0D2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graphics/game_intro.asp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2DD50B-2FDD-48B7-86A7-2D52B8BD0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986"/>
            <a:ext cx="12192000" cy="612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3940607" y="3166985"/>
            <a:ext cx="4310796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 기능 추가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795318-E742-F0B3-F712-962F79E1F1C2}"/>
              </a:ext>
            </a:extLst>
          </p:cNvPr>
          <p:cNvSpPr/>
          <p:nvPr/>
        </p:nvSpPr>
        <p:spPr>
          <a:xfrm>
            <a:off x="9672918" y="6584363"/>
            <a:ext cx="2447364" cy="2108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3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567783"/>
            <a:ext cx="5578273" cy="2759133"/>
            <a:chOff x="6443397" y="1368708"/>
            <a:chExt cx="5578273" cy="181635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121659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키보드 입력에 따라 플레이어 객체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myGamePiece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이동 속도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speedX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speedY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설정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Arrow Key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및 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WASD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키에 따라 좌우 및 상하로 이동할 수 있도록 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따라서 기존처럼 버튼클릭 뿐만 아니라 키보드 이벤트의 추가로 인해 키를 누르는 동작으로도 움직일 수 있게 하였다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2813719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UpdateGameArea</a:t>
              </a:r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9F2C099-6A9D-548E-1E3B-78B18C94AC2E}"/>
              </a:ext>
            </a:extLst>
          </p:cNvPr>
          <p:cNvGrpSpPr/>
          <p:nvPr/>
        </p:nvGrpSpPr>
        <p:grpSpPr>
          <a:xfrm>
            <a:off x="388437" y="873678"/>
            <a:ext cx="4572305" cy="5921559"/>
            <a:chOff x="170330" y="807462"/>
            <a:chExt cx="4572305" cy="592155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4EA089E-E6ED-B720-2592-2567028BD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330" y="807462"/>
              <a:ext cx="4572305" cy="357924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8E12064-8914-D55B-ECA9-502A5609E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330" y="4486004"/>
              <a:ext cx="4572305" cy="2243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41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9EC2E2-1FDD-D176-3279-9DCB174F0A62}"/>
              </a:ext>
            </a:extLst>
          </p:cNvPr>
          <p:cNvSpPr txBox="1"/>
          <p:nvPr/>
        </p:nvSpPr>
        <p:spPr>
          <a:xfrm>
            <a:off x="3290585" y="2705725"/>
            <a:ext cx="56108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AF2E36-F1AE-BB61-F2B3-458CFDCCB9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90755" y="6579909"/>
            <a:ext cx="2413261" cy="2780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69E7E-8009-DAE3-B01F-A54220D69EBD}"/>
              </a:ext>
            </a:extLst>
          </p:cNvPr>
          <p:cNvSpPr txBox="1"/>
          <p:nvPr/>
        </p:nvSpPr>
        <p:spPr>
          <a:xfrm>
            <a:off x="3559088" y="4857254"/>
            <a:ext cx="5073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출처</a:t>
            </a:r>
            <a:r>
              <a: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600" dirty="0">
                <a:hlinkClick r:id="rId2"/>
              </a:rPr>
              <a:t>HTML Game Example (w3schools.com)</a:t>
            </a:r>
            <a:endParaRPr lang="ko-KR" altLang="en-US" sz="16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633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6078575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95EAE-6940-4739-ABD6-7471CFD08D59}"/>
              </a:ext>
            </a:extLst>
          </p:cNvPr>
          <p:cNvSpPr txBox="1"/>
          <p:nvPr/>
        </p:nvSpPr>
        <p:spPr>
          <a:xfrm>
            <a:off x="792480" y="741680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6066B-5975-4530-BBE5-39F8B9D872B9}"/>
              </a:ext>
            </a:extLst>
          </p:cNvPr>
          <p:cNvCxnSpPr/>
          <p:nvPr/>
        </p:nvCxnSpPr>
        <p:spPr>
          <a:xfrm>
            <a:off x="650240" y="1656080"/>
            <a:ext cx="54457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92260C-32E2-4E74-8433-34F40BD4CAE8}"/>
              </a:ext>
            </a:extLst>
          </p:cNvPr>
          <p:cNvGrpSpPr/>
          <p:nvPr/>
        </p:nvGrpSpPr>
        <p:grpSpPr>
          <a:xfrm>
            <a:off x="873760" y="2564953"/>
            <a:ext cx="2943014" cy="461665"/>
            <a:chOff x="873760" y="2564953"/>
            <a:chExt cx="2943014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6BFE5C-7615-4FB3-ABC9-78FEC70F8C87}"/>
                </a:ext>
              </a:extLst>
            </p:cNvPr>
            <p:cNvSpPr txBox="1"/>
            <p:nvPr/>
          </p:nvSpPr>
          <p:spPr>
            <a:xfrm>
              <a:off x="873760" y="2611119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F88A3A-A133-426F-83D5-CBB04756EA85}"/>
                </a:ext>
              </a:extLst>
            </p:cNvPr>
            <p:cNvSpPr txBox="1"/>
            <p:nvPr/>
          </p:nvSpPr>
          <p:spPr>
            <a:xfrm>
              <a:off x="1567440" y="2564953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개선 코드 소개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59FD91-3E3C-45FF-B64E-011A386D190D}"/>
              </a:ext>
            </a:extLst>
          </p:cNvPr>
          <p:cNvGrpSpPr/>
          <p:nvPr/>
        </p:nvGrpSpPr>
        <p:grpSpPr>
          <a:xfrm>
            <a:off x="868295" y="3652604"/>
            <a:ext cx="2943014" cy="461665"/>
            <a:chOff x="873760" y="2564953"/>
            <a:chExt cx="2943014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B8BD32-278E-4DAC-ABEE-FFBD0DF21C80}"/>
                </a:ext>
              </a:extLst>
            </p:cNvPr>
            <p:cNvSpPr txBox="1"/>
            <p:nvPr/>
          </p:nvSpPr>
          <p:spPr>
            <a:xfrm>
              <a:off x="873760" y="2611119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DECBF7-265F-4DBB-962F-732FF12E5335}"/>
                </a:ext>
              </a:extLst>
            </p:cNvPr>
            <p:cNvSpPr txBox="1"/>
            <p:nvPr/>
          </p:nvSpPr>
          <p:spPr>
            <a:xfrm>
              <a:off x="1567440" y="2564953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개선 코드 분석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59B14-EAD0-4787-9BBB-581B1459C835}"/>
              </a:ext>
            </a:extLst>
          </p:cNvPr>
          <p:cNvGrpSpPr/>
          <p:nvPr/>
        </p:nvGrpSpPr>
        <p:grpSpPr>
          <a:xfrm>
            <a:off x="868295" y="4740255"/>
            <a:ext cx="1768013" cy="461665"/>
            <a:chOff x="873760" y="2564953"/>
            <a:chExt cx="1768013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4A661-880E-46B7-A414-B9E3FB24E4F4}"/>
                </a:ext>
              </a:extLst>
            </p:cNvPr>
            <p:cNvSpPr txBox="1"/>
            <p:nvPr/>
          </p:nvSpPr>
          <p:spPr>
            <a:xfrm>
              <a:off x="873760" y="2611119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594CFB-9938-4D01-A559-8C59AB5BDA94}"/>
                </a:ext>
              </a:extLst>
            </p:cNvPr>
            <p:cNvSpPr txBox="1"/>
            <p:nvPr/>
          </p:nvSpPr>
          <p:spPr>
            <a:xfrm>
              <a:off x="1567440" y="2564953"/>
              <a:ext cx="10743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마무리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977F47C-1D0F-E2CA-4F76-157F340738B4}"/>
              </a:ext>
            </a:extLst>
          </p:cNvPr>
          <p:cNvGrpSpPr/>
          <p:nvPr/>
        </p:nvGrpSpPr>
        <p:grpSpPr>
          <a:xfrm>
            <a:off x="6292428" y="1580793"/>
            <a:ext cx="5680712" cy="4128945"/>
            <a:chOff x="6326999" y="1580793"/>
            <a:chExt cx="5680712" cy="412894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F57CE02-AC7D-EFD7-D22B-9AE717DE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6999" y="1595469"/>
              <a:ext cx="2786502" cy="411426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587EA04-A1CF-797C-2BE3-9925C3AA6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41408" y="1580793"/>
              <a:ext cx="2766303" cy="4128945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22EF453-E408-D38F-4382-2617E82E9DF9}"/>
              </a:ext>
            </a:extLst>
          </p:cNvPr>
          <p:cNvSpPr txBox="1"/>
          <p:nvPr/>
        </p:nvSpPr>
        <p:spPr>
          <a:xfrm>
            <a:off x="8025745" y="7416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실행화면</a:t>
            </a:r>
          </a:p>
        </p:txBody>
      </p:sp>
    </p:spTree>
    <p:extLst>
      <p:ext uri="{BB962C8B-B14F-4D97-AF65-F5344CB8AC3E}">
        <p14:creationId xmlns:p14="http://schemas.microsoft.com/office/powerpoint/2010/main" val="344174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AEBF8B-3A69-46EF-A367-936B6CC1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-8636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4280690" y="2345306"/>
            <a:ext cx="3180080" cy="1886168"/>
            <a:chOff x="4419600" y="2611120"/>
            <a:chExt cx="3180080" cy="18861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570856" y="2611120"/>
              <a:ext cx="1050288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1.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개선 코드 소개</a:t>
              </a:r>
              <a:endParaRPr lang="en-US" altLang="ko-KR" sz="2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71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소개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1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805F94-D7DD-CF11-A9D2-0AB8F958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77" y="1040055"/>
            <a:ext cx="3097707" cy="23889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3C56E6-BB97-4EE9-8AC1-0567944DF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77" y="3443620"/>
            <a:ext cx="2875602" cy="33516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8DD4C82-F248-02A9-E1D8-BE6C4BA09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614" y="919981"/>
            <a:ext cx="3514583" cy="262909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5FA34E7-11D9-56AA-D614-6820355ED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481" y="3563431"/>
            <a:ext cx="4018382" cy="314664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BC8CB4F-68DD-062F-851B-01F84191B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3140" y="1299155"/>
            <a:ext cx="3746695" cy="187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C4C991-578F-4BCD-B350-5DE404DED7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85EDB20-7049-4DDE-B817-8E0D75156B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CF1C01-2EB1-431E-B5F3-506AD810666A}"/>
              </a:ext>
            </a:extLst>
          </p:cNvPr>
          <p:cNvGrpSpPr/>
          <p:nvPr/>
        </p:nvGrpSpPr>
        <p:grpSpPr>
          <a:xfrm>
            <a:off x="4419600" y="2345306"/>
            <a:ext cx="3180080" cy="1886168"/>
            <a:chOff x="4419600" y="2611120"/>
            <a:chExt cx="3180080" cy="18861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6A5865-2236-467A-9BE1-2BAFD13B7742}"/>
                </a:ext>
              </a:extLst>
            </p:cNvPr>
            <p:cNvSpPr txBox="1"/>
            <p:nvPr/>
          </p:nvSpPr>
          <p:spPr>
            <a:xfrm>
              <a:off x="5461853" y="2611120"/>
              <a:ext cx="126829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2.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9C319C-1191-4E03-B4D1-4EF745987931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개선 코드 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4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869843"/>
            <a:ext cx="5578273" cy="3350062"/>
            <a:chOff x="6443397" y="1368708"/>
            <a:chExt cx="5578273" cy="220536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160561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Pre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태그를 사용하여 아스키 아트 모양을 보존하면서 띄울 수 있게 하였다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난이도를 설정할 수 있게 하였다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(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각 난이도는 속도의 차이가 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기존의 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onload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onclick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으로 바꾸어서 게임 시작 버튼을 클릭 했을 시에 함수가 실행되어 게임이 시작되도록 하였다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기존 조작인 버튼 클릭 뿐만 아니라 방향키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WASD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키를 눌렀을 시에도 이동 할 수 있게 수정하였기에 이에 대한 설명을 추가하였다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2222083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HTML 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변경사항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79424E0-A410-80C8-407E-C5CBDCE5F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0" y="1523482"/>
            <a:ext cx="5754932" cy="443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6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869844"/>
            <a:ext cx="5578273" cy="1577269"/>
            <a:chOff x="6443397" y="1368708"/>
            <a:chExt cx="5578273" cy="103832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43856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1763496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startGame</a:t>
              </a:r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ECFB642-6A67-282C-1E8E-B170D8A8E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37" y="1039515"/>
            <a:ext cx="5410626" cy="57075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976336-DE1C-754D-20BB-313A26CC4595}"/>
              </a:ext>
            </a:extLst>
          </p:cNvPr>
          <p:cNvSpPr txBox="1"/>
          <p:nvPr/>
        </p:nvSpPr>
        <p:spPr>
          <a:xfrm>
            <a:off x="6225291" y="2797534"/>
            <a:ext cx="571378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document.getElementsByName</a:t>
            </a:r>
            <a:r>
              <a:rPr lang="en-US" altLang="ko-KR" dirty="0"/>
              <a:t>("difficulty")</a:t>
            </a:r>
            <a:r>
              <a:rPr lang="ko-KR" altLang="en-US" dirty="0"/>
              <a:t>를 사용하여 모든 난이도 라디오 버튼을 가져온다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반복문을 사용하여 선택된 라디오 버튼을 찾고</a:t>
            </a:r>
            <a:r>
              <a:rPr lang="en-US" altLang="ko-KR" dirty="0"/>
              <a:t>, </a:t>
            </a:r>
            <a:r>
              <a:rPr lang="ko-KR" altLang="en-US" dirty="0"/>
              <a:t>선택된 경우 </a:t>
            </a:r>
            <a:r>
              <a:rPr lang="en-US" altLang="ko-KR" dirty="0"/>
              <a:t>difficulty </a:t>
            </a:r>
            <a:r>
              <a:rPr lang="ko-KR" altLang="en-US" dirty="0"/>
              <a:t>변수에 해당 값을 할당한다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difficulty </a:t>
            </a:r>
            <a:r>
              <a:rPr lang="ko-KR" altLang="en-US" dirty="0"/>
              <a:t>값에 따라 </a:t>
            </a:r>
            <a:r>
              <a:rPr lang="en-US" altLang="ko-KR" dirty="0" err="1"/>
              <a:t>obstacleSpeed</a:t>
            </a:r>
            <a:r>
              <a:rPr lang="en-US" altLang="ko-KR" dirty="0"/>
              <a:t> </a:t>
            </a:r>
            <a:r>
              <a:rPr lang="ko-KR" altLang="en-US" dirty="0"/>
              <a:t>변수에 적절한 속도를 설정한다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기존에 실행 중인 게임이 있으면 </a:t>
            </a:r>
            <a:r>
              <a:rPr lang="en-US" altLang="ko-KR" dirty="0" err="1"/>
              <a:t>clearInterval</a:t>
            </a:r>
            <a:r>
              <a:rPr lang="ko-KR" altLang="en-US" dirty="0"/>
              <a:t>을 사용하여 중지시키고</a:t>
            </a:r>
            <a:r>
              <a:rPr lang="en-US" altLang="ko-KR" dirty="0"/>
              <a:t>, </a:t>
            </a:r>
            <a:r>
              <a:rPr lang="ko-KR" altLang="en-US" dirty="0"/>
              <a:t>캔버스를 초기화하고 장애물 배열을 비운다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myGamePiece</a:t>
            </a:r>
            <a:r>
              <a:rPr lang="ko-KR" altLang="en-US" dirty="0"/>
              <a:t>와 </a:t>
            </a:r>
            <a:r>
              <a:rPr lang="en-US" altLang="ko-KR" dirty="0" err="1"/>
              <a:t>myScore</a:t>
            </a:r>
            <a:r>
              <a:rPr lang="en-US" altLang="ko-KR" dirty="0"/>
              <a:t> </a:t>
            </a:r>
            <a:r>
              <a:rPr lang="ko-KR" altLang="en-US" dirty="0"/>
              <a:t>객체를 새로 생성하여 초기화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myGameArea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start </a:t>
            </a:r>
            <a:r>
              <a:rPr lang="ko-KR" altLang="en-US" dirty="0"/>
              <a:t>메서드를 호출하고</a:t>
            </a:r>
            <a:r>
              <a:rPr lang="en-US" altLang="ko-KR" dirty="0"/>
              <a:t>, </a:t>
            </a:r>
            <a:r>
              <a:rPr lang="ko-KR" altLang="en-US" dirty="0"/>
              <a:t>장애물 속도를 전달하여 게임 영역을 시작한다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4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782210"/>
            <a:ext cx="5578273" cy="2463666"/>
            <a:chOff x="6443397" y="1368708"/>
            <a:chExt cx="5578273" cy="16218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10220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start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메서드는 이제 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obstacleSpeed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매개변수로 받는다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 영역을 시작하면서 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setInterval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사용하여 주기적으로 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updateGameArea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함수를 호출한다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키보드 이벤트를 감지하기 위해 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keydown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및 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keyup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이벤트에 대한 </a:t>
              </a:r>
              <a:r>
                <a:rPr lang="ko-KR" altLang="en-US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리스너가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추가되었다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2196499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myGameArea</a:t>
              </a:r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CA20DB5-2468-FEA1-D57F-5D47E67E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75" y="1341237"/>
            <a:ext cx="5776461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110407"/>
            <a:ext cx="5578273" cy="3633411"/>
            <a:chOff x="6443397" y="1368708"/>
            <a:chExt cx="5578273" cy="23918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17921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게임을 업데이트하는 역할을 하는 함수이다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모든 장애물과 플레이어 캐릭터 간의 충돌을 검사하고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충돌이 발생하면 게임을 중지시킨다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 화면을 클리어하고 현재 프레임 번호를 증가시킨다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일정 간격마다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(150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프레임마다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새로운 장애물을 생성하고 이를 게임 영역에 추가한다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모든 장애물을 왼쪽으로 이동시키고 그린다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스코어를 업데이트하고 화면에 표시한다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플레이어 캐릭터의 위치를 업데이트하고 그린다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1883849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component</a:t>
              </a:r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C782AE7-B1CA-C3D8-A922-774F4819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" y="1232774"/>
            <a:ext cx="6326295" cy="53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346</Words>
  <Application>Microsoft Office PowerPoint</Application>
  <PresentationFormat>와이드스크린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G마켓 산스 TTF Bold</vt:lpstr>
      <vt:lpstr>G마켓 산스 TTF Light</vt:lpstr>
      <vt:lpstr>G마켓 산스 TTF Medium</vt:lpstr>
      <vt:lpstr>나눔스퀘어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MoonSeungHan</cp:lastModifiedBy>
  <cp:revision>80</cp:revision>
  <dcterms:created xsi:type="dcterms:W3CDTF">2020-02-09T06:06:54Z</dcterms:created>
  <dcterms:modified xsi:type="dcterms:W3CDTF">2023-11-15T06:30:59Z</dcterms:modified>
</cp:coreProperties>
</file>