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74" r:id="rId2"/>
    <p:sldId id="256" r:id="rId3"/>
    <p:sldId id="275" r:id="rId4"/>
    <p:sldId id="299" r:id="rId5"/>
    <p:sldId id="278" r:id="rId6"/>
    <p:sldId id="300" r:id="rId7"/>
    <p:sldId id="301" r:id="rId8"/>
    <p:sldId id="302" r:id="rId9"/>
    <p:sldId id="303" r:id="rId10"/>
    <p:sldId id="304" r:id="rId11"/>
    <p:sldId id="30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A"/>
    <a:srgbClr val="FDF54F"/>
    <a:srgbClr val="59D3F5"/>
    <a:srgbClr val="0D509E"/>
    <a:srgbClr val="F5C437"/>
    <a:srgbClr val="E4BF32"/>
    <a:srgbClr val="F9C04D"/>
    <a:srgbClr val="0194E7"/>
    <a:srgbClr val="068B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graphics/game_intro.as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2DD50B-2FDD-48B7-86A7-2D52B8BD0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986"/>
            <a:ext cx="12192000" cy="612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4643522" y="3166985"/>
            <a:ext cx="290496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 분석</a:t>
            </a:r>
            <a:r>
              <a:rPr lang="en-US" altLang="ko-KR" sz="4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795318-E742-F0B3-F712-962F79E1F1C2}"/>
              </a:ext>
            </a:extLst>
          </p:cNvPr>
          <p:cNvSpPr/>
          <p:nvPr/>
        </p:nvSpPr>
        <p:spPr>
          <a:xfrm>
            <a:off x="9672918" y="6584363"/>
            <a:ext cx="2447364" cy="2108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567783"/>
            <a:ext cx="5578273" cy="2451548"/>
            <a:chOff x="6443397" y="1368708"/>
            <a:chExt cx="5578273" cy="16138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0141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함수 실행시마다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speedX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speedY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조정하여 움직임을 변경한다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각 버튼들은 이벤트를 처리하며 움직임과 관련된 함수를 호출한다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3698448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움직임 관련 함수 및 버튼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EA15A34-F377-202F-63BC-8DB10C68B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4" y="1567783"/>
            <a:ext cx="5754294" cy="361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1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9EC2E2-1FDD-D176-3279-9DCB174F0A62}"/>
              </a:ext>
            </a:extLst>
          </p:cNvPr>
          <p:cNvSpPr txBox="1"/>
          <p:nvPr/>
        </p:nvSpPr>
        <p:spPr>
          <a:xfrm>
            <a:off x="3290585" y="2705725"/>
            <a:ext cx="5610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AF2E36-F1AE-BB61-F2B3-458CFDCCB9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90755" y="6579909"/>
            <a:ext cx="2413261" cy="2780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69E7E-8009-DAE3-B01F-A54220D69EBD}"/>
              </a:ext>
            </a:extLst>
          </p:cNvPr>
          <p:cNvSpPr txBox="1"/>
          <p:nvPr/>
        </p:nvSpPr>
        <p:spPr>
          <a:xfrm>
            <a:off x="3559088" y="4857254"/>
            <a:ext cx="5073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출처</a:t>
            </a:r>
            <a:r>
              <a: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600" dirty="0">
                <a:hlinkClick r:id="rId2"/>
              </a:rPr>
              <a:t>HTML Game Example (w3schools.com)</a:t>
            </a:r>
            <a:endParaRPr lang="ko-KR" altLang="en-US" sz="16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63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95EAE-6940-4739-ABD6-7471CFD08D59}"/>
              </a:ext>
            </a:extLst>
          </p:cNvPr>
          <p:cNvSpPr txBox="1"/>
          <p:nvPr/>
        </p:nvSpPr>
        <p:spPr>
          <a:xfrm>
            <a:off x="792480" y="74168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6066B-5975-4530-BBE5-39F8B9D872B9}"/>
              </a:ext>
            </a:extLst>
          </p:cNvPr>
          <p:cNvCxnSpPr/>
          <p:nvPr/>
        </p:nvCxnSpPr>
        <p:spPr>
          <a:xfrm>
            <a:off x="650240" y="1656080"/>
            <a:ext cx="54457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92260C-32E2-4E74-8433-34F40BD4CAE8}"/>
              </a:ext>
            </a:extLst>
          </p:cNvPr>
          <p:cNvGrpSpPr/>
          <p:nvPr/>
        </p:nvGrpSpPr>
        <p:grpSpPr>
          <a:xfrm>
            <a:off x="873760" y="2564953"/>
            <a:ext cx="2151130" cy="461665"/>
            <a:chOff x="873760" y="2564953"/>
            <a:chExt cx="2151130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6BFE5C-7615-4FB3-ABC9-78FEC70F8C87}"/>
                </a:ext>
              </a:extLst>
            </p:cNvPr>
            <p:cNvSpPr txBox="1"/>
            <p:nvPr/>
          </p:nvSpPr>
          <p:spPr>
            <a:xfrm>
              <a:off x="873760" y="2611119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88A3A-A133-426F-83D5-CBB04756EA85}"/>
                </a:ext>
              </a:extLst>
            </p:cNvPr>
            <p:cNvSpPr txBox="1"/>
            <p:nvPr/>
          </p:nvSpPr>
          <p:spPr>
            <a:xfrm>
              <a:off x="1567440" y="2564953"/>
              <a:ext cx="1457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코드 소개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59FD91-3E3C-45FF-B64E-011A386D190D}"/>
              </a:ext>
            </a:extLst>
          </p:cNvPr>
          <p:cNvGrpSpPr/>
          <p:nvPr/>
        </p:nvGrpSpPr>
        <p:grpSpPr>
          <a:xfrm>
            <a:off x="868295" y="3652604"/>
            <a:ext cx="2151130" cy="461665"/>
            <a:chOff x="873760" y="2564953"/>
            <a:chExt cx="2151130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B8BD32-278E-4DAC-ABEE-FFBD0DF21C80}"/>
                </a:ext>
              </a:extLst>
            </p:cNvPr>
            <p:cNvSpPr txBox="1"/>
            <p:nvPr/>
          </p:nvSpPr>
          <p:spPr>
            <a:xfrm>
              <a:off x="873760" y="2611119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DECBF7-265F-4DBB-962F-732FF12E5335}"/>
                </a:ext>
              </a:extLst>
            </p:cNvPr>
            <p:cNvSpPr txBox="1"/>
            <p:nvPr/>
          </p:nvSpPr>
          <p:spPr>
            <a:xfrm>
              <a:off x="1567440" y="2564953"/>
              <a:ext cx="1457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코드 분석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/>
          <p:nvPr/>
        </p:nvGrpSpPr>
        <p:grpSpPr>
          <a:xfrm>
            <a:off x="868295" y="4740255"/>
            <a:ext cx="1768013" cy="461665"/>
            <a:chOff x="873760" y="2564953"/>
            <a:chExt cx="1768013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1074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마무리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56E975D-2E83-04D5-57AD-C5CA5334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112" y="1758350"/>
            <a:ext cx="4182456" cy="33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-8636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3448167" y="2345306"/>
            <a:ext cx="5295666" cy="2594902"/>
            <a:chOff x="3587077" y="2611120"/>
            <a:chExt cx="5295666" cy="25949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70856" y="2611120"/>
              <a:ext cx="105028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1.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코드 소개</a:t>
              </a:r>
              <a:endParaRPr lang="en-US" altLang="ko-KR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4B73624-21EE-6DEC-BF75-EC2086870594}"/>
                </a:ext>
              </a:extLst>
            </p:cNvPr>
            <p:cNvSpPr txBox="1"/>
            <p:nvPr/>
          </p:nvSpPr>
          <p:spPr>
            <a:xfrm>
              <a:off x="3587077" y="4805912"/>
              <a:ext cx="5295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녹색 장애물을 피하며 점수를 획득하는 게임</a:t>
              </a:r>
              <a:endParaRPr lang="en-US" altLang="ko-KR" sz="20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71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소개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1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880CD8-8478-6A40-0F2C-A23819C7A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77" y="951857"/>
            <a:ext cx="3106929" cy="28853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F7978F-323E-C2C4-EB0D-2E359EAA4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44" y="3837232"/>
            <a:ext cx="3506727" cy="30173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70402F-1EDA-505C-C0A6-0C8CC009A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434" y="667476"/>
            <a:ext cx="3510880" cy="30173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A8624C-8253-32DF-B5F2-2C6E52384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434" y="3684798"/>
            <a:ext cx="3905129" cy="317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C4C991-578F-4BCD-B350-5DE404DED7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5EDB20-7049-4DDE-B817-8E0D75156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CF1C01-2EB1-431E-B5F3-506AD810666A}"/>
              </a:ext>
            </a:extLst>
          </p:cNvPr>
          <p:cNvGrpSpPr/>
          <p:nvPr/>
        </p:nvGrpSpPr>
        <p:grpSpPr>
          <a:xfrm>
            <a:off x="4419600" y="2345306"/>
            <a:ext cx="3180080" cy="1886168"/>
            <a:chOff x="4419600" y="2611120"/>
            <a:chExt cx="3180080" cy="18861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6A5865-2236-467A-9BE1-2BAFD13B7742}"/>
                </a:ext>
              </a:extLst>
            </p:cNvPr>
            <p:cNvSpPr txBox="1"/>
            <p:nvPr/>
          </p:nvSpPr>
          <p:spPr>
            <a:xfrm>
              <a:off x="5461853" y="2611120"/>
              <a:ext cx="126829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2.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9C319C-1191-4E03-B4D1-4EF745987931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코드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4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8DC4E1-EA21-A3BE-0637-B19ED55F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1" y="2466771"/>
            <a:ext cx="5421789" cy="962229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869843"/>
            <a:ext cx="5578273" cy="1872735"/>
            <a:chOff x="6443397" y="1368708"/>
            <a:chExt cx="5578273" cy="12328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6330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게임을 초기화하고 시작하는 함수이다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myGamePiece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myScore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객체를 생성하며</a:t>
              </a: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myGameArea.start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호출하여 화면을 설정하고 게임을 시작한다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1763496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startGame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506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869844"/>
            <a:ext cx="5578273" cy="3928876"/>
            <a:chOff x="6443397" y="1368708"/>
            <a:chExt cx="5578273" cy="258640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98664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Canvas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속성은 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&lt;canvas&gt;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엘리먼트를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생성하여 할당한다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Start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속성은 함수로 정의되며 게임을 초기화하고 시작하는데 사용되는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Clear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속성은 함수로 정의되며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캔버스를 지우고 게임화면을 다시 업데이트 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Stop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속성은 함수로 정의되며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게임을 정지하는 역할을 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2052613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myGameArea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E6A669C-C249-EF3D-F46A-2637D6FF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77" y="1927412"/>
            <a:ext cx="5499900" cy="30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4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110405"/>
            <a:ext cx="5578273" cy="4236459"/>
            <a:chOff x="6443397" y="1368708"/>
            <a:chExt cx="5578273" cy="27888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21891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게임에서 사용되는 요소를 정의하는 함수이며 너비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높이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x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축 방향의 속도와 유형을 파라미터로 받는다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this.update</a:t>
              </a: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요소를 업데이트 하는 역할을 수행하며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요소의 유형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(type)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따라서 텍스트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점수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그릴지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사각형을 그릴지 결정한다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this.newPos</a:t>
              </a: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새로운 위치를 계산하고 업데이트 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This.crashWith</a:t>
              </a: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플레이어가 장애물과 충돌했는지 여부를 체크한다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1920847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Component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6623257-7E9B-F83B-7D49-F632FEF48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0" y="1110404"/>
            <a:ext cx="5791358" cy="50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110407"/>
            <a:ext cx="5578273" cy="3633411"/>
            <a:chOff x="6443397" y="1368708"/>
            <a:chExt cx="5578273" cy="23918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7921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게임을 업데이트하는 역할을 하는 함수이다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모든 장애물과 플레이어 캐릭터 간의 충돌을 검사하고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충돌이 발생하면 게임을 중지시킨다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 화면을 클리어하고 현재 프레임 번호를 증가시킨다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일정 간격마다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(150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프레임마다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새로운 장애물을 생성하고 이를 게임 영역에 추가한다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모든 장애물을 왼쪽으로 이동시키고 그린다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스코어를 업데이트하고 화면에 표시한다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플레이어 캐릭터의 위치를 업데이트하고 그린다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2866619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updateGameArea</a:t>
              </a:r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6B6402E-567E-D100-23C3-2C50ACC5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97" y="1207503"/>
            <a:ext cx="5254306" cy="44885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7689CD-11C6-FBBE-E4A5-CBB818E75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97" y="5796619"/>
            <a:ext cx="4902456" cy="8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275</Words>
  <Application>Microsoft Office PowerPoint</Application>
  <PresentationFormat>와이드스크린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G마켓 산스 TTF Bold</vt:lpstr>
      <vt:lpstr>G마켓 산스 TTF Light</vt:lpstr>
      <vt:lpstr>G마켓 산스 TTF Medium</vt:lpstr>
      <vt:lpstr>나눔스퀘어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MoonSeungHan</cp:lastModifiedBy>
  <cp:revision>64</cp:revision>
  <dcterms:created xsi:type="dcterms:W3CDTF">2020-02-09T06:06:54Z</dcterms:created>
  <dcterms:modified xsi:type="dcterms:W3CDTF">2023-11-08T10:03:18Z</dcterms:modified>
</cp:coreProperties>
</file>